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8"/>
  </p:notesMasterIdLst>
  <p:sldIdLst>
    <p:sldId id="963" r:id="rId2"/>
    <p:sldId id="296" r:id="rId3"/>
    <p:sldId id="257" r:id="rId4"/>
    <p:sldId id="265" r:id="rId5"/>
    <p:sldId id="260" r:id="rId6"/>
    <p:sldId id="323" r:id="rId7"/>
    <p:sldId id="298" r:id="rId8"/>
    <p:sldId id="299" r:id="rId9"/>
    <p:sldId id="964" r:id="rId10"/>
    <p:sldId id="850" r:id="rId11"/>
    <p:sldId id="965" r:id="rId12"/>
    <p:sldId id="303" r:id="rId13"/>
    <p:sldId id="304" r:id="rId14"/>
    <p:sldId id="305" r:id="rId15"/>
    <p:sldId id="306" r:id="rId16"/>
    <p:sldId id="270" r:id="rId17"/>
    <p:sldId id="308" r:id="rId18"/>
    <p:sldId id="309" r:id="rId19"/>
    <p:sldId id="310" r:id="rId20"/>
    <p:sldId id="312" r:id="rId21"/>
    <p:sldId id="840" r:id="rId22"/>
    <p:sldId id="297" r:id="rId23"/>
    <p:sldId id="989" r:id="rId24"/>
    <p:sldId id="987" r:id="rId25"/>
    <p:sldId id="971" r:id="rId26"/>
    <p:sldId id="972" r:id="rId27"/>
    <p:sldId id="313" r:id="rId28"/>
    <p:sldId id="344" r:id="rId29"/>
    <p:sldId id="966" r:id="rId30"/>
    <p:sldId id="967" r:id="rId31"/>
    <p:sldId id="355" r:id="rId32"/>
    <p:sldId id="353" r:id="rId33"/>
    <p:sldId id="354" r:id="rId34"/>
    <p:sldId id="990" r:id="rId35"/>
    <p:sldId id="357" r:id="rId36"/>
    <p:sldId id="358" r:id="rId37"/>
    <p:sldId id="824" r:id="rId38"/>
    <p:sldId id="485" r:id="rId39"/>
    <p:sldId id="486" r:id="rId40"/>
    <p:sldId id="488" r:id="rId41"/>
    <p:sldId id="494" r:id="rId42"/>
    <p:sldId id="1001" r:id="rId43"/>
    <p:sldId id="812" r:id="rId44"/>
    <p:sldId id="813" r:id="rId45"/>
    <p:sldId id="814" r:id="rId46"/>
    <p:sldId id="497" r:id="rId47"/>
    <p:sldId id="960" r:id="rId48"/>
    <p:sldId id="952" r:id="rId49"/>
    <p:sldId id="959" r:id="rId50"/>
    <p:sldId id="961" r:id="rId51"/>
    <p:sldId id="818" r:id="rId52"/>
    <p:sldId id="819" r:id="rId53"/>
    <p:sldId id="820" r:id="rId54"/>
    <p:sldId id="828" r:id="rId55"/>
    <p:sldId id="829" r:id="rId56"/>
    <p:sldId id="998" r:id="rId57"/>
    <p:sldId id="978" r:id="rId58"/>
    <p:sldId id="999" r:id="rId59"/>
    <p:sldId id="841" r:id="rId60"/>
    <p:sldId id="842" r:id="rId61"/>
    <p:sldId id="512" r:id="rId62"/>
    <p:sldId id="516" r:id="rId63"/>
    <p:sldId id="994" r:id="rId64"/>
    <p:sldId id="833" r:id="rId65"/>
    <p:sldId id="834" r:id="rId66"/>
    <p:sldId id="835" r:id="rId67"/>
    <p:sldId id="836" r:id="rId68"/>
    <p:sldId id="837" r:id="rId69"/>
    <p:sldId id="838" r:id="rId70"/>
    <p:sldId id="995" r:id="rId71"/>
    <p:sldId id="489" r:id="rId72"/>
    <p:sldId id="491" r:id="rId73"/>
    <p:sldId id="492" r:id="rId74"/>
    <p:sldId id="493" r:id="rId75"/>
    <p:sldId id="996" r:id="rId76"/>
    <p:sldId id="982" r:id="rId77"/>
    <p:sldId id="361" r:id="rId78"/>
    <p:sldId id="1003" r:id="rId79"/>
    <p:sldId id="1005" r:id="rId80"/>
    <p:sldId id="1009" r:id="rId81"/>
    <p:sldId id="1010" r:id="rId82"/>
    <p:sldId id="1012" r:id="rId83"/>
    <p:sldId id="974" r:id="rId84"/>
    <p:sldId id="517" r:id="rId85"/>
    <p:sldId id="518" r:id="rId86"/>
    <p:sldId id="258" r:id="rId87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89"/>
      <p:bold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Fira Sans" panose="020B0604020202020204" charset="0"/>
      <p:regular r:id="rId95"/>
      <p:bold r:id="rId96"/>
      <p:italic r:id="rId97"/>
      <p:boldItalic r:id="rId98"/>
    </p:embeddedFont>
    <p:embeddedFont>
      <p:font typeface="Fira Sans Light" panose="020B0604020202020204" charset="0"/>
      <p:regular r:id="rId99"/>
      <p:bold r:id="rId100"/>
      <p:italic r:id="rId101"/>
      <p:boldItalic r:id="rId102"/>
    </p:embeddedFont>
    <p:embeddedFont>
      <p:font typeface="Fira Sans Medium" panose="020B0604020202020204" charset="0"/>
      <p:regular r:id="rId103"/>
      <p:bold r:id="rId104"/>
      <p:italic r:id="rId105"/>
      <p:boldItalic r:id="rId106"/>
    </p:embeddedFont>
    <p:embeddedFont>
      <p:font typeface="Fira Sans SemiBold" panose="020B0604020202020204" charset="0"/>
      <p:regular r:id="rId107"/>
      <p:bold r:id="rId108"/>
      <p:italic r:id="rId109"/>
      <p:boldItalic r:id="rId110"/>
    </p:embeddedFont>
    <p:embeddedFont>
      <p:font typeface="Lato Light" panose="020B0604020202020204" charset="0"/>
      <p:regular r:id="rId111"/>
      <p:bold r:id="rId112"/>
      <p:italic r:id="rId113"/>
      <p:boldItalic r:id="rId1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0860D-6354-4378-A09D-8DFCC888E2C9}">
  <a:tblStyle styleId="{9800860D-6354-4378-A09D-8DFCC888E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F8801-1707-46FC-A2A7-8ED0A2465BA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962" autoAdjust="0"/>
  </p:normalViewPr>
  <p:slideViewPr>
    <p:cSldViewPr snapToGrid="0">
      <p:cViewPr varScale="1">
        <p:scale>
          <a:sx n="69" d="100"/>
          <a:sy n="69" d="100"/>
        </p:scale>
        <p:origin x="739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12" Type="http://schemas.openxmlformats.org/officeDocument/2006/relationships/font" Target="fonts/font24.fntdata"/><Relationship Id="rId16" Type="http://schemas.openxmlformats.org/officeDocument/2006/relationships/slide" Target="slides/slide15.xml"/><Relationship Id="rId107" Type="http://schemas.openxmlformats.org/officeDocument/2006/relationships/font" Target="fonts/font1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4.fntdata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5.fntdata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5.fntdata"/><Relationship Id="rId108" Type="http://schemas.openxmlformats.org/officeDocument/2006/relationships/font" Target="fonts/font2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22.fntdata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111" Type="http://schemas.openxmlformats.org/officeDocument/2006/relationships/font" Target="fonts/font23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B511B-B5B8-4A1F-97AA-04A5606CB8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D68320A-4AB8-4259-A099-C9FA15860FDA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800" dirty="0">
              <a:solidFill>
                <a:srgbClr val="000000"/>
              </a:solidFill>
            </a:rPr>
            <a:t>Afectan la credibilidad</a:t>
          </a:r>
          <a:endParaRPr lang="es-MX" sz="1800" dirty="0">
            <a:solidFill>
              <a:srgbClr val="000000"/>
            </a:solidFill>
          </a:endParaRPr>
        </a:p>
      </dgm:t>
    </dgm:pt>
    <dgm:pt modelId="{57D56EF9-2BDC-42B0-B1B1-69E08899D81B}" type="parTrans" cxnId="{C7B86F14-A7E2-4BAC-A9FD-784E1343C102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9E6E2259-389F-4AA2-B979-18F08E401A0C}" type="sibTrans" cxnId="{C7B86F14-A7E2-4BAC-A9FD-784E1343C102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44B7B88E-F5E0-47D8-BEEC-C832EA980D0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dirty="0">
              <a:solidFill>
                <a:srgbClr val="000000"/>
              </a:solidFill>
            </a:rPr>
            <a:t>Genera desprestigio.</a:t>
          </a:r>
          <a:endParaRPr lang="es-MX" sz="1800" dirty="0">
            <a:solidFill>
              <a:srgbClr val="000000"/>
            </a:solidFill>
          </a:endParaRPr>
        </a:p>
      </dgm:t>
    </dgm:pt>
    <dgm:pt modelId="{7CBBC4BD-1BB6-4BBF-9227-8D6F631818E0}" type="parTrans" cxnId="{30DFAFB4-5DBC-4504-9DD7-4A169C21D4FA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324CF7B4-E656-4250-9D04-1E3456295DA6}" type="sibTrans" cxnId="{30DFAFB4-5DBC-4504-9DD7-4A169C21D4FA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5BD11D7F-871A-4C1D-8F66-27D3A90F2C40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ES" sz="1800" dirty="0">
              <a:solidFill>
                <a:srgbClr val="000000"/>
              </a:solidFill>
            </a:rPr>
            <a:t>Fomenta desconfianza.</a:t>
          </a:r>
          <a:endParaRPr lang="es-MX" sz="1800" dirty="0">
            <a:solidFill>
              <a:srgbClr val="000000"/>
            </a:solidFill>
          </a:endParaRPr>
        </a:p>
      </dgm:t>
    </dgm:pt>
    <dgm:pt modelId="{46AA610B-9115-4434-8E1C-FC2181DB9454}" type="parTrans" cxnId="{3E82A978-349C-4A75-A340-DD9B993A80BC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6381032A-3085-4F8D-A798-4888B2296BE1}" type="sibTrans" cxnId="{3E82A978-349C-4A75-A340-DD9B993A80BC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17128025-F099-4DEE-843E-7CA4B890E12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800" dirty="0">
              <a:solidFill>
                <a:srgbClr val="000000"/>
              </a:solidFill>
            </a:rPr>
            <a:t>Falta de respeto y temor.</a:t>
          </a:r>
          <a:endParaRPr lang="es-MX" sz="1800" dirty="0">
            <a:solidFill>
              <a:srgbClr val="000000"/>
            </a:solidFill>
          </a:endParaRPr>
        </a:p>
      </dgm:t>
    </dgm:pt>
    <dgm:pt modelId="{C7B237A8-94FC-4393-BCD6-F4FD3C619A6F}" type="parTrans" cxnId="{1A6E5861-C8B6-47A9-82D2-CFF57B0E7881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8489218B-3E7F-49BD-99A2-D39BDA1F7D40}" type="sibTrans" cxnId="{1A6E5861-C8B6-47A9-82D2-CFF57B0E7881}">
      <dgm:prSet/>
      <dgm:spPr/>
      <dgm:t>
        <a:bodyPr/>
        <a:lstStyle/>
        <a:p>
          <a:endParaRPr lang="es-MX" sz="1800">
            <a:solidFill>
              <a:srgbClr val="000000"/>
            </a:solidFill>
          </a:endParaRPr>
        </a:p>
      </dgm:t>
    </dgm:pt>
    <dgm:pt modelId="{8672650B-1863-4E86-B1D7-CF257C760EA9}" type="pres">
      <dgm:prSet presAssocID="{C5AB511B-B5B8-4A1F-97AA-04A5606CB808}" presName="Name0" presStyleCnt="0">
        <dgm:presLayoutVars>
          <dgm:chMax val="7"/>
          <dgm:chPref val="7"/>
          <dgm:dir/>
        </dgm:presLayoutVars>
      </dgm:prSet>
      <dgm:spPr/>
    </dgm:pt>
    <dgm:pt modelId="{8B08CAA0-09B1-4966-BDD7-49A46044BD81}" type="pres">
      <dgm:prSet presAssocID="{C5AB511B-B5B8-4A1F-97AA-04A5606CB808}" presName="Name1" presStyleCnt="0"/>
      <dgm:spPr/>
    </dgm:pt>
    <dgm:pt modelId="{5FC53E8B-F664-4651-934B-C08B20863F25}" type="pres">
      <dgm:prSet presAssocID="{C5AB511B-B5B8-4A1F-97AA-04A5606CB808}" presName="cycle" presStyleCnt="0"/>
      <dgm:spPr/>
    </dgm:pt>
    <dgm:pt modelId="{2440A0B4-7054-468D-BA1C-CB5049050A9A}" type="pres">
      <dgm:prSet presAssocID="{C5AB511B-B5B8-4A1F-97AA-04A5606CB808}" presName="srcNode" presStyleLbl="node1" presStyleIdx="0" presStyleCnt="4"/>
      <dgm:spPr/>
    </dgm:pt>
    <dgm:pt modelId="{D8E9E488-51E0-482F-9A80-2366CC08CDCE}" type="pres">
      <dgm:prSet presAssocID="{C5AB511B-B5B8-4A1F-97AA-04A5606CB808}" presName="conn" presStyleLbl="parChTrans1D2" presStyleIdx="0" presStyleCnt="1"/>
      <dgm:spPr/>
    </dgm:pt>
    <dgm:pt modelId="{A74940E1-9832-44B9-8834-6341457E019C}" type="pres">
      <dgm:prSet presAssocID="{C5AB511B-B5B8-4A1F-97AA-04A5606CB808}" presName="extraNode" presStyleLbl="node1" presStyleIdx="0" presStyleCnt="4"/>
      <dgm:spPr/>
    </dgm:pt>
    <dgm:pt modelId="{D03D9D7B-5A52-4C9B-A2C6-31E98AC13691}" type="pres">
      <dgm:prSet presAssocID="{C5AB511B-B5B8-4A1F-97AA-04A5606CB808}" presName="dstNode" presStyleLbl="node1" presStyleIdx="0" presStyleCnt="4"/>
      <dgm:spPr/>
    </dgm:pt>
    <dgm:pt modelId="{261F9261-1F56-4E55-8C64-FD26580D4AC3}" type="pres">
      <dgm:prSet presAssocID="{2D68320A-4AB8-4259-A099-C9FA15860FDA}" presName="text_1" presStyleLbl="node1" presStyleIdx="0" presStyleCnt="4">
        <dgm:presLayoutVars>
          <dgm:bulletEnabled val="1"/>
        </dgm:presLayoutVars>
      </dgm:prSet>
      <dgm:spPr/>
    </dgm:pt>
    <dgm:pt modelId="{D02BE72F-33AC-4435-AA4B-078722038DAA}" type="pres">
      <dgm:prSet presAssocID="{2D68320A-4AB8-4259-A099-C9FA15860FDA}" presName="accent_1" presStyleCnt="0"/>
      <dgm:spPr/>
    </dgm:pt>
    <dgm:pt modelId="{85E7BA98-934D-44EA-AB25-66BB63A69A54}" type="pres">
      <dgm:prSet presAssocID="{2D68320A-4AB8-4259-A099-C9FA15860FDA}" presName="accentRepeatNode" presStyleLbl="solidFgAcc1" presStyleIdx="0" presStyleCnt="4"/>
      <dgm:spPr/>
    </dgm:pt>
    <dgm:pt modelId="{78DA22E4-9B57-4F7D-B981-B23269B72C18}" type="pres">
      <dgm:prSet presAssocID="{44B7B88E-F5E0-47D8-BEEC-C832EA980D02}" presName="text_2" presStyleLbl="node1" presStyleIdx="1" presStyleCnt="4">
        <dgm:presLayoutVars>
          <dgm:bulletEnabled val="1"/>
        </dgm:presLayoutVars>
      </dgm:prSet>
      <dgm:spPr/>
    </dgm:pt>
    <dgm:pt modelId="{50AC97A7-0CD6-4C62-A90C-B9E16790356E}" type="pres">
      <dgm:prSet presAssocID="{44B7B88E-F5E0-47D8-BEEC-C832EA980D02}" presName="accent_2" presStyleCnt="0"/>
      <dgm:spPr/>
    </dgm:pt>
    <dgm:pt modelId="{C1CDC6AE-E254-41F6-A3C5-CC6669E65989}" type="pres">
      <dgm:prSet presAssocID="{44B7B88E-F5E0-47D8-BEEC-C832EA980D02}" presName="accentRepeatNode" presStyleLbl="solidFgAcc1" presStyleIdx="1" presStyleCnt="4"/>
      <dgm:spPr/>
    </dgm:pt>
    <dgm:pt modelId="{0F94BB2D-FFDF-4BD2-9A9C-41D347EB72D9}" type="pres">
      <dgm:prSet presAssocID="{5BD11D7F-871A-4C1D-8F66-27D3A90F2C40}" presName="text_3" presStyleLbl="node1" presStyleIdx="2" presStyleCnt="4">
        <dgm:presLayoutVars>
          <dgm:bulletEnabled val="1"/>
        </dgm:presLayoutVars>
      </dgm:prSet>
      <dgm:spPr/>
    </dgm:pt>
    <dgm:pt modelId="{762B91D6-05CC-4AC2-82C8-20AA0CC72A69}" type="pres">
      <dgm:prSet presAssocID="{5BD11D7F-871A-4C1D-8F66-27D3A90F2C40}" presName="accent_3" presStyleCnt="0"/>
      <dgm:spPr/>
    </dgm:pt>
    <dgm:pt modelId="{AFB543F8-2B75-404F-8882-68071C6DE67B}" type="pres">
      <dgm:prSet presAssocID="{5BD11D7F-871A-4C1D-8F66-27D3A90F2C40}" presName="accentRepeatNode" presStyleLbl="solidFgAcc1" presStyleIdx="2" presStyleCnt="4"/>
      <dgm:spPr/>
    </dgm:pt>
    <dgm:pt modelId="{5CFC6D46-9EE7-4919-8DBB-9E80195EA853}" type="pres">
      <dgm:prSet presAssocID="{17128025-F099-4DEE-843E-7CA4B890E128}" presName="text_4" presStyleLbl="node1" presStyleIdx="3" presStyleCnt="4">
        <dgm:presLayoutVars>
          <dgm:bulletEnabled val="1"/>
        </dgm:presLayoutVars>
      </dgm:prSet>
      <dgm:spPr/>
    </dgm:pt>
    <dgm:pt modelId="{0584664A-E58C-4109-BC8E-CC5815BDC117}" type="pres">
      <dgm:prSet presAssocID="{17128025-F099-4DEE-843E-7CA4B890E128}" presName="accent_4" presStyleCnt="0"/>
      <dgm:spPr/>
    </dgm:pt>
    <dgm:pt modelId="{598DF9B0-77B3-4F6E-B91C-50835CCAB115}" type="pres">
      <dgm:prSet presAssocID="{17128025-F099-4DEE-843E-7CA4B890E128}" presName="accentRepeatNode" presStyleLbl="solidFgAcc1" presStyleIdx="3" presStyleCnt="4"/>
      <dgm:spPr/>
    </dgm:pt>
  </dgm:ptLst>
  <dgm:cxnLst>
    <dgm:cxn modelId="{005C1400-7CCD-4E25-9C45-25A12066709F}" type="presOf" srcId="{44B7B88E-F5E0-47D8-BEEC-C832EA980D02}" destId="{78DA22E4-9B57-4F7D-B981-B23269B72C18}" srcOrd="0" destOrd="0" presId="urn:microsoft.com/office/officeart/2008/layout/VerticalCurvedList"/>
    <dgm:cxn modelId="{E3624804-3680-40E6-8CF6-52F45CC2BA67}" type="presOf" srcId="{17128025-F099-4DEE-843E-7CA4B890E128}" destId="{5CFC6D46-9EE7-4919-8DBB-9E80195EA853}" srcOrd="0" destOrd="0" presId="urn:microsoft.com/office/officeart/2008/layout/VerticalCurvedList"/>
    <dgm:cxn modelId="{C7B86F14-A7E2-4BAC-A9FD-784E1343C102}" srcId="{C5AB511B-B5B8-4A1F-97AA-04A5606CB808}" destId="{2D68320A-4AB8-4259-A099-C9FA15860FDA}" srcOrd="0" destOrd="0" parTransId="{57D56EF9-2BDC-42B0-B1B1-69E08899D81B}" sibTransId="{9E6E2259-389F-4AA2-B979-18F08E401A0C}"/>
    <dgm:cxn modelId="{1A6E5861-C8B6-47A9-82D2-CFF57B0E7881}" srcId="{C5AB511B-B5B8-4A1F-97AA-04A5606CB808}" destId="{17128025-F099-4DEE-843E-7CA4B890E128}" srcOrd="3" destOrd="0" parTransId="{C7B237A8-94FC-4393-BCD6-F4FD3C619A6F}" sibTransId="{8489218B-3E7F-49BD-99A2-D39BDA1F7D40}"/>
    <dgm:cxn modelId="{E908F84A-C0AC-46EA-A5EC-8275DABC2602}" type="presOf" srcId="{2D68320A-4AB8-4259-A099-C9FA15860FDA}" destId="{261F9261-1F56-4E55-8C64-FD26580D4AC3}" srcOrd="0" destOrd="0" presId="urn:microsoft.com/office/officeart/2008/layout/VerticalCurvedList"/>
    <dgm:cxn modelId="{3E82A978-349C-4A75-A340-DD9B993A80BC}" srcId="{C5AB511B-B5B8-4A1F-97AA-04A5606CB808}" destId="{5BD11D7F-871A-4C1D-8F66-27D3A90F2C40}" srcOrd="2" destOrd="0" parTransId="{46AA610B-9115-4434-8E1C-FC2181DB9454}" sibTransId="{6381032A-3085-4F8D-A798-4888B2296BE1}"/>
    <dgm:cxn modelId="{6AD28689-C1F2-498D-A843-D8AFD0024B88}" type="presOf" srcId="{C5AB511B-B5B8-4A1F-97AA-04A5606CB808}" destId="{8672650B-1863-4E86-B1D7-CF257C760EA9}" srcOrd="0" destOrd="0" presId="urn:microsoft.com/office/officeart/2008/layout/VerticalCurvedList"/>
    <dgm:cxn modelId="{30DFAFB4-5DBC-4504-9DD7-4A169C21D4FA}" srcId="{C5AB511B-B5B8-4A1F-97AA-04A5606CB808}" destId="{44B7B88E-F5E0-47D8-BEEC-C832EA980D02}" srcOrd="1" destOrd="0" parTransId="{7CBBC4BD-1BB6-4BBF-9227-8D6F631818E0}" sibTransId="{324CF7B4-E656-4250-9D04-1E3456295DA6}"/>
    <dgm:cxn modelId="{1171A1C7-D547-409B-9D01-3062BCF3FF4C}" type="presOf" srcId="{5BD11D7F-871A-4C1D-8F66-27D3A90F2C40}" destId="{0F94BB2D-FFDF-4BD2-9A9C-41D347EB72D9}" srcOrd="0" destOrd="0" presId="urn:microsoft.com/office/officeart/2008/layout/VerticalCurvedList"/>
    <dgm:cxn modelId="{CDBB8AE6-73D2-4CF4-B33C-98DC5A56A859}" type="presOf" srcId="{9E6E2259-389F-4AA2-B979-18F08E401A0C}" destId="{D8E9E488-51E0-482F-9A80-2366CC08CDCE}" srcOrd="0" destOrd="0" presId="urn:microsoft.com/office/officeart/2008/layout/VerticalCurvedList"/>
    <dgm:cxn modelId="{5C8C7316-AF62-41BC-868E-5A66444A0812}" type="presParOf" srcId="{8672650B-1863-4E86-B1D7-CF257C760EA9}" destId="{8B08CAA0-09B1-4966-BDD7-49A46044BD81}" srcOrd="0" destOrd="0" presId="urn:microsoft.com/office/officeart/2008/layout/VerticalCurvedList"/>
    <dgm:cxn modelId="{40C1F3E3-9741-4D92-A241-6C4FC0DCC988}" type="presParOf" srcId="{8B08CAA0-09B1-4966-BDD7-49A46044BD81}" destId="{5FC53E8B-F664-4651-934B-C08B20863F25}" srcOrd="0" destOrd="0" presId="urn:microsoft.com/office/officeart/2008/layout/VerticalCurvedList"/>
    <dgm:cxn modelId="{D1D6484F-5E8A-4D10-8068-DD1DDFCAF7DD}" type="presParOf" srcId="{5FC53E8B-F664-4651-934B-C08B20863F25}" destId="{2440A0B4-7054-468D-BA1C-CB5049050A9A}" srcOrd="0" destOrd="0" presId="urn:microsoft.com/office/officeart/2008/layout/VerticalCurvedList"/>
    <dgm:cxn modelId="{3BECB5A0-463B-44F3-9C91-4B13FA39A85C}" type="presParOf" srcId="{5FC53E8B-F664-4651-934B-C08B20863F25}" destId="{D8E9E488-51E0-482F-9A80-2366CC08CDCE}" srcOrd="1" destOrd="0" presId="urn:microsoft.com/office/officeart/2008/layout/VerticalCurvedList"/>
    <dgm:cxn modelId="{96A5BF14-B971-4640-8F34-7FE1BBEDE159}" type="presParOf" srcId="{5FC53E8B-F664-4651-934B-C08B20863F25}" destId="{A74940E1-9832-44B9-8834-6341457E019C}" srcOrd="2" destOrd="0" presId="urn:microsoft.com/office/officeart/2008/layout/VerticalCurvedList"/>
    <dgm:cxn modelId="{EF9873CA-18CB-408F-92B0-C865D21240DC}" type="presParOf" srcId="{5FC53E8B-F664-4651-934B-C08B20863F25}" destId="{D03D9D7B-5A52-4C9B-A2C6-31E98AC13691}" srcOrd="3" destOrd="0" presId="urn:microsoft.com/office/officeart/2008/layout/VerticalCurvedList"/>
    <dgm:cxn modelId="{5D649942-189E-4397-8061-3496F9F1B67A}" type="presParOf" srcId="{8B08CAA0-09B1-4966-BDD7-49A46044BD81}" destId="{261F9261-1F56-4E55-8C64-FD26580D4AC3}" srcOrd="1" destOrd="0" presId="urn:microsoft.com/office/officeart/2008/layout/VerticalCurvedList"/>
    <dgm:cxn modelId="{0FBCE5DE-C838-4214-A584-E56654A51E37}" type="presParOf" srcId="{8B08CAA0-09B1-4966-BDD7-49A46044BD81}" destId="{D02BE72F-33AC-4435-AA4B-078722038DAA}" srcOrd="2" destOrd="0" presId="urn:microsoft.com/office/officeart/2008/layout/VerticalCurvedList"/>
    <dgm:cxn modelId="{19E28A35-5066-43CE-935A-BDFEF3F468EB}" type="presParOf" srcId="{D02BE72F-33AC-4435-AA4B-078722038DAA}" destId="{85E7BA98-934D-44EA-AB25-66BB63A69A54}" srcOrd="0" destOrd="0" presId="urn:microsoft.com/office/officeart/2008/layout/VerticalCurvedList"/>
    <dgm:cxn modelId="{87751CD7-7F1D-4F39-9280-62A659A640F7}" type="presParOf" srcId="{8B08CAA0-09B1-4966-BDD7-49A46044BD81}" destId="{78DA22E4-9B57-4F7D-B981-B23269B72C18}" srcOrd="3" destOrd="0" presId="urn:microsoft.com/office/officeart/2008/layout/VerticalCurvedList"/>
    <dgm:cxn modelId="{B6D8EC10-3B72-42D7-BA7C-9DCD4C3099C0}" type="presParOf" srcId="{8B08CAA0-09B1-4966-BDD7-49A46044BD81}" destId="{50AC97A7-0CD6-4C62-A90C-B9E16790356E}" srcOrd="4" destOrd="0" presId="urn:microsoft.com/office/officeart/2008/layout/VerticalCurvedList"/>
    <dgm:cxn modelId="{B4792B78-FAEF-4192-925F-73F4030597A3}" type="presParOf" srcId="{50AC97A7-0CD6-4C62-A90C-B9E16790356E}" destId="{C1CDC6AE-E254-41F6-A3C5-CC6669E65989}" srcOrd="0" destOrd="0" presId="urn:microsoft.com/office/officeart/2008/layout/VerticalCurvedList"/>
    <dgm:cxn modelId="{A765A9E0-67BC-47F3-9FBD-A825BDEE977E}" type="presParOf" srcId="{8B08CAA0-09B1-4966-BDD7-49A46044BD81}" destId="{0F94BB2D-FFDF-4BD2-9A9C-41D347EB72D9}" srcOrd="5" destOrd="0" presId="urn:microsoft.com/office/officeart/2008/layout/VerticalCurvedList"/>
    <dgm:cxn modelId="{46B1EF09-512D-413B-8010-F6C520FB8360}" type="presParOf" srcId="{8B08CAA0-09B1-4966-BDD7-49A46044BD81}" destId="{762B91D6-05CC-4AC2-82C8-20AA0CC72A69}" srcOrd="6" destOrd="0" presId="urn:microsoft.com/office/officeart/2008/layout/VerticalCurvedList"/>
    <dgm:cxn modelId="{F03BA10F-049C-40FB-ACA7-D6C888037DE4}" type="presParOf" srcId="{762B91D6-05CC-4AC2-82C8-20AA0CC72A69}" destId="{AFB543F8-2B75-404F-8882-68071C6DE67B}" srcOrd="0" destOrd="0" presId="urn:microsoft.com/office/officeart/2008/layout/VerticalCurvedList"/>
    <dgm:cxn modelId="{EFA2ABA0-2EF3-4032-A3EB-27A69230FDB4}" type="presParOf" srcId="{8B08CAA0-09B1-4966-BDD7-49A46044BD81}" destId="{5CFC6D46-9EE7-4919-8DBB-9E80195EA853}" srcOrd="7" destOrd="0" presId="urn:microsoft.com/office/officeart/2008/layout/VerticalCurvedList"/>
    <dgm:cxn modelId="{75E24D1B-5BC8-4487-8373-64D57126FC63}" type="presParOf" srcId="{8B08CAA0-09B1-4966-BDD7-49A46044BD81}" destId="{0584664A-E58C-4109-BC8E-CC5815BDC117}" srcOrd="8" destOrd="0" presId="urn:microsoft.com/office/officeart/2008/layout/VerticalCurvedList"/>
    <dgm:cxn modelId="{315E4F5F-3F89-42C4-B547-E47D2E50DCE4}" type="presParOf" srcId="{0584664A-E58C-4109-BC8E-CC5815BDC117}" destId="{598DF9B0-77B3-4F6E-B91C-50835CCAB11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142B56-754C-4D67-BA68-FB7BC4E973DC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72C7DF-5D8F-486D-8492-59FF2C9FF80D}">
      <dgm:prSet phldrT="[Texto]" phldr="1"/>
      <dgm:spPr/>
      <dgm:t>
        <a:bodyPr/>
        <a:lstStyle/>
        <a:p>
          <a:pPr algn="just"/>
          <a:endParaRPr lang="es-ES"/>
        </a:p>
      </dgm:t>
    </dgm:pt>
    <dgm:pt modelId="{B0F16A59-AB02-4F22-8319-9608928605DD}" type="parTrans" cxnId="{9653B958-E10B-49A1-AB69-91EA73F650BC}">
      <dgm:prSet/>
      <dgm:spPr/>
      <dgm:t>
        <a:bodyPr/>
        <a:lstStyle/>
        <a:p>
          <a:pPr algn="just"/>
          <a:endParaRPr lang="es-ES"/>
        </a:p>
      </dgm:t>
    </dgm:pt>
    <dgm:pt modelId="{23F1A157-2C0B-4613-8671-2080FF35CFC5}" type="sibTrans" cxnId="{9653B958-E10B-49A1-AB69-91EA73F650BC}">
      <dgm:prSet/>
      <dgm:spPr/>
      <dgm:t>
        <a:bodyPr/>
        <a:lstStyle/>
        <a:p>
          <a:pPr algn="just"/>
          <a:endParaRPr lang="es-ES"/>
        </a:p>
      </dgm:t>
    </dgm:pt>
    <dgm:pt modelId="{7CBFE181-4A79-494C-9B61-32FA0546F953}">
      <dgm:prSet phldrT="[Texto]"/>
      <dgm:spPr/>
      <dgm:t>
        <a:bodyPr/>
        <a:lstStyle/>
        <a:p>
          <a:pPr algn="just"/>
          <a:r>
            <a:rPr lang="es-ES" dirty="0"/>
            <a:t>Actuar conforme a las leyes, reglamentos y disposiciones aplicables a su empleo</a:t>
          </a:r>
        </a:p>
      </dgm:t>
    </dgm:pt>
    <dgm:pt modelId="{34278869-628F-4965-A10F-1326EDB0E2EA}" type="parTrans" cxnId="{AD822DEA-E10C-4CA7-919F-99A2584A1098}">
      <dgm:prSet/>
      <dgm:spPr/>
      <dgm:t>
        <a:bodyPr/>
        <a:lstStyle/>
        <a:p>
          <a:pPr algn="just"/>
          <a:endParaRPr lang="es-ES"/>
        </a:p>
      </dgm:t>
    </dgm:pt>
    <dgm:pt modelId="{C95C8EA5-CCE7-47DA-A16C-E7608C0FDDAF}" type="sibTrans" cxnId="{AD822DEA-E10C-4CA7-919F-99A2584A1098}">
      <dgm:prSet/>
      <dgm:spPr/>
      <dgm:t>
        <a:bodyPr/>
        <a:lstStyle/>
        <a:p>
          <a:pPr algn="just"/>
          <a:endParaRPr lang="es-ES"/>
        </a:p>
      </dgm:t>
    </dgm:pt>
    <dgm:pt modelId="{50CE9E01-59CC-4224-A14C-8388F66BC4E4}">
      <dgm:prSet phldrT="[Texto]" phldr="1"/>
      <dgm:spPr/>
      <dgm:t>
        <a:bodyPr/>
        <a:lstStyle/>
        <a:p>
          <a:pPr algn="just"/>
          <a:endParaRPr lang="es-ES"/>
        </a:p>
      </dgm:t>
    </dgm:pt>
    <dgm:pt modelId="{84AF00E6-1C95-4E3F-9B2A-1B95016E7220}" type="parTrans" cxnId="{E86759F4-9DAD-4467-BBF1-2C9DCC77DCF5}">
      <dgm:prSet/>
      <dgm:spPr/>
      <dgm:t>
        <a:bodyPr/>
        <a:lstStyle/>
        <a:p>
          <a:pPr algn="just"/>
          <a:endParaRPr lang="es-ES"/>
        </a:p>
      </dgm:t>
    </dgm:pt>
    <dgm:pt modelId="{0337D260-F5F0-481F-AFEF-1A0CCD3AD762}" type="sibTrans" cxnId="{E86759F4-9DAD-4467-BBF1-2C9DCC77DCF5}">
      <dgm:prSet/>
      <dgm:spPr/>
      <dgm:t>
        <a:bodyPr/>
        <a:lstStyle/>
        <a:p>
          <a:pPr algn="just"/>
          <a:endParaRPr lang="es-ES"/>
        </a:p>
      </dgm:t>
    </dgm:pt>
    <dgm:pt modelId="{190F7C2C-8858-4F13-B0AD-6C5BCB76F7E1}">
      <dgm:prSet phldrT="[Texto]"/>
      <dgm:spPr/>
      <dgm:t>
        <a:bodyPr/>
        <a:lstStyle/>
        <a:p>
          <a:pPr algn="just"/>
          <a:r>
            <a:rPr lang="es-ES" dirty="0"/>
            <a:t>Satisfacer el interés superior de las necesidades colectivas</a:t>
          </a:r>
        </a:p>
      </dgm:t>
    </dgm:pt>
    <dgm:pt modelId="{C8CE9C38-4AF0-4356-B0F1-32E252675B8D}" type="parTrans" cxnId="{26EC4FC5-3714-42CA-BC7C-64A0DABF8A99}">
      <dgm:prSet/>
      <dgm:spPr/>
      <dgm:t>
        <a:bodyPr/>
        <a:lstStyle/>
        <a:p>
          <a:pPr algn="just"/>
          <a:endParaRPr lang="es-ES"/>
        </a:p>
      </dgm:t>
    </dgm:pt>
    <dgm:pt modelId="{43E86419-65D4-4F40-B430-02AE07BDD8C3}" type="sibTrans" cxnId="{26EC4FC5-3714-42CA-BC7C-64A0DABF8A99}">
      <dgm:prSet/>
      <dgm:spPr/>
      <dgm:t>
        <a:bodyPr/>
        <a:lstStyle/>
        <a:p>
          <a:pPr algn="just"/>
          <a:endParaRPr lang="es-ES"/>
        </a:p>
      </dgm:t>
    </dgm:pt>
    <dgm:pt modelId="{7888DE73-60DB-46AF-9387-73D17A15A829}">
      <dgm:prSet phldrT="[Texto]" phldr="1"/>
      <dgm:spPr/>
      <dgm:t>
        <a:bodyPr/>
        <a:lstStyle/>
        <a:p>
          <a:pPr algn="just"/>
          <a:endParaRPr lang="es-ES"/>
        </a:p>
      </dgm:t>
    </dgm:pt>
    <dgm:pt modelId="{D331444B-8BC8-4055-86B3-4BEF39C10D7D}" type="parTrans" cxnId="{548D30FA-C6E3-4102-B8E0-35E705C98BC9}">
      <dgm:prSet/>
      <dgm:spPr/>
      <dgm:t>
        <a:bodyPr/>
        <a:lstStyle/>
        <a:p>
          <a:pPr algn="just"/>
          <a:endParaRPr lang="es-ES"/>
        </a:p>
      </dgm:t>
    </dgm:pt>
    <dgm:pt modelId="{33468FD4-0783-434C-813E-C339C4280EA3}" type="sibTrans" cxnId="{548D30FA-C6E3-4102-B8E0-35E705C98BC9}">
      <dgm:prSet/>
      <dgm:spPr/>
      <dgm:t>
        <a:bodyPr/>
        <a:lstStyle/>
        <a:p>
          <a:pPr algn="just"/>
          <a:endParaRPr lang="es-ES"/>
        </a:p>
      </dgm:t>
    </dgm:pt>
    <dgm:pt modelId="{DF7C4913-B19A-418F-9A11-BB8336338CB0}">
      <dgm:prSet phldrT="[Texto]"/>
      <dgm:spPr/>
      <dgm:t>
        <a:bodyPr/>
        <a:lstStyle/>
        <a:p>
          <a:pPr algn="just"/>
          <a:r>
            <a:rPr lang="es-ES" dirty="0"/>
            <a:t>Dar a las personas el mismo rato sin privilegios o preferencias </a:t>
          </a:r>
        </a:p>
      </dgm:t>
    </dgm:pt>
    <dgm:pt modelId="{2D1C70E2-C25D-4C37-A3F9-8ACF4FBAEA43}" type="parTrans" cxnId="{5D03C69F-85B8-4403-B69E-AC04C65D82C6}">
      <dgm:prSet/>
      <dgm:spPr/>
      <dgm:t>
        <a:bodyPr/>
        <a:lstStyle/>
        <a:p>
          <a:pPr algn="just"/>
          <a:endParaRPr lang="es-ES"/>
        </a:p>
      </dgm:t>
    </dgm:pt>
    <dgm:pt modelId="{804FB621-A028-4EAA-B991-A007A354EC7E}" type="sibTrans" cxnId="{5D03C69F-85B8-4403-B69E-AC04C65D82C6}">
      <dgm:prSet/>
      <dgm:spPr/>
      <dgm:t>
        <a:bodyPr/>
        <a:lstStyle/>
        <a:p>
          <a:pPr algn="just"/>
          <a:endParaRPr lang="es-ES"/>
        </a:p>
      </dgm:t>
    </dgm:pt>
    <dgm:pt modelId="{0BF8C368-ECF0-435D-91C1-AFBE68970294}">
      <dgm:prSet/>
      <dgm:spPr/>
      <dgm:t>
        <a:bodyPr/>
        <a:lstStyle/>
        <a:p>
          <a:pPr algn="just"/>
          <a:endParaRPr lang="es-ES"/>
        </a:p>
      </dgm:t>
    </dgm:pt>
    <dgm:pt modelId="{F814886C-5F3A-43F3-9D2E-F3FA55CFDFDD}" type="parTrans" cxnId="{575C3FAB-54B9-46EE-809A-75442C80F3C6}">
      <dgm:prSet/>
      <dgm:spPr/>
      <dgm:t>
        <a:bodyPr/>
        <a:lstStyle/>
        <a:p>
          <a:pPr algn="just"/>
          <a:endParaRPr lang="es-ES"/>
        </a:p>
      </dgm:t>
    </dgm:pt>
    <dgm:pt modelId="{6BD45C98-8B28-4137-A3AB-42FB59F9FE1F}" type="sibTrans" cxnId="{575C3FAB-54B9-46EE-809A-75442C80F3C6}">
      <dgm:prSet/>
      <dgm:spPr/>
      <dgm:t>
        <a:bodyPr/>
        <a:lstStyle/>
        <a:p>
          <a:pPr algn="just"/>
          <a:endParaRPr lang="es-ES"/>
        </a:p>
      </dgm:t>
    </dgm:pt>
    <dgm:pt modelId="{DEAD30A5-BC0B-42C5-B68D-2C0E368EEC3B}">
      <dgm:prSet/>
      <dgm:spPr/>
      <dgm:t>
        <a:bodyPr/>
        <a:lstStyle/>
        <a:p>
          <a:pPr algn="just"/>
          <a:r>
            <a:rPr lang="es-ES" dirty="0"/>
            <a:t>Actuar sin obtener o pretender obtener un beneficio, provecho o ventaja personal</a:t>
          </a:r>
        </a:p>
      </dgm:t>
    </dgm:pt>
    <dgm:pt modelId="{F40C11F9-8906-471E-B8BB-190848BC9A75}" type="parTrans" cxnId="{D62CA266-3D09-41E7-8406-53660CDD046B}">
      <dgm:prSet/>
      <dgm:spPr/>
      <dgm:t>
        <a:bodyPr/>
        <a:lstStyle/>
        <a:p>
          <a:pPr algn="just"/>
          <a:endParaRPr lang="es-ES"/>
        </a:p>
      </dgm:t>
    </dgm:pt>
    <dgm:pt modelId="{51A5737B-729A-4168-B864-C7565461F22B}" type="sibTrans" cxnId="{D62CA266-3D09-41E7-8406-53660CDD046B}">
      <dgm:prSet/>
      <dgm:spPr/>
      <dgm:t>
        <a:bodyPr/>
        <a:lstStyle/>
        <a:p>
          <a:pPr algn="just"/>
          <a:endParaRPr lang="es-ES"/>
        </a:p>
      </dgm:t>
    </dgm:pt>
    <dgm:pt modelId="{4592518C-8649-4CF5-B1AA-5E56B866C259}" type="pres">
      <dgm:prSet presAssocID="{A3142B56-754C-4D67-BA68-FB7BC4E973DC}" presName="linearFlow" presStyleCnt="0">
        <dgm:presLayoutVars>
          <dgm:dir/>
          <dgm:animLvl val="lvl"/>
          <dgm:resizeHandles val="exact"/>
        </dgm:presLayoutVars>
      </dgm:prSet>
      <dgm:spPr/>
    </dgm:pt>
    <dgm:pt modelId="{C303932A-1760-454D-9E33-53C1E7122E67}" type="pres">
      <dgm:prSet presAssocID="{5872C7DF-5D8F-486D-8492-59FF2C9FF80D}" presName="composite" presStyleCnt="0"/>
      <dgm:spPr/>
    </dgm:pt>
    <dgm:pt modelId="{A67FE804-05ED-40A7-B88D-D881BCA8F97A}" type="pres">
      <dgm:prSet presAssocID="{5872C7DF-5D8F-486D-8492-59FF2C9FF80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EE26106-F134-49EE-84D4-F2808FFC64B2}" type="pres">
      <dgm:prSet presAssocID="{5872C7DF-5D8F-486D-8492-59FF2C9FF80D}" presName="descendantText" presStyleLbl="alignAcc1" presStyleIdx="0" presStyleCnt="4">
        <dgm:presLayoutVars>
          <dgm:bulletEnabled val="1"/>
        </dgm:presLayoutVars>
      </dgm:prSet>
      <dgm:spPr/>
    </dgm:pt>
    <dgm:pt modelId="{57C986A4-E51E-4354-AD2C-CE1727D60D1F}" type="pres">
      <dgm:prSet presAssocID="{23F1A157-2C0B-4613-8671-2080FF35CFC5}" presName="sp" presStyleCnt="0"/>
      <dgm:spPr/>
    </dgm:pt>
    <dgm:pt modelId="{F812BAAB-3A5C-401F-BCE7-6F0F4FF7420D}" type="pres">
      <dgm:prSet presAssocID="{0BF8C368-ECF0-435D-91C1-AFBE68970294}" presName="composite" presStyleCnt="0"/>
      <dgm:spPr/>
    </dgm:pt>
    <dgm:pt modelId="{D12BFB57-27CB-4E4C-9D59-536786298AAC}" type="pres">
      <dgm:prSet presAssocID="{0BF8C368-ECF0-435D-91C1-AFBE6897029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3BBA5C9-D416-435C-912B-088DCF3A6621}" type="pres">
      <dgm:prSet presAssocID="{0BF8C368-ECF0-435D-91C1-AFBE68970294}" presName="descendantText" presStyleLbl="alignAcc1" presStyleIdx="1" presStyleCnt="4">
        <dgm:presLayoutVars>
          <dgm:bulletEnabled val="1"/>
        </dgm:presLayoutVars>
      </dgm:prSet>
      <dgm:spPr/>
    </dgm:pt>
    <dgm:pt modelId="{D9C54B86-0AE0-41AC-95D1-4124A6FA6B94}" type="pres">
      <dgm:prSet presAssocID="{6BD45C98-8B28-4137-A3AB-42FB59F9FE1F}" presName="sp" presStyleCnt="0"/>
      <dgm:spPr/>
    </dgm:pt>
    <dgm:pt modelId="{B5BA6918-B444-4852-AF08-0DB53E10DE08}" type="pres">
      <dgm:prSet presAssocID="{50CE9E01-59CC-4224-A14C-8388F66BC4E4}" presName="composite" presStyleCnt="0"/>
      <dgm:spPr/>
    </dgm:pt>
    <dgm:pt modelId="{71290BF0-9627-41E7-BCB6-EBFD37BF3738}" type="pres">
      <dgm:prSet presAssocID="{50CE9E01-59CC-4224-A14C-8388F66BC4E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11852CC-F46F-4003-9CDB-03E4C11E34F8}" type="pres">
      <dgm:prSet presAssocID="{50CE9E01-59CC-4224-A14C-8388F66BC4E4}" presName="descendantText" presStyleLbl="alignAcc1" presStyleIdx="2" presStyleCnt="4">
        <dgm:presLayoutVars>
          <dgm:bulletEnabled val="1"/>
        </dgm:presLayoutVars>
      </dgm:prSet>
      <dgm:spPr/>
    </dgm:pt>
    <dgm:pt modelId="{2548B739-C54B-4D66-8C01-6BD546290165}" type="pres">
      <dgm:prSet presAssocID="{0337D260-F5F0-481F-AFEF-1A0CCD3AD762}" presName="sp" presStyleCnt="0"/>
      <dgm:spPr/>
    </dgm:pt>
    <dgm:pt modelId="{B4C86329-07DE-4D9D-86D4-258D677F44DD}" type="pres">
      <dgm:prSet presAssocID="{7888DE73-60DB-46AF-9387-73D17A15A829}" presName="composite" presStyleCnt="0"/>
      <dgm:spPr/>
    </dgm:pt>
    <dgm:pt modelId="{98F0DF36-1A5B-4254-BE03-2455A3B2CA8D}" type="pres">
      <dgm:prSet presAssocID="{7888DE73-60DB-46AF-9387-73D17A15A82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EED058C-F159-4C76-B2FF-8291212098A9}" type="pres">
      <dgm:prSet presAssocID="{7888DE73-60DB-46AF-9387-73D17A15A82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C60D91B-0CED-4A4D-937D-41DAA6B808BE}" type="presOf" srcId="{7888DE73-60DB-46AF-9387-73D17A15A829}" destId="{98F0DF36-1A5B-4254-BE03-2455A3B2CA8D}" srcOrd="0" destOrd="0" presId="urn:microsoft.com/office/officeart/2005/8/layout/chevron2"/>
    <dgm:cxn modelId="{E176AA42-DAD8-4285-8BFB-8ECE2AA1045A}" type="presOf" srcId="{A3142B56-754C-4D67-BA68-FB7BC4E973DC}" destId="{4592518C-8649-4CF5-B1AA-5E56B866C259}" srcOrd="0" destOrd="0" presId="urn:microsoft.com/office/officeart/2005/8/layout/chevron2"/>
    <dgm:cxn modelId="{D62CA266-3D09-41E7-8406-53660CDD046B}" srcId="{0BF8C368-ECF0-435D-91C1-AFBE68970294}" destId="{DEAD30A5-BC0B-42C5-B68D-2C0E368EEC3B}" srcOrd="0" destOrd="0" parTransId="{F40C11F9-8906-471E-B8BB-190848BC9A75}" sibTransId="{51A5737B-729A-4168-B864-C7565461F22B}"/>
    <dgm:cxn modelId="{212DA86E-9EFE-4EBC-BD4D-DE6D1FA9B06A}" type="presOf" srcId="{190F7C2C-8858-4F13-B0AD-6C5BCB76F7E1}" destId="{411852CC-F46F-4003-9CDB-03E4C11E34F8}" srcOrd="0" destOrd="0" presId="urn:microsoft.com/office/officeart/2005/8/layout/chevron2"/>
    <dgm:cxn modelId="{9653B958-E10B-49A1-AB69-91EA73F650BC}" srcId="{A3142B56-754C-4D67-BA68-FB7BC4E973DC}" destId="{5872C7DF-5D8F-486D-8492-59FF2C9FF80D}" srcOrd="0" destOrd="0" parTransId="{B0F16A59-AB02-4F22-8319-9608928605DD}" sibTransId="{23F1A157-2C0B-4613-8671-2080FF35CFC5}"/>
    <dgm:cxn modelId="{DBC5265A-E6D4-440B-A6A5-3E67D5D46646}" type="presOf" srcId="{5872C7DF-5D8F-486D-8492-59FF2C9FF80D}" destId="{A67FE804-05ED-40A7-B88D-D881BCA8F97A}" srcOrd="0" destOrd="0" presId="urn:microsoft.com/office/officeart/2005/8/layout/chevron2"/>
    <dgm:cxn modelId="{5D03C69F-85B8-4403-B69E-AC04C65D82C6}" srcId="{7888DE73-60DB-46AF-9387-73D17A15A829}" destId="{DF7C4913-B19A-418F-9A11-BB8336338CB0}" srcOrd="0" destOrd="0" parTransId="{2D1C70E2-C25D-4C37-A3F9-8ACF4FBAEA43}" sibTransId="{804FB621-A028-4EAA-B991-A007A354EC7E}"/>
    <dgm:cxn modelId="{69E690A9-F952-4DF1-B799-F6F92355B7B6}" type="presOf" srcId="{0BF8C368-ECF0-435D-91C1-AFBE68970294}" destId="{D12BFB57-27CB-4E4C-9D59-536786298AAC}" srcOrd="0" destOrd="0" presId="urn:microsoft.com/office/officeart/2005/8/layout/chevron2"/>
    <dgm:cxn modelId="{575C3FAB-54B9-46EE-809A-75442C80F3C6}" srcId="{A3142B56-754C-4D67-BA68-FB7BC4E973DC}" destId="{0BF8C368-ECF0-435D-91C1-AFBE68970294}" srcOrd="1" destOrd="0" parTransId="{F814886C-5F3A-43F3-9D2E-F3FA55CFDFDD}" sibTransId="{6BD45C98-8B28-4137-A3AB-42FB59F9FE1F}"/>
    <dgm:cxn modelId="{7AE9ADB2-7339-469E-8156-BB127562E8CC}" type="presOf" srcId="{7CBFE181-4A79-494C-9B61-32FA0546F953}" destId="{8EE26106-F134-49EE-84D4-F2808FFC64B2}" srcOrd="0" destOrd="0" presId="urn:microsoft.com/office/officeart/2005/8/layout/chevron2"/>
    <dgm:cxn modelId="{D63DC7BC-93B4-401E-B648-5AB9D116731D}" type="presOf" srcId="{DEAD30A5-BC0B-42C5-B68D-2C0E368EEC3B}" destId="{A3BBA5C9-D416-435C-912B-088DCF3A6621}" srcOrd="0" destOrd="0" presId="urn:microsoft.com/office/officeart/2005/8/layout/chevron2"/>
    <dgm:cxn modelId="{26EC4FC5-3714-42CA-BC7C-64A0DABF8A99}" srcId="{50CE9E01-59CC-4224-A14C-8388F66BC4E4}" destId="{190F7C2C-8858-4F13-B0AD-6C5BCB76F7E1}" srcOrd="0" destOrd="0" parTransId="{C8CE9C38-4AF0-4356-B0F1-32E252675B8D}" sibTransId="{43E86419-65D4-4F40-B430-02AE07BDD8C3}"/>
    <dgm:cxn modelId="{1E74BED6-9E16-4B3C-931A-BE82F1DC38E8}" type="presOf" srcId="{DF7C4913-B19A-418F-9A11-BB8336338CB0}" destId="{CEED058C-F159-4C76-B2FF-8291212098A9}" srcOrd="0" destOrd="0" presId="urn:microsoft.com/office/officeart/2005/8/layout/chevron2"/>
    <dgm:cxn modelId="{E7AA3ADB-46D5-4900-AC06-7F1F3401BAB0}" type="presOf" srcId="{50CE9E01-59CC-4224-A14C-8388F66BC4E4}" destId="{71290BF0-9627-41E7-BCB6-EBFD37BF3738}" srcOrd="0" destOrd="0" presId="urn:microsoft.com/office/officeart/2005/8/layout/chevron2"/>
    <dgm:cxn modelId="{AD822DEA-E10C-4CA7-919F-99A2584A1098}" srcId="{5872C7DF-5D8F-486D-8492-59FF2C9FF80D}" destId="{7CBFE181-4A79-494C-9B61-32FA0546F953}" srcOrd="0" destOrd="0" parTransId="{34278869-628F-4965-A10F-1326EDB0E2EA}" sibTransId="{C95C8EA5-CCE7-47DA-A16C-E7608C0FDDAF}"/>
    <dgm:cxn modelId="{E86759F4-9DAD-4467-BBF1-2C9DCC77DCF5}" srcId="{A3142B56-754C-4D67-BA68-FB7BC4E973DC}" destId="{50CE9E01-59CC-4224-A14C-8388F66BC4E4}" srcOrd="2" destOrd="0" parTransId="{84AF00E6-1C95-4E3F-9B2A-1B95016E7220}" sibTransId="{0337D260-F5F0-481F-AFEF-1A0CCD3AD762}"/>
    <dgm:cxn modelId="{548D30FA-C6E3-4102-B8E0-35E705C98BC9}" srcId="{A3142B56-754C-4D67-BA68-FB7BC4E973DC}" destId="{7888DE73-60DB-46AF-9387-73D17A15A829}" srcOrd="3" destOrd="0" parTransId="{D331444B-8BC8-4055-86B3-4BEF39C10D7D}" sibTransId="{33468FD4-0783-434C-813E-C339C4280EA3}"/>
    <dgm:cxn modelId="{92A48B2A-A207-47CB-9610-6F43E0972FAE}" type="presParOf" srcId="{4592518C-8649-4CF5-B1AA-5E56B866C259}" destId="{C303932A-1760-454D-9E33-53C1E7122E67}" srcOrd="0" destOrd="0" presId="urn:microsoft.com/office/officeart/2005/8/layout/chevron2"/>
    <dgm:cxn modelId="{2E5DD84B-5CC3-4A49-B767-06C56321F816}" type="presParOf" srcId="{C303932A-1760-454D-9E33-53C1E7122E67}" destId="{A67FE804-05ED-40A7-B88D-D881BCA8F97A}" srcOrd="0" destOrd="0" presId="urn:microsoft.com/office/officeart/2005/8/layout/chevron2"/>
    <dgm:cxn modelId="{B2051011-7060-4F65-AD6C-725F89847659}" type="presParOf" srcId="{C303932A-1760-454D-9E33-53C1E7122E67}" destId="{8EE26106-F134-49EE-84D4-F2808FFC64B2}" srcOrd="1" destOrd="0" presId="urn:microsoft.com/office/officeart/2005/8/layout/chevron2"/>
    <dgm:cxn modelId="{D0896DF8-674F-49DA-ACE3-39408FCF3387}" type="presParOf" srcId="{4592518C-8649-4CF5-B1AA-5E56B866C259}" destId="{57C986A4-E51E-4354-AD2C-CE1727D60D1F}" srcOrd="1" destOrd="0" presId="urn:microsoft.com/office/officeart/2005/8/layout/chevron2"/>
    <dgm:cxn modelId="{B46F94FF-1BAC-4703-88FC-EDF0DA5E2490}" type="presParOf" srcId="{4592518C-8649-4CF5-B1AA-5E56B866C259}" destId="{F812BAAB-3A5C-401F-BCE7-6F0F4FF7420D}" srcOrd="2" destOrd="0" presId="urn:microsoft.com/office/officeart/2005/8/layout/chevron2"/>
    <dgm:cxn modelId="{9C4D1CD8-DF49-4E89-82A2-9BF25B182494}" type="presParOf" srcId="{F812BAAB-3A5C-401F-BCE7-6F0F4FF7420D}" destId="{D12BFB57-27CB-4E4C-9D59-536786298AAC}" srcOrd="0" destOrd="0" presId="urn:microsoft.com/office/officeart/2005/8/layout/chevron2"/>
    <dgm:cxn modelId="{5955AED4-81A0-4545-9F52-54517BE385E3}" type="presParOf" srcId="{F812BAAB-3A5C-401F-BCE7-6F0F4FF7420D}" destId="{A3BBA5C9-D416-435C-912B-088DCF3A6621}" srcOrd="1" destOrd="0" presId="urn:microsoft.com/office/officeart/2005/8/layout/chevron2"/>
    <dgm:cxn modelId="{1DD7C303-1B41-446B-82A8-A11187E98CE8}" type="presParOf" srcId="{4592518C-8649-4CF5-B1AA-5E56B866C259}" destId="{D9C54B86-0AE0-41AC-95D1-4124A6FA6B94}" srcOrd="3" destOrd="0" presId="urn:microsoft.com/office/officeart/2005/8/layout/chevron2"/>
    <dgm:cxn modelId="{21306D1D-D124-4D6B-86E6-9DF0E79AB4FA}" type="presParOf" srcId="{4592518C-8649-4CF5-B1AA-5E56B866C259}" destId="{B5BA6918-B444-4852-AF08-0DB53E10DE08}" srcOrd="4" destOrd="0" presId="urn:microsoft.com/office/officeart/2005/8/layout/chevron2"/>
    <dgm:cxn modelId="{801E87B0-D7D5-42C6-84AB-F31D2FC5E83E}" type="presParOf" srcId="{B5BA6918-B444-4852-AF08-0DB53E10DE08}" destId="{71290BF0-9627-41E7-BCB6-EBFD37BF3738}" srcOrd="0" destOrd="0" presId="urn:microsoft.com/office/officeart/2005/8/layout/chevron2"/>
    <dgm:cxn modelId="{3C6996C5-3E30-4517-A4E9-CBD922AE5186}" type="presParOf" srcId="{B5BA6918-B444-4852-AF08-0DB53E10DE08}" destId="{411852CC-F46F-4003-9CDB-03E4C11E34F8}" srcOrd="1" destOrd="0" presId="urn:microsoft.com/office/officeart/2005/8/layout/chevron2"/>
    <dgm:cxn modelId="{C18CC9A9-8D0F-4810-B1E6-D19BE6DCF6E4}" type="presParOf" srcId="{4592518C-8649-4CF5-B1AA-5E56B866C259}" destId="{2548B739-C54B-4D66-8C01-6BD546290165}" srcOrd="5" destOrd="0" presId="urn:microsoft.com/office/officeart/2005/8/layout/chevron2"/>
    <dgm:cxn modelId="{2019D1FA-12F1-43E8-8C78-BFE6E262BEB5}" type="presParOf" srcId="{4592518C-8649-4CF5-B1AA-5E56B866C259}" destId="{B4C86329-07DE-4D9D-86D4-258D677F44DD}" srcOrd="6" destOrd="0" presId="urn:microsoft.com/office/officeart/2005/8/layout/chevron2"/>
    <dgm:cxn modelId="{241C9F3A-2E8C-4AB8-8136-6EF647DFA00B}" type="presParOf" srcId="{B4C86329-07DE-4D9D-86D4-258D677F44DD}" destId="{98F0DF36-1A5B-4254-BE03-2455A3B2CA8D}" srcOrd="0" destOrd="0" presId="urn:microsoft.com/office/officeart/2005/8/layout/chevron2"/>
    <dgm:cxn modelId="{2826C6A3-4176-49DE-84C9-F997C9980D3C}" type="presParOf" srcId="{B4C86329-07DE-4D9D-86D4-258D677F44DD}" destId="{CEED058C-F159-4C76-B2FF-829121209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142B56-754C-4D67-BA68-FB7BC4E973DC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872C7DF-5D8F-486D-8492-59FF2C9FF80D}">
      <dgm:prSet phldrT="[Texto]" phldr="1"/>
      <dgm:spPr/>
      <dgm:t>
        <a:bodyPr/>
        <a:lstStyle/>
        <a:p>
          <a:pPr algn="just"/>
          <a:endParaRPr lang="es-ES"/>
        </a:p>
      </dgm:t>
    </dgm:pt>
    <dgm:pt modelId="{B0F16A59-AB02-4F22-8319-9608928605DD}" type="parTrans" cxnId="{9653B958-E10B-49A1-AB69-91EA73F650BC}">
      <dgm:prSet/>
      <dgm:spPr/>
      <dgm:t>
        <a:bodyPr/>
        <a:lstStyle/>
        <a:p>
          <a:pPr algn="just"/>
          <a:endParaRPr lang="es-ES"/>
        </a:p>
      </dgm:t>
    </dgm:pt>
    <dgm:pt modelId="{23F1A157-2C0B-4613-8671-2080FF35CFC5}" type="sibTrans" cxnId="{9653B958-E10B-49A1-AB69-91EA73F650BC}">
      <dgm:prSet/>
      <dgm:spPr/>
      <dgm:t>
        <a:bodyPr/>
        <a:lstStyle/>
        <a:p>
          <a:pPr algn="just"/>
          <a:endParaRPr lang="es-ES"/>
        </a:p>
      </dgm:t>
    </dgm:pt>
    <dgm:pt modelId="{7CBFE181-4A79-494C-9B61-32FA0546F953}">
      <dgm:prSet phldrT="[Texto]"/>
      <dgm:spPr/>
      <dgm:t>
        <a:bodyPr/>
        <a:lstStyle/>
        <a:p>
          <a:pPr algn="just"/>
          <a:r>
            <a:rPr lang="es-ES" dirty="0"/>
            <a:t>Actuar con cultura de servicio orientada al logro de resultados</a:t>
          </a:r>
        </a:p>
      </dgm:t>
    </dgm:pt>
    <dgm:pt modelId="{34278869-628F-4965-A10F-1326EDB0E2EA}" type="parTrans" cxnId="{AD822DEA-E10C-4CA7-919F-99A2584A1098}">
      <dgm:prSet/>
      <dgm:spPr/>
      <dgm:t>
        <a:bodyPr/>
        <a:lstStyle/>
        <a:p>
          <a:pPr algn="just"/>
          <a:endParaRPr lang="es-ES"/>
        </a:p>
      </dgm:t>
    </dgm:pt>
    <dgm:pt modelId="{C95C8EA5-CCE7-47DA-A16C-E7608C0FDDAF}" type="sibTrans" cxnId="{AD822DEA-E10C-4CA7-919F-99A2584A1098}">
      <dgm:prSet/>
      <dgm:spPr/>
      <dgm:t>
        <a:bodyPr/>
        <a:lstStyle/>
        <a:p>
          <a:pPr algn="just"/>
          <a:endParaRPr lang="es-ES"/>
        </a:p>
      </dgm:t>
    </dgm:pt>
    <dgm:pt modelId="{50CE9E01-59CC-4224-A14C-8388F66BC4E4}">
      <dgm:prSet phldrT="[Texto]" phldr="1"/>
      <dgm:spPr/>
      <dgm:t>
        <a:bodyPr/>
        <a:lstStyle/>
        <a:p>
          <a:pPr algn="just"/>
          <a:endParaRPr lang="es-ES"/>
        </a:p>
      </dgm:t>
    </dgm:pt>
    <dgm:pt modelId="{84AF00E6-1C95-4E3F-9B2A-1B95016E7220}" type="parTrans" cxnId="{E86759F4-9DAD-4467-BBF1-2C9DCC77DCF5}">
      <dgm:prSet/>
      <dgm:spPr/>
      <dgm:t>
        <a:bodyPr/>
        <a:lstStyle/>
        <a:p>
          <a:pPr algn="just"/>
          <a:endParaRPr lang="es-ES"/>
        </a:p>
      </dgm:t>
    </dgm:pt>
    <dgm:pt modelId="{0337D260-F5F0-481F-AFEF-1A0CCD3AD762}" type="sibTrans" cxnId="{E86759F4-9DAD-4467-BBF1-2C9DCC77DCF5}">
      <dgm:prSet/>
      <dgm:spPr/>
      <dgm:t>
        <a:bodyPr/>
        <a:lstStyle/>
        <a:p>
          <a:pPr algn="just"/>
          <a:endParaRPr lang="es-ES"/>
        </a:p>
      </dgm:t>
    </dgm:pt>
    <dgm:pt modelId="{190F7C2C-8858-4F13-B0AD-6C5BCB76F7E1}">
      <dgm:prSet phldrT="[Texto]"/>
      <dgm:spPr/>
      <dgm:t>
        <a:bodyPr/>
        <a:lstStyle/>
        <a:p>
          <a:pPr algn="just"/>
          <a:r>
            <a:rPr lang="es-ES" dirty="0"/>
            <a:t>Corresponder la confianza ciudadana y mantener vocación de servicio</a:t>
          </a:r>
        </a:p>
      </dgm:t>
    </dgm:pt>
    <dgm:pt modelId="{C8CE9C38-4AF0-4356-B0F1-32E252675B8D}" type="parTrans" cxnId="{26EC4FC5-3714-42CA-BC7C-64A0DABF8A99}">
      <dgm:prSet/>
      <dgm:spPr/>
      <dgm:t>
        <a:bodyPr/>
        <a:lstStyle/>
        <a:p>
          <a:pPr algn="just"/>
          <a:endParaRPr lang="es-ES"/>
        </a:p>
      </dgm:t>
    </dgm:pt>
    <dgm:pt modelId="{43E86419-65D4-4F40-B430-02AE07BDD8C3}" type="sibTrans" cxnId="{26EC4FC5-3714-42CA-BC7C-64A0DABF8A99}">
      <dgm:prSet/>
      <dgm:spPr/>
      <dgm:t>
        <a:bodyPr/>
        <a:lstStyle/>
        <a:p>
          <a:pPr algn="just"/>
          <a:endParaRPr lang="es-ES"/>
        </a:p>
      </dgm:t>
    </dgm:pt>
    <dgm:pt modelId="{7888DE73-60DB-46AF-9387-73D17A15A829}">
      <dgm:prSet phldrT="[Texto]" phldr="1"/>
      <dgm:spPr/>
      <dgm:t>
        <a:bodyPr/>
        <a:lstStyle/>
        <a:p>
          <a:pPr algn="just"/>
          <a:endParaRPr lang="es-ES"/>
        </a:p>
      </dgm:t>
    </dgm:pt>
    <dgm:pt modelId="{D331444B-8BC8-4055-86B3-4BEF39C10D7D}" type="parTrans" cxnId="{548D30FA-C6E3-4102-B8E0-35E705C98BC9}">
      <dgm:prSet/>
      <dgm:spPr/>
      <dgm:t>
        <a:bodyPr/>
        <a:lstStyle/>
        <a:p>
          <a:pPr algn="just"/>
          <a:endParaRPr lang="es-ES"/>
        </a:p>
      </dgm:t>
    </dgm:pt>
    <dgm:pt modelId="{33468FD4-0783-434C-813E-C339C4280EA3}" type="sibTrans" cxnId="{548D30FA-C6E3-4102-B8E0-35E705C98BC9}">
      <dgm:prSet/>
      <dgm:spPr/>
      <dgm:t>
        <a:bodyPr/>
        <a:lstStyle/>
        <a:p>
          <a:pPr algn="just"/>
          <a:endParaRPr lang="es-ES"/>
        </a:p>
      </dgm:t>
    </dgm:pt>
    <dgm:pt modelId="{DF7C4913-B19A-418F-9A11-BB8336338CB0}">
      <dgm:prSet phldrT="[Texto]"/>
      <dgm:spPr/>
      <dgm:t>
        <a:bodyPr/>
        <a:lstStyle/>
        <a:p>
          <a:pPr algn="just"/>
          <a:r>
            <a:rPr lang="es-ES" dirty="0"/>
            <a:t>Evitar y dar cuenta de los intereses que puedan entrar en conflicto con su trabajo.</a:t>
          </a:r>
        </a:p>
      </dgm:t>
    </dgm:pt>
    <dgm:pt modelId="{2D1C70E2-C25D-4C37-A3F9-8ACF4FBAEA43}" type="parTrans" cxnId="{5D03C69F-85B8-4403-B69E-AC04C65D82C6}">
      <dgm:prSet/>
      <dgm:spPr/>
      <dgm:t>
        <a:bodyPr/>
        <a:lstStyle/>
        <a:p>
          <a:pPr algn="just"/>
          <a:endParaRPr lang="es-ES"/>
        </a:p>
      </dgm:t>
    </dgm:pt>
    <dgm:pt modelId="{804FB621-A028-4EAA-B991-A007A354EC7E}" type="sibTrans" cxnId="{5D03C69F-85B8-4403-B69E-AC04C65D82C6}">
      <dgm:prSet/>
      <dgm:spPr/>
      <dgm:t>
        <a:bodyPr/>
        <a:lstStyle/>
        <a:p>
          <a:pPr algn="just"/>
          <a:endParaRPr lang="es-ES"/>
        </a:p>
      </dgm:t>
    </dgm:pt>
    <dgm:pt modelId="{0BF8C368-ECF0-435D-91C1-AFBE68970294}">
      <dgm:prSet/>
      <dgm:spPr/>
      <dgm:t>
        <a:bodyPr/>
        <a:lstStyle/>
        <a:p>
          <a:pPr algn="just"/>
          <a:endParaRPr lang="es-ES"/>
        </a:p>
      </dgm:t>
    </dgm:pt>
    <dgm:pt modelId="{F814886C-5F3A-43F3-9D2E-F3FA55CFDFDD}" type="parTrans" cxnId="{575C3FAB-54B9-46EE-809A-75442C80F3C6}">
      <dgm:prSet/>
      <dgm:spPr/>
      <dgm:t>
        <a:bodyPr/>
        <a:lstStyle/>
        <a:p>
          <a:pPr algn="just"/>
          <a:endParaRPr lang="es-ES"/>
        </a:p>
      </dgm:t>
    </dgm:pt>
    <dgm:pt modelId="{6BD45C98-8B28-4137-A3AB-42FB59F9FE1F}" type="sibTrans" cxnId="{575C3FAB-54B9-46EE-809A-75442C80F3C6}">
      <dgm:prSet/>
      <dgm:spPr/>
      <dgm:t>
        <a:bodyPr/>
        <a:lstStyle/>
        <a:p>
          <a:pPr algn="just"/>
          <a:endParaRPr lang="es-ES"/>
        </a:p>
      </dgm:t>
    </dgm:pt>
    <dgm:pt modelId="{DEAD30A5-BC0B-42C5-B68D-2C0E368EEC3B}">
      <dgm:prSet/>
      <dgm:spPr/>
      <dgm:t>
        <a:bodyPr/>
        <a:lstStyle/>
        <a:p>
          <a:pPr algn="just"/>
          <a:r>
            <a:rPr lang="es-ES" dirty="0"/>
            <a:t>Promover, respetar, proteger  y garantizar los derechos humanos</a:t>
          </a:r>
        </a:p>
      </dgm:t>
    </dgm:pt>
    <dgm:pt modelId="{F40C11F9-8906-471E-B8BB-190848BC9A75}" type="parTrans" cxnId="{D62CA266-3D09-41E7-8406-53660CDD046B}">
      <dgm:prSet/>
      <dgm:spPr/>
      <dgm:t>
        <a:bodyPr/>
        <a:lstStyle/>
        <a:p>
          <a:pPr algn="just"/>
          <a:endParaRPr lang="es-ES"/>
        </a:p>
      </dgm:t>
    </dgm:pt>
    <dgm:pt modelId="{51A5737B-729A-4168-B864-C7565461F22B}" type="sibTrans" cxnId="{D62CA266-3D09-41E7-8406-53660CDD046B}">
      <dgm:prSet/>
      <dgm:spPr/>
      <dgm:t>
        <a:bodyPr/>
        <a:lstStyle/>
        <a:p>
          <a:pPr algn="just"/>
          <a:endParaRPr lang="es-ES"/>
        </a:p>
      </dgm:t>
    </dgm:pt>
    <dgm:pt modelId="{4592518C-8649-4CF5-B1AA-5E56B866C259}" type="pres">
      <dgm:prSet presAssocID="{A3142B56-754C-4D67-BA68-FB7BC4E973DC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C303932A-1760-454D-9E33-53C1E7122E67}" type="pres">
      <dgm:prSet presAssocID="{5872C7DF-5D8F-486D-8492-59FF2C9FF80D}" presName="composite" presStyleCnt="0"/>
      <dgm:spPr/>
    </dgm:pt>
    <dgm:pt modelId="{A67FE804-05ED-40A7-B88D-D881BCA8F97A}" type="pres">
      <dgm:prSet presAssocID="{5872C7DF-5D8F-486D-8492-59FF2C9FF80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EE26106-F134-49EE-84D4-F2808FFC64B2}" type="pres">
      <dgm:prSet presAssocID="{5872C7DF-5D8F-486D-8492-59FF2C9FF80D}" presName="descendantText" presStyleLbl="alignAcc1" presStyleIdx="0" presStyleCnt="4">
        <dgm:presLayoutVars>
          <dgm:bulletEnabled val="1"/>
        </dgm:presLayoutVars>
      </dgm:prSet>
      <dgm:spPr/>
    </dgm:pt>
    <dgm:pt modelId="{57C986A4-E51E-4354-AD2C-CE1727D60D1F}" type="pres">
      <dgm:prSet presAssocID="{23F1A157-2C0B-4613-8671-2080FF35CFC5}" presName="sp" presStyleCnt="0"/>
      <dgm:spPr/>
    </dgm:pt>
    <dgm:pt modelId="{F812BAAB-3A5C-401F-BCE7-6F0F4FF7420D}" type="pres">
      <dgm:prSet presAssocID="{0BF8C368-ECF0-435D-91C1-AFBE68970294}" presName="composite" presStyleCnt="0"/>
      <dgm:spPr/>
    </dgm:pt>
    <dgm:pt modelId="{D12BFB57-27CB-4E4C-9D59-536786298AAC}" type="pres">
      <dgm:prSet presAssocID="{0BF8C368-ECF0-435D-91C1-AFBE6897029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3BBA5C9-D416-435C-912B-088DCF3A6621}" type="pres">
      <dgm:prSet presAssocID="{0BF8C368-ECF0-435D-91C1-AFBE68970294}" presName="descendantText" presStyleLbl="alignAcc1" presStyleIdx="1" presStyleCnt="4">
        <dgm:presLayoutVars>
          <dgm:bulletEnabled val="1"/>
        </dgm:presLayoutVars>
      </dgm:prSet>
      <dgm:spPr/>
    </dgm:pt>
    <dgm:pt modelId="{D9C54B86-0AE0-41AC-95D1-4124A6FA6B94}" type="pres">
      <dgm:prSet presAssocID="{6BD45C98-8B28-4137-A3AB-42FB59F9FE1F}" presName="sp" presStyleCnt="0"/>
      <dgm:spPr/>
    </dgm:pt>
    <dgm:pt modelId="{B5BA6918-B444-4852-AF08-0DB53E10DE08}" type="pres">
      <dgm:prSet presAssocID="{50CE9E01-59CC-4224-A14C-8388F66BC4E4}" presName="composite" presStyleCnt="0"/>
      <dgm:spPr/>
    </dgm:pt>
    <dgm:pt modelId="{71290BF0-9627-41E7-BCB6-EBFD37BF3738}" type="pres">
      <dgm:prSet presAssocID="{50CE9E01-59CC-4224-A14C-8388F66BC4E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11852CC-F46F-4003-9CDB-03E4C11E34F8}" type="pres">
      <dgm:prSet presAssocID="{50CE9E01-59CC-4224-A14C-8388F66BC4E4}" presName="descendantText" presStyleLbl="alignAcc1" presStyleIdx="2" presStyleCnt="4">
        <dgm:presLayoutVars>
          <dgm:bulletEnabled val="1"/>
        </dgm:presLayoutVars>
      </dgm:prSet>
      <dgm:spPr/>
    </dgm:pt>
    <dgm:pt modelId="{2548B739-C54B-4D66-8C01-6BD546290165}" type="pres">
      <dgm:prSet presAssocID="{0337D260-F5F0-481F-AFEF-1A0CCD3AD762}" presName="sp" presStyleCnt="0"/>
      <dgm:spPr/>
    </dgm:pt>
    <dgm:pt modelId="{B4C86329-07DE-4D9D-86D4-258D677F44DD}" type="pres">
      <dgm:prSet presAssocID="{7888DE73-60DB-46AF-9387-73D17A15A829}" presName="composite" presStyleCnt="0"/>
      <dgm:spPr/>
    </dgm:pt>
    <dgm:pt modelId="{98F0DF36-1A5B-4254-BE03-2455A3B2CA8D}" type="pres">
      <dgm:prSet presAssocID="{7888DE73-60DB-46AF-9387-73D17A15A82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EED058C-F159-4C76-B2FF-8291212098A9}" type="pres">
      <dgm:prSet presAssocID="{7888DE73-60DB-46AF-9387-73D17A15A82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C60D91B-0CED-4A4D-937D-41DAA6B808BE}" type="presOf" srcId="{7888DE73-60DB-46AF-9387-73D17A15A829}" destId="{98F0DF36-1A5B-4254-BE03-2455A3B2CA8D}" srcOrd="0" destOrd="0" presId="urn:microsoft.com/office/officeart/2005/8/layout/chevron2"/>
    <dgm:cxn modelId="{E176AA42-DAD8-4285-8BFB-8ECE2AA1045A}" type="presOf" srcId="{A3142B56-754C-4D67-BA68-FB7BC4E973DC}" destId="{4592518C-8649-4CF5-B1AA-5E56B866C259}" srcOrd="0" destOrd="0" presId="urn:microsoft.com/office/officeart/2005/8/layout/chevron2"/>
    <dgm:cxn modelId="{D62CA266-3D09-41E7-8406-53660CDD046B}" srcId="{0BF8C368-ECF0-435D-91C1-AFBE68970294}" destId="{DEAD30A5-BC0B-42C5-B68D-2C0E368EEC3B}" srcOrd="0" destOrd="0" parTransId="{F40C11F9-8906-471E-B8BB-190848BC9A75}" sibTransId="{51A5737B-729A-4168-B864-C7565461F22B}"/>
    <dgm:cxn modelId="{212DA86E-9EFE-4EBC-BD4D-DE6D1FA9B06A}" type="presOf" srcId="{190F7C2C-8858-4F13-B0AD-6C5BCB76F7E1}" destId="{411852CC-F46F-4003-9CDB-03E4C11E34F8}" srcOrd="0" destOrd="0" presId="urn:microsoft.com/office/officeart/2005/8/layout/chevron2"/>
    <dgm:cxn modelId="{9653B958-E10B-49A1-AB69-91EA73F650BC}" srcId="{A3142B56-754C-4D67-BA68-FB7BC4E973DC}" destId="{5872C7DF-5D8F-486D-8492-59FF2C9FF80D}" srcOrd="0" destOrd="0" parTransId="{B0F16A59-AB02-4F22-8319-9608928605DD}" sibTransId="{23F1A157-2C0B-4613-8671-2080FF35CFC5}"/>
    <dgm:cxn modelId="{DBC5265A-E6D4-440B-A6A5-3E67D5D46646}" type="presOf" srcId="{5872C7DF-5D8F-486D-8492-59FF2C9FF80D}" destId="{A67FE804-05ED-40A7-B88D-D881BCA8F97A}" srcOrd="0" destOrd="0" presId="urn:microsoft.com/office/officeart/2005/8/layout/chevron2"/>
    <dgm:cxn modelId="{5D03C69F-85B8-4403-B69E-AC04C65D82C6}" srcId="{7888DE73-60DB-46AF-9387-73D17A15A829}" destId="{DF7C4913-B19A-418F-9A11-BB8336338CB0}" srcOrd="0" destOrd="0" parTransId="{2D1C70E2-C25D-4C37-A3F9-8ACF4FBAEA43}" sibTransId="{804FB621-A028-4EAA-B991-A007A354EC7E}"/>
    <dgm:cxn modelId="{69E690A9-F952-4DF1-B799-F6F92355B7B6}" type="presOf" srcId="{0BF8C368-ECF0-435D-91C1-AFBE68970294}" destId="{D12BFB57-27CB-4E4C-9D59-536786298AAC}" srcOrd="0" destOrd="0" presId="urn:microsoft.com/office/officeart/2005/8/layout/chevron2"/>
    <dgm:cxn modelId="{575C3FAB-54B9-46EE-809A-75442C80F3C6}" srcId="{A3142B56-754C-4D67-BA68-FB7BC4E973DC}" destId="{0BF8C368-ECF0-435D-91C1-AFBE68970294}" srcOrd="1" destOrd="0" parTransId="{F814886C-5F3A-43F3-9D2E-F3FA55CFDFDD}" sibTransId="{6BD45C98-8B28-4137-A3AB-42FB59F9FE1F}"/>
    <dgm:cxn modelId="{7AE9ADB2-7339-469E-8156-BB127562E8CC}" type="presOf" srcId="{7CBFE181-4A79-494C-9B61-32FA0546F953}" destId="{8EE26106-F134-49EE-84D4-F2808FFC64B2}" srcOrd="0" destOrd="0" presId="urn:microsoft.com/office/officeart/2005/8/layout/chevron2"/>
    <dgm:cxn modelId="{D63DC7BC-93B4-401E-B648-5AB9D116731D}" type="presOf" srcId="{DEAD30A5-BC0B-42C5-B68D-2C0E368EEC3B}" destId="{A3BBA5C9-D416-435C-912B-088DCF3A6621}" srcOrd="0" destOrd="0" presId="urn:microsoft.com/office/officeart/2005/8/layout/chevron2"/>
    <dgm:cxn modelId="{26EC4FC5-3714-42CA-BC7C-64A0DABF8A99}" srcId="{50CE9E01-59CC-4224-A14C-8388F66BC4E4}" destId="{190F7C2C-8858-4F13-B0AD-6C5BCB76F7E1}" srcOrd="0" destOrd="0" parTransId="{C8CE9C38-4AF0-4356-B0F1-32E252675B8D}" sibTransId="{43E86419-65D4-4F40-B430-02AE07BDD8C3}"/>
    <dgm:cxn modelId="{1E74BED6-9E16-4B3C-931A-BE82F1DC38E8}" type="presOf" srcId="{DF7C4913-B19A-418F-9A11-BB8336338CB0}" destId="{CEED058C-F159-4C76-B2FF-8291212098A9}" srcOrd="0" destOrd="0" presId="urn:microsoft.com/office/officeart/2005/8/layout/chevron2"/>
    <dgm:cxn modelId="{E7AA3ADB-46D5-4900-AC06-7F1F3401BAB0}" type="presOf" srcId="{50CE9E01-59CC-4224-A14C-8388F66BC4E4}" destId="{71290BF0-9627-41E7-BCB6-EBFD37BF3738}" srcOrd="0" destOrd="0" presId="urn:microsoft.com/office/officeart/2005/8/layout/chevron2"/>
    <dgm:cxn modelId="{AD822DEA-E10C-4CA7-919F-99A2584A1098}" srcId="{5872C7DF-5D8F-486D-8492-59FF2C9FF80D}" destId="{7CBFE181-4A79-494C-9B61-32FA0546F953}" srcOrd="0" destOrd="0" parTransId="{34278869-628F-4965-A10F-1326EDB0E2EA}" sibTransId="{C95C8EA5-CCE7-47DA-A16C-E7608C0FDDAF}"/>
    <dgm:cxn modelId="{E86759F4-9DAD-4467-BBF1-2C9DCC77DCF5}" srcId="{A3142B56-754C-4D67-BA68-FB7BC4E973DC}" destId="{50CE9E01-59CC-4224-A14C-8388F66BC4E4}" srcOrd="2" destOrd="0" parTransId="{84AF00E6-1C95-4E3F-9B2A-1B95016E7220}" sibTransId="{0337D260-F5F0-481F-AFEF-1A0CCD3AD762}"/>
    <dgm:cxn modelId="{548D30FA-C6E3-4102-B8E0-35E705C98BC9}" srcId="{A3142B56-754C-4D67-BA68-FB7BC4E973DC}" destId="{7888DE73-60DB-46AF-9387-73D17A15A829}" srcOrd="3" destOrd="0" parTransId="{D331444B-8BC8-4055-86B3-4BEF39C10D7D}" sibTransId="{33468FD4-0783-434C-813E-C339C4280EA3}"/>
    <dgm:cxn modelId="{92A48B2A-A207-47CB-9610-6F43E0972FAE}" type="presParOf" srcId="{4592518C-8649-4CF5-B1AA-5E56B866C259}" destId="{C303932A-1760-454D-9E33-53C1E7122E67}" srcOrd="0" destOrd="0" presId="urn:microsoft.com/office/officeart/2005/8/layout/chevron2"/>
    <dgm:cxn modelId="{2E5DD84B-5CC3-4A49-B767-06C56321F816}" type="presParOf" srcId="{C303932A-1760-454D-9E33-53C1E7122E67}" destId="{A67FE804-05ED-40A7-B88D-D881BCA8F97A}" srcOrd="0" destOrd="0" presId="urn:microsoft.com/office/officeart/2005/8/layout/chevron2"/>
    <dgm:cxn modelId="{B2051011-7060-4F65-AD6C-725F89847659}" type="presParOf" srcId="{C303932A-1760-454D-9E33-53C1E7122E67}" destId="{8EE26106-F134-49EE-84D4-F2808FFC64B2}" srcOrd="1" destOrd="0" presId="urn:microsoft.com/office/officeart/2005/8/layout/chevron2"/>
    <dgm:cxn modelId="{D0896DF8-674F-49DA-ACE3-39408FCF3387}" type="presParOf" srcId="{4592518C-8649-4CF5-B1AA-5E56B866C259}" destId="{57C986A4-E51E-4354-AD2C-CE1727D60D1F}" srcOrd="1" destOrd="0" presId="urn:microsoft.com/office/officeart/2005/8/layout/chevron2"/>
    <dgm:cxn modelId="{B46F94FF-1BAC-4703-88FC-EDF0DA5E2490}" type="presParOf" srcId="{4592518C-8649-4CF5-B1AA-5E56B866C259}" destId="{F812BAAB-3A5C-401F-BCE7-6F0F4FF7420D}" srcOrd="2" destOrd="0" presId="urn:microsoft.com/office/officeart/2005/8/layout/chevron2"/>
    <dgm:cxn modelId="{9C4D1CD8-DF49-4E89-82A2-9BF25B182494}" type="presParOf" srcId="{F812BAAB-3A5C-401F-BCE7-6F0F4FF7420D}" destId="{D12BFB57-27CB-4E4C-9D59-536786298AAC}" srcOrd="0" destOrd="0" presId="urn:microsoft.com/office/officeart/2005/8/layout/chevron2"/>
    <dgm:cxn modelId="{5955AED4-81A0-4545-9F52-54517BE385E3}" type="presParOf" srcId="{F812BAAB-3A5C-401F-BCE7-6F0F4FF7420D}" destId="{A3BBA5C9-D416-435C-912B-088DCF3A6621}" srcOrd="1" destOrd="0" presId="urn:microsoft.com/office/officeart/2005/8/layout/chevron2"/>
    <dgm:cxn modelId="{1DD7C303-1B41-446B-82A8-A11187E98CE8}" type="presParOf" srcId="{4592518C-8649-4CF5-B1AA-5E56B866C259}" destId="{D9C54B86-0AE0-41AC-95D1-4124A6FA6B94}" srcOrd="3" destOrd="0" presId="urn:microsoft.com/office/officeart/2005/8/layout/chevron2"/>
    <dgm:cxn modelId="{21306D1D-D124-4D6B-86E6-9DF0E79AB4FA}" type="presParOf" srcId="{4592518C-8649-4CF5-B1AA-5E56B866C259}" destId="{B5BA6918-B444-4852-AF08-0DB53E10DE08}" srcOrd="4" destOrd="0" presId="urn:microsoft.com/office/officeart/2005/8/layout/chevron2"/>
    <dgm:cxn modelId="{801E87B0-D7D5-42C6-84AB-F31D2FC5E83E}" type="presParOf" srcId="{B5BA6918-B444-4852-AF08-0DB53E10DE08}" destId="{71290BF0-9627-41E7-BCB6-EBFD37BF3738}" srcOrd="0" destOrd="0" presId="urn:microsoft.com/office/officeart/2005/8/layout/chevron2"/>
    <dgm:cxn modelId="{3C6996C5-3E30-4517-A4E9-CBD922AE5186}" type="presParOf" srcId="{B5BA6918-B444-4852-AF08-0DB53E10DE08}" destId="{411852CC-F46F-4003-9CDB-03E4C11E34F8}" srcOrd="1" destOrd="0" presId="urn:microsoft.com/office/officeart/2005/8/layout/chevron2"/>
    <dgm:cxn modelId="{C18CC9A9-8D0F-4810-B1E6-D19BE6DCF6E4}" type="presParOf" srcId="{4592518C-8649-4CF5-B1AA-5E56B866C259}" destId="{2548B739-C54B-4D66-8C01-6BD546290165}" srcOrd="5" destOrd="0" presId="urn:microsoft.com/office/officeart/2005/8/layout/chevron2"/>
    <dgm:cxn modelId="{2019D1FA-12F1-43E8-8C78-BFE6E262BEB5}" type="presParOf" srcId="{4592518C-8649-4CF5-B1AA-5E56B866C259}" destId="{B4C86329-07DE-4D9D-86D4-258D677F44DD}" srcOrd="6" destOrd="0" presId="urn:microsoft.com/office/officeart/2005/8/layout/chevron2"/>
    <dgm:cxn modelId="{241C9F3A-2E8C-4AB8-8136-6EF647DFA00B}" type="presParOf" srcId="{B4C86329-07DE-4D9D-86D4-258D677F44DD}" destId="{98F0DF36-1A5B-4254-BE03-2455A3B2CA8D}" srcOrd="0" destOrd="0" presId="urn:microsoft.com/office/officeart/2005/8/layout/chevron2"/>
    <dgm:cxn modelId="{2826C6A3-4176-49DE-84C9-F997C9980D3C}" type="presParOf" srcId="{B4C86329-07DE-4D9D-86D4-258D677F44DD}" destId="{CEED058C-F159-4C76-B2FF-8291212098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8905F7-8A99-4BD6-98F7-09D14A3D8897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0876B16-27EE-44F4-B194-99414ADAE558}">
      <dgm:prSet phldrT="[Texto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s-ES" sz="1700" dirty="0"/>
            <a:t>Contravención a las directrices y principios de actuación</a:t>
          </a:r>
        </a:p>
      </dgm:t>
    </dgm:pt>
    <dgm:pt modelId="{333E394F-3D94-42F0-9521-64013DB18057}" type="parTrans" cxnId="{4AB93A0F-7EAF-45C7-B47B-F3E150F8F36D}">
      <dgm:prSet/>
      <dgm:spPr/>
      <dgm:t>
        <a:bodyPr/>
        <a:lstStyle/>
        <a:p>
          <a:endParaRPr lang="es-ES" sz="1700"/>
        </a:p>
      </dgm:t>
    </dgm:pt>
    <dgm:pt modelId="{C89E5D76-1E9B-4837-9ED4-F55D306159C6}" type="sibTrans" cxnId="{4AB93A0F-7EAF-45C7-B47B-F3E150F8F36D}">
      <dgm:prSet/>
      <dgm:spPr/>
      <dgm:t>
        <a:bodyPr/>
        <a:lstStyle/>
        <a:p>
          <a:endParaRPr lang="es-ES" sz="1700"/>
        </a:p>
      </dgm:t>
    </dgm:pt>
    <dgm:pt modelId="{ED6DD4D2-9104-4386-8780-9D9C683AF6C0}">
      <dgm:prSet phldrT="[Texto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es-ES" sz="1700" dirty="0"/>
            <a:t>Colocarse en los supuestos de responsabilidad, según su calificación</a:t>
          </a:r>
        </a:p>
      </dgm:t>
    </dgm:pt>
    <dgm:pt modelId="{BAF96CF4-E76B-4A00-B6F6-316FD4F4C3F7}" type="parTrans" cxnId="{54279DDD-41FE-46AD-A6C9-4F33596A19CF}">
      <dgm:prSet/>
      <dgm:spPr/>
      <dgm:t>
        <a:bodyPr/>
        <a:lstStyle/>
        <a:p>
          <a:endParaRPr lang="es-ES" sz="1700"/>
        </a:p>
      </dgm:t>
    </dgm:pt>
    <dgm:pt modelId="{D73D02B4-7F82-4664-8397-6B1D4F34AF2C}" type="sibTrans" cxnId="{54279DDD-41FE-46AD-A6C9-4F33596A19CF}">
      <dgm:prSet/>
      <dgm:spPr/>
      <dgm:t>
        <a:bodyPr/>
        <a:lstStyle/>
        <a:p>
          <a:endParaRPr lang="es-ES" sz="1700"/>
        </a:p>
      </dgm:t>
    </dgm:pt>
    <dgm:pt modelId="{BE4F362D-EE36-474B-83BE-BA87A11E9E87}" type="pres">
      <dgm:prSet presAssocID="{CE8905F7-8A99-4BD6-98F7-09D14A3D8897}" presName="diagram" presStyleCnt="0">
        <dgm:presLayoutVars>
          <dgm:dir/>
          <dgm:resizeHandles val="exact"/>
        </dgm:presLayoutVars>
      </dgm:prSet>
      <dgm:spPr/>
    </dgm:pt>
    <dgm:pt modelId="{91BF3BF0-1406-4703-86DE-3165A2AA5BF4}" type="pres">
      <dgm:prSet presAssocID="{00876B16-27EE-44F4-B194-99414ADAE558}" presName="node" presStyleLbl="node1" presStyleIdx="0" presStyleCnt="2" custScaleX="163539">
        <dgm:presLayoutVars>
          <dgm:bulletEnabled val="1"/>
        </dgm:presLayoutVars>
      </dgm:prSet>
      <dgm:spPr/>
    </dgm:pt>
    <dgm:pt modelId="{2552B8A0-F212-49E3-986F-E840593E9AEF}" type="pres">
      <dgm:prSet presAssocID="{C89E5D76-1E9B-4837-9ED4-F55D306159C6}" presName="sibTrans" presStyleCnt="0"/>
      <dgm:spPr/>
    </dgm:pt>
    <dgm:pt modelId="{8F335DF9-8084-49A8-A7A1-ABFD68A02CF9}" type="pres">
      <dgm:prSet presAssocID="{ED6DD4D2-9104-4386-8780-9D9C683AF6C0}" presName="node" presStyleLbl="node1" presStyleIdx="1" presStyleCnt="2" custScaleX="163539">
        <dgm:presLayoutVars>
          <dgm:bulletEnabled val="1"/>
        </dgm:presLayoutVars>
      </dgm:prSet>
      <dgm:spPr/>
    </dgm:pt>
  </dgm:ptLst>
  <dgm:cxnLst>
    <dgm:cxn modelId="{704B7D09-E4AB-4527-9CC8-340D760A2FAC}" type="presOf" srcId="{CE8905F7-8A99-4BD6-98F7-09D14A3D8897}" destId="{BE4F362D-EE36-474B-83BE-BA87A11E9E87}" srcOrd="0" destOrd="0" presId="urn:microsoft.com/office/officeart/2005/8/layout/default"/>
    <dgm:cxn modelId="{4AB93A0F-7EAF-45C7-B47B-F3E150F8F36D}" srcId="{CE8905F7-8A99-4BD6-98F7-09D14A3D8897}" destId="{00876B16-27EE-44F4-B194-99414ADAE558}" srcOrd="0" destOrd="0" parTransId="{333E394F-3D94-42F0-9521-64013DB18057}" sibTransId="{C89E5D76-1E9B-4837-9ED4-F55D306159C6}"/>
    <dgm:cxn modelId="{640C5D33-E559-440A-AB90-F4CB03AF258F}" type="presOf" srcId="{ED6DD4D2-9104-4386-8780-9D9C683AF6C0}" destId="{8F335DF9-8084-49A8-A7A1-ABFD68A02CF9}" srcOrd="0" destOrd="0" presId="urn:microsoft.com/office/officeart/2005/8/layout/default"/>
    <dgm:cxn modelId="{48F84F59-6761-4921-AB1D-628D9A496530}" type="presOf" srcId="{00876B16-27EE-44F4-B194-99414ADAE558}" destId="{91BF3BF0-1406-4703-86DE-3165A2AA5BF4}" srcOrd="0" destOrd="0" presId="urn:microsoft.com/office/officeart/2005/8/layout/default"/>
    <dgm:cxn modelId="{54279DDD-41FE-46AD-A6C9-4F33596A19CF}" srcId="{CE8905F7-8A99-4BD6-98F7-09D14A3D8897}" destId="{ED6DD4D2-9104-4386-8780-9D9C683AF6C0}" srcOrd="1" destOrd="0" parTransId="{BAF96CF4-E76B-4A00-B6F6-316FD4F4C3F7}" sibTransId="{D73D02B4-7F82-4664-8397-6B1D4F34AF2C}"/>
    <dgm:cxn modelId="{CCC07489-2EB4-4061-85F7-F09728077341}" type="presParOf" srcId="{BE4F362D-EE36-474B-83BE-BA87A11E9E87}" destId="{91BF3BF0-1406-4703-86DE-3165A2AA5BF4}" srcOrd="0" destOrd="0" presId="urn:microsoft.com/office/officeart/2005/8/layout/default"/>
    <dgm:cxn modelId="{76090ABF-5E50-4D69-827F-049E6286CDEA}" type="presParOf" srcId="{BE4F362D-EE36-474B-83BE-BA87A11E9E87}" destId="{2552B8A0-F212-49E3-986F-E840593E9AEF}" srcOrd="1" destOrd="0" presId="urn:microsoft.com/office/officeart/2005/8/layout/default"/>
    <dgm:cxn modelId="{AF2DE45C-FF46-4195-9C88-668AB50697FB}" type="presParOf" srcId="{BE4F362D-EE36-474B-83BE-BA87A11E9E87}" destId="{8F335DF9-8084-49A8-A7A1-ABFD68A02CF9}" srcOrd="2" destOrd="0" presId="urn:microsoft.com/office/officeart/2005/8/layout/default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8F6670-1C18-43C4-A5E3-F3C17867EC4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85C12C8-2ED4-464F-99FC-33FBF7B0AAA6}">
      <dgm:prSet phldrT="[Texto]"/>
      <dgm:spPr/>
      <dgm:t>
        <a:bodyPr/>
        <a:lstStyle/>
        <a:p>
          <a:r>
            <a:rPr lang="es-MX" b="1" dirty="0"/>
            <a:t>Suspensión</a:t>
          </a:r>
        </a:p>
      </dgm:t>
    </dgm:pt>
    <dgm:pt modelId="{C136B1A3-2180-4F63-84DD-D2E084A8D6EA}" type="parTrans" cxnId="{693AA169-67BC-462A-9102-E6254BADCFDC}">
      <dgm:prSet/>
      <dgm:spPr/>
      <dgm:t>
        <a:bodyPr/>
        <a:lstStyle/>
        <a:p>
          <a:endParaRPr lang="es-MX" b="1"/>
        </a:p>
      </dgm:t>
    </dgm:pt>
    <dgm:pt modelId="{225275BE-4129-4033-9D00-7AECC2283CC1}" type="sibTrans" cxnId="{693AA169-67BC-462A-9102-E6254BADCFDC}">
      <dgm:prSet/>
      <dgm:spPr/>
      <dgm:t>
        <a:bodyPr/>
        <a:lstStyle/>
        <a:p>
          <a:endParaRPr lang="es-MX" b="1"/>
        </a:p>
      </dgm:t>
    </dgm:pt>
    <dgm:pt modelId="{62D17076-B2DE-4B6A-9909-B349E84A8A22}">
      <dgm:prSet phldrT="[Texto]"/>
      <dgm:spPr/>
      <dgm:t>
        <a:bodyPr/>
        <a:lstStyle/>
        <a:p>
          <a:r>
            <a:rPr lang="es-MX" b="1" dirty="0"/>
            <a:t>Destitución</a:t>
          </a:r>
        </a:p>
      </dgm:t>
    </dgm:pt>
    <dgm:pt modelId="{C97E60F5-3A99-467D-B95D-AAD10083C80A}" type="parTrans" cxnId="{7F4B5F90-81C6-4327-94DC-2DFA98C40A64}">
      <dgm:prSet/>
      <dgm:spPr/>
      <dgm:t>
        <a:bodyPr/>
        <a:lstStyle/>
        <a:p>
          <a:endParaRPr lang="es-MX" b="1"/>
        </a:p>
      </dgm:t>
    </dgm:pt>
    <dgm:pt modelId="{3ED16068-B4CC-402C-902C-48118CFEF45C}" type="sibTrans" cxnId="{7F4B5F90-81C6-4327-94DC-2DFA98C40A64}">
      <dgm:prSet/>
      <dgm:spPr/>
      <dgm:t>
        <a:bodyPr/>
        <a:lstStyle/>
        <a:p>
          <a:endParaRPr lang="es-MX" b="1"/>
        </a:p>
      </dgm:t>
    </dgm:pt>
    <dgm:pt modelId="{FEDF881A-5747-462A-B5F5-747E842C736A}">
      <dgm:prSet phldrT="[Texto]"/>
      <dgm:spPr/>
      <dgm:t>
        <a:bodyPr/>
        <a:lstStyle/>
        <a:p>
          <a:r>
            <a:rPr lang="es-MX" b="1" dirty="0"/>
            <a:t>Sanción económica</a:t>
          </a:r>
        </a:p>
      </dgm:t>
    </dgm:pt>
    <dgm:pt modelId="{675A1A08-DFE2-4887-A150-B337DD3B953F}" type="parTrans" cxnId="{EEC04589-1E8F-4009-9E17-27D9F9D48BE5}">
      <dgm:prSet/>
      <dgm:spPr/>
      <dgm:t>
        <a:bodyPr/>
        <a:lstStyle/>
        <a:p>
          <a:endParaRPr lang="es-MX" b="1"/>
        </a:p>
      </dgm:t>
    </dgm:pt>
    <dgm:pt modelId="{9CC3D91A-7C23-4EDC-A1CE-8AD26C88E493}" type="sibTrans" cxnId="{EEC04589-1E8F-4009-9E17-27D9F9D48BE5}">
      <dgm:prSet/>
      <dgm:spPr/>
      <dgm:t>
        <a:bodyPr/>
        <a:lstStyle/>
        <a:p>
          <a:endParaRPr lang="es-MX" b="1"/>
        </a:p>
      </dgm:t>
    </dgm:pt>
    <dgm:pt modelId="{D7EFBAF9-32BD-4083-8E97-40C3485E2B45}">
      <dgm:prSet phldrT="[Texto]"/>
      <dgm:spPr/>
      <dgm:t>
        <a:bodyPr/>
        <a:lstStyle/>
        <a:p>
          <a:r>
            <a:rPr lang="es-MX" b="1" dirty="0"/>
            <a:t>Inhabilitación</a:t>
          </a:r>
        </a:p>
      </dgm:t>
    </dgm:pt>
    <dgm:pt modelId="{92F68B5B-C22B-4A6F-B146-31EA8CE70391}" type="parTrans" cxnId="{B51E31F4-0EE4-430E-B672-C175D7186747}">
      <dgm:prSet/>
      <dgm:spPr/>
      <dgm:t>
        <a:bodyPr/>
        <a:lstStyle/>
        <a:p>
          <a:endParaRPr lang="es-MX" b="1"/>
        </a:p>
      </dgm:t>
    </dgm:pt>
    <dgm:pt modelId="{775EA283-D577-4059-9788-28BC38629B37}" type="sibTrans" cxnId="{B51E31F4-0EE4-430E-B672-C175D7186747}">
      <dgm:prSet/>
      <dgm:spPr/>
      <dgm:t>
        <a:bodyPr/>
        <a:lstStyle/>
        <a:p>
          <a:endParaRPr lang="es-MX" b="1"/>
        </a:p>
      </dgm:t>
    </dgm:pt>
    <dgm:pt modelId="{01FE2C8C-1DF2-4709-88F4-913CBFB0C9CE}" type="pres">
      <dgm:prSet presAssocID="{4C8F6670-1C18-43C4-A5E3-F3C17867EC40}" presName="Name0" presStyleCnt="0">
        <dgm:presLayoutVars>
          <dgm:dir/>
          <dgm:resizeHandles val="exact"/>
        </dgm:presLayoutVars>
      </dgm:prSet>
      <dgm:spPr/>
    </dgm:pt>
    <dgm:pt modelId="{B38462B2-88EC-4A9D-B332-F9827AAFD155}" type="pres">
      <dgm:prSet presAssocID="{485C12C8-2ED4-464F-99FC-33FBF7B0AAA6}" presName="Name5" presStyleLbl="vennNode1" presStyleIdx="0" presStyleCnt="4">
        <dgm:presLayoutVars>
          <dgm:bulletEnabled val="1"/>
        </dgm:presLayoutVars>
      </dgm:prSet>
      <dgm:spPr/>
    </dgm:pt>
    <dgm:pt modelId="{4BE14FA9-521E-49A1-A87B-ECDAD1BB6F62}" type="pres">
      <dgm:prSet presAssocID="{225275BE-4129-4033-9D00-7AECC2283CC1}" presName="space" presStyleCnt="0"/>
      <dgm:spPr/>
    </dgm:pt>
    <dgm:pt modelId="{1058B35E-7632-4A4D-8AF3-BFBD8FEA7F62}" type="pres">
      <dgm:prSet presAssocID="{62D17076-B2DE-4B6A-9909-B349E84A8A22}" presName="Name5" presStyleLbl="vennNode1" presStyleIdx="1" presStyleCnt="4">
        <dgm:presLayoutVars>
          <dgm:bulletEnabled val="1"/>
        </dgm:presLayoutVars>
      </dgm:prSet>
      <dgm:spPr/>
    </dgm:pt>
    <dgm:pt modelId="{EF1279C4-CF69-4588-9B96-DEC722B4D248}" type="pres">
      <dgm:prSet presAssocID="{3ED16068-B4CC-402C-902C-48118CFEF45C}" presName="space" presStyleCnt="0"/>
      <dgm:spPr/>
    </dgm:pt>
    <dgm:pt modelId="{84EA739E-84AE-40B5-ABDB-64C455CC7269}" type="pres">
      <dgm:prSet presAssocID="{FEDF881A-5747-462A-B5F5-747E842C736A}" presName="Name5" presStyleLbl="vennNode1" presStyleIdx="2" presStyleCnt="4">
        <dgm:presLayoutVars>
          <dgm:bulletEnabled val="1"/>
        </dgm:presLayoutVars>
      </dgm:prSet>
      <dgm:spPr/>
    </dgm:pt>
    <dgm:pt modelId="{6786980B-2105-41E9-8465-675BD5860C9E}" type="pres">
      <dgm:prSet presAssocID="{9CC3D91A-7C23-4EDC-A1CE-8AD26C88E493}" presName="space" presStyleCnt="0"/>
      <dgm:spPr/>
    </dgm:pt>
    <dgm:pt modelId="{C9096F6E-B8EF-45DC-AC94-C53265855A70}" type="pres">
      <dgm:prSet presAssocID="{D7EFBAF9-32BD-4083-8E97-40C3485E2B45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4A3F139-2E17-4A19-B47E-F86B7DEDDD80}" type="presOf" srcId="{FEDF881A-5747-462A-B5F5-747E842C736A}" destId="{84EA739E-84AE-40B5-ABDB-64C455CC7269}" srcOrd="0" destOrd="0" presId="urn:microsoft.com/office/officeart/2005/8/layout/venn3"/>
    <dgm:cxn modelId="{A40BF75C-3CA1-4D9F-A978-50F3DE0F1422}" type="presOf" srcId="{4C8F6670-1C18-43C4-A5E3-F3C17867EC40}" destId="{01FE2C8C-1DF2-4709-88F4-913CBFB0C9CE}" srcOrd="0" destOrd="0" presId="urn:microsoft.com/office/officeart/2005/8/layout/venn3"/>
    <dgm:cxn modelId="{B7A0C562-5F6B-4BF5-9EAA-85E5F18BFCFF}" type="presOf" srcId="{485C12C8-2ED4-464F-99FC-33FBF7B0AAA6}" destId="{B38462B2-88EC-4A9D-B332-F9827AAFD155}" srcOrd="0" destOrd="0" presId="urn:microsoft.com/office/officeart/2005/8/layout/venn3"/>
    <dgm:cxn modelId="{693AA169-67BC-462A-9102-E6254BADCFDC}" srcId="{4C8F6670-1C18-43C4-A5E3-F3C17867EC40}" destId="{485C12C8-2ED4-464F-99FC-33FBF7B0AAA6}" srcOrd="0" destOrd="0" parTransId="{C136B1A3-2180-4F63-84DD-D2E084A8D6EA}" sibTransId="{225275BE-4129-4033-9D00-7AECC2283CC1}"/>
    <dgm:cxn modelId="{07EF9287-7E96-4562-86E0-7BE51DA3B118}" type="presOf" srcId="{62D17076-B2DE-4B6A-9909-B349E84A8A22}" destId="{1058B35E-7632-4A4D-8AF3-BFBD8FEA7F62}" srcOrd="0" destOrd="0" presId="urn:microsoft.com/office/officeart/2005/8/layout/venn3"/>
    <dgm:cxn modelId="{EEC04589-1E8F-4009-9E17-27D9F9D48BE5}" srcId="{4C8F6670-1C18-43C4-A5E3-F3C17867EC40}" destId="{FEDF881A-5747-462A-B5F5-747E842C736A}" srcOrd="2" destOrd="0" parTransId="{675A1A08-DFE2-4887-A150-B337DD3B953F}" sibTransId="{9CC3D91A-7C23-4EDC-A1CE-8AD26C88E493}"/>
    <dgm:cxn modelId="{7F4B5F90-81C6-4327-94DC-2DFA98C40A64}" srcId="{4C8F6670-1C18-43C4-A5E3-F3C17867EC40}" destId="{62D17076-B2DE-4B6A-9909-B349E84A8A22}" srcOrd="1" destOrd="0" parTransId="{C97E60F5-3A99-467D-B95D-AAD10083C80A}" sibTransId="{3ED16068-B4CC-402C-902C-48118CFEF45C}"/>
    <dgm:cxn modelId="{608C13A4-94B1-41A2-880E-C3E87791B302}" type="presOf" srcId="{D7EFBAF9-32BD-4083-8E97-40C3485E2B45}" destId="{C9096F6E-B8EF-45DC-AC94-C53265855A70}" srcOrd="0" destOrd="0" presId="urn:microsoft.com/office/officeart/2005/8/layout/venn3"/>
    <dgm:cxn modelId="{B51E31F4-0EE4-430E-B672-C175D7186747}" srcId="{4C8F6670-1C18-43C4-A5E3-F3C17867EC40}" destId="{D7EFBAF9-32BD-4083-8E97-40C3485E2B45}" srcOrd="3" destOrd="0" parTransId="{92F68B5B-C22B-4A6F-B146-31EA8CE70391}" sibTransId="{775EA283-D577-4059-9788-28BC38629B37}"/>
    <dgm:cxn modelId="{6D755746-33FA-4EA3-9641-48C209EF9104}" type="presParOf" srcId="{01FE2C8C-1DF2-4709-88F4-913CBFB0C9CE}" destId="{B38462B2-88EC-4A9D-B332-F9827AAFD155}" srcOrd="0" destOrd="0" presId="urn:microsoft.com/office/officeart/2005/8/layout/venn3"/>
    <dgm:cxn modelId="{EE2B58EC-7E5F-491D-AA2D-F5C2D44B84B5}" type="presParOf" srcId="{01FE2C8C-1DF2-4709-88F4-913CBFB0C9CE}" destId="{4BE14FA9-521E-49A1-A87B-ECDAD1BB6F62}" srcOrd="1" destOrd="0" presId="urn:microsoft.com/office/officeart/2005/8/layout/venn3"/>
    <dgm:cxn modelId="{D912C475-C326-4DEB-B3CA-F242BFAA4795}" type="presParOf" srcId="{01FE2C8C-1DF2-4709-88F4-913CBFB0C9CE}" destId="{1058B35E-7632-4A4D-8AF3-BFBD8FEA7F62}" srcOrd="2" destOrd="0" presId="urn:microsoft.com/office/officeart/2005/8/layout/venn3"/>
    <dgm:cxn modelId="{FEF31C38-E7AA-4BBC-9857-FDCA65D97464}" type="presParOf" srcId="{01FE2C8C-1DF2-4709-88F4-913CBFB0C9CE}" destId="{EF1279C4-CF69-4588-9B96-DEC722B4D248}" srcOrd="3" destOrd="0" presId="urn:microsoft.com/office/officeart/2005/8/layout/venn3"/>
    <dgm:cxn modelId="{203420CF-B601-421C-9D8D-4BE0CAF1ADCA}" type="presParOf" srcId="{01FE2C8C-1DF2-4709-88F4-913CBFB0C9CE}" destId="{84EA739E-84AE-40B5-ABDB-64C455CC7269}" srcOrd="4" destOrd="0" presId="urn:microsoft.com/office/officeart/2005/8/layout/venn3"/>
    <dgm:cxn modelId="{56E755C9-7681-46A2-A294-B4171043A982}" type="presParOf" srcId="{01FE2C8C-1DF2-4709-88F4-913CBFB0C9CE}" destId="{6786980B-2105-41E9-8465-675BD5860C9E}" srcOrd="5" destOrd="0" presId="urn:microsoft.com/office/officeart/2005/8/layout/venn3"/>
    <dgm:cxn modelId="{33E9A4E4-0C2E-4541-ABBB-48AB006E1880}" type="presParOf" srcId="{01FE2C8C-1DF2-4709-88F4-913CBFB0C9CE}" destId="{C9096F6E-B8EF-45DC-AC94-C53265855A7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8F6670-1C18-43C4-A5E3-F3C17867EC4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85C12C8-2ED4-464F-99FC-33FBF7B0AAA6}">
      <dgm:prSet phldrT="[Texto]"/>
      <dgm:spPr/>
      <dgm:t>
        <a:bodyPr/>
        <a:lstStyle/>
        <a:p>
          <a:r>
            <a:rPr lang="es-MX" b="1" dirty="0"/>
            <a:t>Sanción económica  </a:t>
          </a:r>
        </a:p>
      </dgm:t>
    </dgm:pt>
    <dgm:pt modelId="{C136B1A3-2180-4F63-84DD-D2E084A8D6EA}" type="parTrans" cxnId="{693AA169-67BC-462A-9102-E6254BADCFDC}">
      <dgm:prSet/>
      <dgm:spPr/>
      <dgm:t>
        <a:bodyPr/>
        <a:lstStyle/>
        <a:p>
          <a:endParaRPr lang="es-MX" b="1"/>
        </a:p>
      </dgm:t>
    </dgm:pt>
    <dgm:pt modelId="{225275BE-4129-4033-9D00-7AECC2283CC1}" type="sibTrans" cxnId="{693AA169-67BC-462A-9102-E6254BADCFDC}">
      <dgm:prSet/>
      <dgm:spPr/>
      <dgm:t>
        <a:bodyPr/>
        <a:lstStyle/>
        <a:p>
          <a:endParaRPr lang="es-MX" b="1"/>
        </a:p>
      </dgm:t>
    </dgm:pt>
    <dgm:pt modelId="{62D17076-B2DE-4B6A-9909-B349E84A8A22}">
      <dgm:prSet phldrT="[Texto]"/>
      <dgm:spPr/>
      <dgm:t>
        <a:bodyPr/>
        <a:lstStyle/>
        <a:p>
          <a:r>
            <a:rPr lang="es-MX" b="1" dirty="0"/>
            <a:t>Inhabilitación para participar en adquisiciones, arrendamientos o servicios;</a:t>
          </a:r>
        </a:p>
      </dgm:t>
    </dgm:pt>
    <dgm:pt modelId="{C97E60F5-3A99-467D-B95D-AAD10083C80A}" type="parTrans" cxnId="{7F4B5F90-81C6-4327-94DC-2DFA98C40A64}">
      <dgm:prSet/>
      <dgm:spPr/>
      <dgm:t>
        <a:bodyPr/>
        <a:lstStyle/>
        <a:p>
          <a:endParaRPr lang="es-MX" b="1"/>
        </a:p>
      </dgm:t>
    </dgm:pt>
    <dgm:pt modelId="{3ED16068-B4CC-402C-902C-48118CFEF45C}" type="sibTrans" cxnId="{7F4B5F90-81C6-4327-94DC-2DFA98C40A64}">
      <dgm:prSet/>
      <dgm:spPr/>
      <dgm:t>
        <a:bodyPr/>
        <a:lstStyle/>
        <a:p>
          <a:endParaRPr lang="es-MX" b="1"/>
        </a:p>
      </dgm:t>
    </dgm:pt>
    <dgm:pt modelId="{FEDF881A-5747-462A-B5F5-747E842C736A}">
      <dgm:prSet phldrT="[Texto]"/>
      <dgm:spPr/>
      <dgm:t>
        <a:bodyPr/>
        <a:lstStyle/>
        <a:p>
          <a:r>
            <a:rPr lang="es-MX" b="1" dirty="0"/>
            <a:t>Indemnización por daños y perjuicios</a:t>
          </a:r>
        </a:p>
      </dgm:t>
    </dgm:pt>
    <dgm:pt modelId="{675A1A08-DFE2-4887-A150-B337DD3B953F}" type="parTrans" cxnId="{EEC04589-1E8F-4009-9E17-27D9F9D48BE5}">
      <dgm:prSet/>
      <dgm:spPr/>
      <dgm:t>
        <a:bodyPr/>
        <a:lstStyle/>
        <a:p>
          <a:endParaRPr lang="es-MX" b="1"/>
        </a:p>
      </dgm:t>
    </dgm:pt>
    <dgm:pt modelId="{9CC3D91A-7C23-4EDC-A1CE-8AD26C88E493}" type="sibTrans" cxnId="{EEC04589-1E8F-4009-9E17-27D9F9D48BE5}">
      <dgm:prSet/>
      <dgm:spPr/>
      <dgm:t>
        <a:bodyPr/>
        <a:lstStyle/>
        <a:p>
          <a:endParaRPr lang="es-MX" b="1"/>
        </a:p>
      </dgm:t>
    </dgm:pt>
    <dgm:pt modelId="{01FE2C8C-1DF2-4709-88F4-913CBFB0C9CE}" type="pres">
      <dgm:prSet presAssocID="{4C8F6670-1C18-43C4-A5E3-F3C17867EC40}" presName="Name0" presStyleCnt="0">
        <dgm:presLayoutVars>
          <dgm:dir/>
          <dgm:resizeHandles val="exact"/>
        </dgm:presLayoutVars>
      </dgm:prSet>
      <dgm:spPr/>
    </dgm:pt>
    <dgm:pt modelId="{B38462B2-88EC-4A9D-B332-F9827AAFD155}" type="pres">
      <dgm:prSet presAssocID="{485C12C8-2ED4-464F-99FC-33FBF7B0AAA6}" presName="Name5" presStyleLbl="vennNode1" presStyleIdx="0" presStyleCnt="3">
        <dgm:presLayoutVars>
          <dgm:bulletEnabled val="1"/>
        </dgm:presLayoutVars>
      </dgm:prSet>
      <dgm:spPr/>
    </dgm:pt>
    <dgm:pt modelId="{4BE14FA9-521E-49A1-A87B-ECDAD1BB6F62}" type="pres">
      <dgm:prSet presAssocID="{225275BE-4129-4033-9D00-7AECC2283CC1}" presName="space" presStyleCnt="0"/>
      <dgm:spPr/>
    </dgm:pt>
    <dgm:pt modelId="{1058B35E-7632-4A4D-8AF3-BFBD8FEA7F62}" type="pres">
      <dgm:prSet presAssocID="{62D17076-B2DE-4B6A-9909-B349E84A8A22}" presName="Name5" presStyleLbl="vennNode1" presStyleIdx="1" presStyleCnt="3">
        <dgm:presLayoutVars>
          <dgm:bulletEnabled val="1"/>
        </dgm:presLayoutVars>
      </dgm:prSet>
      <dgm:spPr/>
    </dgm:pt>
    <dgm:pt modelId="{EF1279C4-CF69-4588-9B96-DEC722B4D248}" type="pres">
      <dgm:prSet presAssocID="{3ED16068-B4CC-402C-902C-48118CFEF45C}" presName="space" presStyleCnt="0"/>
      <dgm:spPr/>
    </dgm:pt>
    <dgm:pt modelId="{84EA739E-84AE-40B5-ABDB-64C455CC7269}" type="pres">
      <dgm:prSet presAssocID="{FEDF881A-5747-462A-B5F5-747E842C736A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B92ACD20-3E4A-457C-8781-9DD0EE7AA0AB}" type="presOf" srcId="{4C8F6670-1C18-43C4-A5E3-F3C17867EC40}" destId="{01FE2C8C-1DF2-4709-88F4-913CBFB0C9CE}" srcOrd="0" destOrd="0" presId="urn:microsoft.com/office/officeart/2005/8/layout/venn3"/>
    <dgm:cxn modelId="{693AA169-67BC-462A-9102-E6254BADCFDC}" srcId="{4C8F6670-1C18-43C4-A5E3-F3C17867EC40}" destId="{485C12C8-2ED4-464F-99FC-33FBF7B0AAA6}" srcOrd="0" destOrd="0" parTransId="{C136B1A3-2180-4F63-84DD-D2E084A8D6EA}" sibTransId="{225275BE-4129-4033-9D00-7AECC2283CC1}"/>
    <dgm:cxn modelId="{EEC04589-1E8F-4009-9E17-27D9F9D48BE5}" srcId="{4C8F6670-1C18-43C4-A5E3-F3C17867EC40}" destId="{FEDF881A-5747-462A-B5F5-747E842C736A}" srcOrd="2" destOrd="0" parTransId="{675A1A08-DFE2-4887-A150-B337DD3B953F}" sibTransId="{9CC3D91A-7C23-4EDC-A1CE-8AD26C88E493}"/>
    <dgm:cxn modelId="{7F4B5F90-81C6-4327-94DC-2DFA98C40A64}" srcId="{4C8F6670-1C18-43C4-A5E3-F3C17867EC40}" destId="{62D17076-B2DE-4B6A-9909-B349E84A8A22}" srcOrd="1" destOrd="0" parTransId="{C97E60F5-3A99-467D-B95D-AAD10083C80A}" sibTransId="{3ED16068-B4CC-402C-902C-48118CFEF45C}"/>
    <dgm:cxn modelId="{0D0F9BDA-55F6-461F-8BB3-622A7CD75543}" type="presOf" srcId="{FEDF881A-5747-462A-B5F5-747E842C736A}" destId="{84EA739E-84AE-40B5-ABDB-64C455CC7269}" srcOrd="0" destOrd="0" presId="urn:microsoft.com/office/officeart/2005/8/layout/venn3"/>
    <dgm:cxn modelId="{80139DDA-1B85-4244-A4F5-6117D63ED5B0}" type="presOf" srcId="{62D17076-B2DE-4B6A-9909-B349E84A8A22}" destId="{1058B35E-7632-4A4D-8AF3-BFBD8FEA7F62}" srcOrd="0" destOrd="0" presId="urn:microsoft.com/office/officeart/2005/8/layout/venn3"/>
    <dgm:cxn modelId="{4AB478DF-7F69-4184-A484-D1741E8E4742}" type="presOf" srcId="{485C12C8-2ED4-464F-99FC-33FBF7B0AAA6}" destId="{B38462B2-88EC-4A9D-B332-F9827AAFD155}" srcOrd="0" destOrd="0" presId="urn:microsoft.com/office/officeart/2005/8/layout/venn3"/>
    <dgm:cxn modelId="{E5A70074-16D6-48E4-9C54-A137F5795876}" type="presParOf" srcId="{01FE2C8C-1DF2-4709-88F4-913CBFB0C9CE}" destId="{B38462B2-88EC-4A9D-B332-F9827AAFD155}" srcOrd="0" destOrd="0" presId="urn:microsoft.com/office/officeart/2005/8/layout/venn3"/>
    <dgm:cxn modelId="{E692F1C8-123C-4BD1-B394-1F79006D5B04}" type="presParOf" srcId="{01FE2C8C-1DF2-4709-88F4-913CBFB0C9CE}" destId="{4BE14FA9-521E-49A1-A87B-ECDAD1BB6F62}" srcOrd="1" destOrd="0" presId="urn:microsoft.com/office/officeart/2005/8/layout/venn3"/>
    <dgm:cxn modelId="{083692D7-FF46-48FC-BDF3-FC17D3338902}" type="presParOf" srcId="{01FE2C8C-1DF2-4709-88F4-913CBFB0C9CE}" destId="{1058B35E-7632-4A4D-8AF3-BFBD8FEA7F62}" srcOrd="2" destOrd="0" presId="urn:microsoft.com/office/officeart/2005/8/layout/venn3"/>
    <dgm:cxn modelId="{6FEDAFCC-C6F0-49C3-9201-11365D027596}" type="presParOf" srcId="{01FE2C8C-1DF2-4709-88F4-913CBFB0C9CE}" destId="{EF1279C4-CF69-4588-9B96-DEC722B4D248}" srcOrd="3" destOrd="0" presId="urn:microsoft.com/office/officeart/2005/8/layout/venn3"/>
    <dgm:cxn modelId="{622F0F7D-3941-4723-B187-0EC28A048FD1}" type="presParOf" srcId="{01FE2C8C-1DF2-4709-88F4-913CBFB0C9CE}" destId="{84EA739E-84AE-40B5-ABDB-64C455CC726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8F6670-1C18-43C4-A5E3-F3C17867EC40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85C12C8-2ED4-464F-99FC-33FBF7B0AAA6}">
      <dgm:prSet phldrT="[Texto]"/>
      <dgm:spPr/>
      <dgm:t>
        <a:bodyPr/>
        <a:lstStyle/>
        <a:p>
          <a:r>
            <a:rPr lang="es-MX" b="1" dirty="0"/>
            <a:t>Sanción económica</a:t>
          </a:r>
        </a:p>
      </dgm:t>
    </dgm:pt>
    <dgm:pt modelId="{C136B1A3-2180-4F63-84DD-D2E084A8D6EA}" type="parTrans" cxnId="{693AA169-67BC-462A-9102-E6254BADCFDC}">
      <dgm:prSet/>
      <dgm:spPr/>
      <dgm:t>
        <a:bodyPr/>
        <a:lstStyle/>
        <a:p>
          <a:endParaRPr lang="es-MX" b="1"/>
        </a:p>
      </dgm:t>
    </dgm:pt>
    <dgm:pt modelId="{225275BE-4129-4033-9D00-7AECC2283CC1}" type="sibTrans" cxnId="{693AA169-67BC-462A-9102-E6254BADCFDC}">
      <dgm:prSet/>
      <dgm:spPr/>
      <dgm:t>
        <a:bodyPr/>
        <a:lstStyle/>
        <a:p>
          <a:endParaRPr lang="es-MX" b="1"/>
        </a:p>
      </dgm:t>
    </dgm:pt>
    <dgm:pt modelId="{62D17076-B2DE-4B6A-9909-B349E84A8A22}">
      <dgm:prSet phldrT="[Texto]"/>
      <dgm:spPr/>
      <dgm:t>
        <a:bodyPr/>
        <a:lstStyle/>
        <a:p>
          <a:r>
            <a:rPr lang="es-MX" b="1" dirty="0"/>
            <a:t>Inhabilitación para participar en adquisiciones, arrendamientos o servicios;</a:t>
          </a:r>
        </a:p>
      </dgm:t>
    </dgm:pt>
    <dgm:pt modelId="{C97E60F5-3A99-467D-B95D-AAD10083C80A}" type="parTrans" cxnId="{7F4B5F90-81C6-4327-94DC-2DFA98C40A64}">
      <dgm:prSet/>
      <dgm:spPr/>
      <dgm:t>
        <a:bodyPr/>
        <a:lstStyle/>
        <a:p>
          <a:endParaRPr lang="es-MX" b="1"/>
        </a:p>
      </dgm:t>
    </dgm:pt>
    <dgm:pt modelId="{3ED16068-B4CC-402C-902C-48118CFEF45C}" type="sibTrans" cxnId="{7F4B5F90-81C6-4327-94DC-2DFA98C40A64}">
      <dgm:prSet/>
      <dgm:spPr/>
      <dgm:t>
        <a:bodyPr/>
        <a:lstStyle/>
        <a:p>
          <a:endParaRPr lang="es-MX" b="1"/>
        </a:p>
      </dgm:t>
    </dgm:pt>
    <dgm:pt modelId="{FEDF881A-5747-462A-B5F5-747E842C736A}">
      <dgm:prSet phldrT="[Texto]"/>
      <dgm:spPr/>
      <dgm:t>
        <a:bodyPr/>
        <a:lstStyle/>
        <a:p>
          <a:r>
            <a:rPr lang="es-MX" b="1" dirty="0"/>
            <a:t>Suspensión de actividades</a:t>
          </a:r>
        </a:p>
      </dgm:t>
    </dgm:pt>
    <dgm:pt modelId="{675A1A08-DFE2-4887-A150-B337DD3B953F}" type="parTrans" cxnId="{EEC04589-1E8F-4009-9E17-27D9F9D48BE5}">
      <dgm:prSet/>
      <dgm:spPr/>
      <dgm:t>
        <a:bodyPr/>
        <a:lstStyle/>
        <a:p>
          <a:endParaRPr lang="es-MX" b="1"/>
        </a:p>
      </dgm:t>
    </dgm:pt>
    <dgm:pt modelId="{9CC3D91A-7C23-4EDC-A1CE-8AD26C88E493}" type="sibTrans" cxnId="{EEC04589-1E8F-4009-9E17-27D9F9D48BE5}">
      <dgm:prSet/>
      <dgm:spPr/>
      <dgm:t>
        <a:bodyPr/>
        <a:lstStyle/>
        <a:p>
          <a:endParaRPr lang="es-MX" b="1"/>
        </a:p>
      </dgm:t>
    </dgm:pt>
    <dgm:pt modelId="{9070A32D-064E-439F-A519-DF8D376A58D7}">
      <dgm:prSet/>
      <dgm:spPr/>
      <dgm:t>
        <a:bodyPr/>
        <a:lstStyle/>
        <a:p>
          <a:r>
            <a:rPr lang="es-MX" b="1" dirty="0"/>
            <a:t>Disolución de la sociedad</a:t>
          </a:r>
        </a:p>
      </dgm:t>
    </dgm:pt>
    <dgm:pt modelId="{AE43E515-D3EA-4935-91B5-CDB2E912E5E2}" type="parTrans" cxnId="{05C054DB-CC29-463E-9E3A-D4B1179067BF}">
      <dgm:prSet/>
      <dgm:spPr/>
      <dgm:t>
        <a:bodyPr/>
        <a:lstStyle/>
        <a:p>
          <a:endParaRPr lang="es-MX" b="1"/>
        </a:p>
      </dgm:t>
    </dgm:pt>
    <dgm:pt modelId="{8747D93B-E3A9-41E5-9783-66975CAF804C}" type="sibTrans" cxnId="{05C054DB-CC29-463E-9E3A-D4B1179067BF}">
      <dgm:prSet/>
      <dgm:spPr/>
      <dgm:t>
        <a:bodyPr/>
        <a:lstStyle/>
        <a:p>
          <a:endParaRPr lang="es-MX" b="1"/>
        </a:p>
      </dgm:t>
    </dgm:pt>
    <dgm:pt modelId="{56DD3673-99BD-494F-896E-49AED5A3D209}">
      <dgm:prSet/>
      <dgm:spPr/>
      <dgm:t>
        <a:bodyPr/>
        <a:lstStyle/>
        <a:p>
          <a:r>
            <a:rPr lang="es-MX" b="1" dirty="0"/>
            <a:t>Indemnización por daños y perjuicios</a:t>
          </a:r>
        </a:p>
      </dgm:t>
    </dgm:pt>
    <dgm:pt modelId="{1898B6D8-9D4C-4265-9611-A18C97E43D1B}" type="parTrans" cxnId="{29E37B42-9B8A-4362-85CF-B11EAF82F5A4}">
      <dgm:prSet/>
      <dgm:spPr/>
      <dgm:t>
        <a:bodyPr/>
        <a:lstStyle/>
        <a:p>
          <a:endParaRPr lang="es-MX" b="1"/>
        </a:p>
      </dgm:t>
    </dgm:pt>
    <dgm:pt modelId="{4D10300D-2C8B-4F91-8D02-B04D5DD88DB2}" type="sibTrans" cxnId="{29E37B42-9B8A-4362-85CF-B11EAF82F5A4}">
      <dgm:prSet/>
      <dgm:spPr/>
      <dgm:t>
        <a:bodyPr/>
        <a:lstStyle/>
        <a:p>
          <a:endParaRPr lang="es-MX" b="1"/>
        </a:p>
      </dgm:t>
    </dgm:pt>
    <dgm:pt modelId="{01FE2C8C-1DF2-4709-88F4-913CBFB0C9CE}" type="pres">
      <dgm:prSet presAssocID="{4C8F6670-1C18-43C4-A5E3-F3C17867EC40}" presName="Name0" presStyleCnt="0">
        <dgm:presLayoutVars>
          <dgm:dir/>
          <dgm:resizeHandles val="exact"/>
        </dgm:presLayoutVars>
      </dgm:prSet>
      <dgm:spPr/>
    </dgm:pt>
    <dgm:pt modelId="{B38462B2-88EC-4A9D-B332-F9827AAFD155}" type="pres">
      <dgm:prSet presAssocID="{485C12C8-2ED4-464F-99FC-33FBF7B0AAA6}" presName="Name5" presStyleLbl="vennNode1" presStyleIdx="0" presStyleCnt="5">
        <dgm:presLayoutVars>
          <dgm:bulletEnabled val="1"/>
        </dgm:presLayoutVars>
      </dgm:prSet>
      <dgm:spPr/>
    </dgm:pt>
    <dgm:pt modelId="{4BE14FA9-521E-49A1-A87B-ECDAD1BB6F62}" type="pres">
      <dgm:prSet presAssocID="{225275BE-4129-4033-9D00-7AECC2283CC1}" presName="space" presStyleCnt="0"/>
      <dgm:spPr/>
    </dgm:pt>
    <dgm:pt modelId="{1058B35E-7632-4A4D-8AF3-BFBD8FEA7F62}" type="pres">
      <dgm:prSet presAssocID="{62D17076-B2DE-4B6A-9909-B349E84A8A22}" presName="Name5" presStyleLbl="vennNode1" presStyleIdx="1" presStyleCnt="5">
        <dgm:presLayoutVars>
          <dgm:bulletEnabled val="1"/>
        </dgm:presLayoutVars>
      </dgm:prSet>
      <dgm:spPr/>
    </dgm:pt>
    <dgm:pt modelId="{EF1279C4-CF69-4588-9B96-DEC722B4D248}" type="pres">
      <dgm:prSet presAssocID="{3ED16068-B4CC-402C-902C-48118CFEF45C}" presName="space" presStyleCnt="0"/>
      <dgm:spPr/>
    </dgm:pt>
    <dgm:pt modelId="{84EA739E-84AE-40B5-ABDB-64C455CC7269}" type="pres">
      <dgm:prSet presAssocID="{FEDF881A-5747-462A-B5F5-747E842C736A}" presName="Name5" presStyleLbl="vennNode1" presStyleIdx="2" presStyleCnt="5">
        <dgm:presLayoutVars>
          <dgm:bulletEnabled val="1"/>
        </dgm:presLayoutVars>
      </dgm:prSet>
      <dgm:spPr/>
    </dgm:pt>
    <dgm:pt modelId="{6786980B-2105-41E9-8465-675BD5860C9E}" type="pres">
      <dgm:prSet presAssocID="{9CC3D91A-7C23-4EDC-A1CE-8AD26C88E493}" presName="space" presStyleCnt="0"/>
      <dgm:spPr/>
    </dgm:pt>
    <dgm:pt modelId="{7F9EBA39-D391-4517-A329-92C967029F3B}" type="pres">
      <dgm:prSet presAssocID="{9070A32D-064E-439F-A519-DF8D376A58D7}" presName="Name5" presStyleLbl="vennNode1" presStyleIdx="3" presStyleCnt="5">
        <dgm:presLayoutVars>
          <dgm:bulletEnabled val="1"/>
        </dgm:presLayoutVars>
      </dgm:prSet>
      <dgm:spPr/>
    </dgm:pt>
    <dgm:pt modelId="{62F0FC42-3271-45F0-ABC2-7980AAA01B6C}" type="pres">
      <dgm:prSet presAssocID="{8747D93B-E3A9-41E5-9783-66975CAF804C}" presName="space" presStyleCnt="0"/>
      <dgm:spPr/>
    </dgm:pt>
    <dgm:pt modelId="{52A3BC72-E76F-4120-9E36-03D92037A4AE}" type="pres">
      <dgm:prSet presAssocID="{56DD3673-99BD-494F-896E-49AED5A3D209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29E37B42-9B8A-4362-85CF-B11EAF82F5A4}" srcId="{4C8F6670-1C18-43C4-A5E3-F3C17867EC40}" destId="{56DD3673-99BD-494F-896E-49AED5A3D209}" srcOrd="4" destOrd="0" parTransId="{1898B6D8-9D4C-4265-9611-A18C97E43D1B}" sibTransId="{4D10300D-2C8B-4F91-8D02-B04D5DD88DB2}"/>
    <dgm:cxn modelId="{D31BE644-7EB7-46F9-9AB1-7433B28E1A08}" type="presOf" srcId="{4C8F6670-1C18-43C4-A5E3-F3C17867EC40}" destId="{01FE2C8C-1DF2-4709-88F4-913CBFB0C9CE}" srcOrd="0" destOrd="0" presId="urn:microsoft.com/office/officeart/2005/8/layout/venn3"/>
    <dgm:cxn modelId="{FC8E1946-5D59-4B42-AFCF-3864CD314001}" type="presOf" srcId="{FEDF881A-5747-462A-B5F5-747E842C736A}" destId="{84EA739E-84AE-40B5-ABDB-64C455CC7269}" srcOrd="0" destOrd="0" presId="urn:microsoft.com/office/officeart/2005/8/layout/venn3"/>
    <dgm:cxn modelId="{693AA169-67BC-462A-9102-E6254BADCFDC}" srcId="{4C8F6670-1C18-43C4-A5E3-F3C17867EC40}" destId="{485C12C8-2ED4-464F-99FC-33FBF7B0AAA6}" srcOrd="0" destOrd="0" parTransId="{C136B1A3-2180-4F63-84DD-D2E084A8D6EA}" sibTransId="{225275BE-4129-4033-9D00-7AECC2283CC1}"/>
    <dgm:cxn modelId="{39372F77-DF99-42A5-819E-82090A698147}" type="presOf" srcId="{62D17076-B2DE-4B6A-9909-B349E84A8A22}" destId="{1058B35E-7632-4A4D-8AF3-BFBD8FEA7F62}" srcOrd="0" destOrd="0" presId="urn:microsoft.com/office/officeart/2005/8/layout/venn3"/>
    <dgm:cxn modelId="{B740D784-6DED-4B6A-9E14-097BF2849AD2}" type="presOf" srcId="{56DD3673-99BD-494F-896E-49AED5A3D209}" destId="{52A3BC72-E76F-4120-9E36-03D92037A4AE}" srcOrd="0" destOrd="0" presId="urn:microsoft.com/office/officeart/2005/8/layout/venn3"/>
    <dgm:cxn modelId="{EEC04589-1E8F-4009-9E17-27D9F9D48BE5}" srcId="{4C8F6670-1C18-43C4-A5E3-F3C17867EC40}" destId="{FEDF881A-5747-462A-B5F5-747E842C736A}" srcOrd="2" destOrd="0" parTransId="{675A1A08-DFE2-4887-A150-B337DD3B953F}" sibTransId="{9CC3D91A-7C23-4EDC-A1CE-8AD26C88E493}"/>
    <dgm:cxn modelId="{7F4B5F90-81C6-4327-94DC-2DFA98C40A64}" srcId="{4C8F6670-1C18-43C4-A5E3-F3C17867EC40}" destId="{62D17076-B2DE-4B6A-9909-B349E84A8A22}" srcOrd="1" destOrd="0" parTransId="{C97E60F5-3A99-467D-B95D-AAD10083C80A}" sibTransId="{3ED16068-B4CC-402C-902C-48118CFEF45C}"/>
    <dgm:cxn modelId="{7B4D989D-D6E8-4BE2-BF36-CD7EA0D260A0}" type="presOf" srcId="{485C12C8-2ED4-464F-99FC-33FBF7B0AAA6}" destId="{B38462B2-88EC-4A9D-B332-F9827AAFD155}" srcOrd="0" destOrd="0" presId="urn:microsoft.com/office/officeart/2005/8/layout/venn3"/>
    <dgm:cxn modelId="{360761D3-5874-4DCC-84C1-269086951B6B}" type="presOf" srcId="{9070A32D-064E-439F-A519-DF8D376A58D7}" destId="{7F9EBA39-D391-4517-A329-92C967029F3B}" srcOrd="0" destOrd="0" presId="urn:microsoft.com/office/officeart/2005/8/layout/venn3"/>
    <dgm:cxn modelId="{05C054DB-CC29-463E-9E3A-D4B1179067BF}" srcId="{4C8F6670-1C18-43C4-A5E3-F3C17867EC40}" destId="{9070A32D-064E-439F-A519-DF8D376A58D7}" srcOrd="3" destOrd="0" parTransId="{AE43E515-D3EA-4935-91B5-CDB2E912E5E2}" sibTransId="{8747D93B-E3A9-41E5-9783-66975CAF804C}"/>
    <dgm:cxn modelId="{E7F7C52E-75DB-4809-A1ED-1869BB79F9FA}" type="presParOf" srcId="{01FE2C8C-1DF2-4709-88F4-913CBFB0C9CE}" destId="{B38462B2-88EC-4A9D-B332-F9827AAFD155}" srcOrd="0" destOrd="0" presId="urn:microsoft.com/office/officeart/2005/8/layout/venn3"/>
    <dgm:cxn modelId="{74F3FB8A-68C8-4BBD-B56A-EC7F720F5DFA}" type="presParOf" srcId="{01FE2C8C-1DF2-4709-88F4-913CBFB0C9CE}" destId="{4BE14FA9-521E-49A1-A87B-ECDAD1BB6F62}" srcOrd="1" destOrd="0" presId="urn:microsoft.com/office/officeart/2005/8/layout/venn3"/>
    <dgm:cxn modelId="{4BF5C5E0-F8B3-4AB2-8234-00B324E92312}" type="presParOf" srcId="{01FE2C8C-1DF2-4709-88F4-913CBFB0C9CE}" destId="{1058B35E-7632-4A4D-8AF3-BFBD8FEA7F62}" srcOrd="2" destOrd="0" presId="urn:microsoft.com/office/officeart/2005/8/layout/venn3"/>
    <dgm:cxn modelId="{28E9F116-386A-4A03-92D6-054527FBD114}" type="presParOf" srcId="{01FE2C8C-1DF2-4709-88F4-913CBFB0C9CE}" destId="{EF1279C4-CF69-4588-9B96-DEC722B4D248}" srcOrd="3" destOrd="0" presId="urn:microsoft.com/office/officeart/2005/8/layout/venn3"/>
    <dgm:cxn modelId="{2E2AE21D-61D6-4373-A616-224F85E0D8D4}" type="presParOf" srcId="{01FE2C8C-1DF2-4709-88F4-913CBFB0C9CE}" destId="{84EA739E-84AE-40B5-ABDB-64C455CC7269}" srcOrd="4" destOrd="0" presId="urn:microsoft.com/office/officeart/2005/8/layout/venn3"/>
    <dgm:cxn modelId="{2A1E8832-1829-44C7-8A81-A5C3F961A302}" type="presParOf" srcId="{01FE2C8C-1DF2-4709-88F4-913CBFB0C9CE}" destId="{6786980B-2105-41E9-8465-675BD5860C9E}" srcOrd="5" destOrd="0" presId="urn:microsoft.com/office/officeart/2005/8/layout/venn3"/>
    <dgm:cxn modelId="{B7D65163-2D85-40F3-9516-26B1CC8F6C93}" type="presParOf" srcId="{01FE2C8C-1DF2-4709-88F4-913CBFB0C9CE}" destId="{7F9EBA39-D391-4517-A329-92C967029F3B}" srcOrd="6" destOrd="0" presId="urn:microsoft.com/office/officeart/2005/8/layout/venn3"/>
    <dgm:cxn modelId="{D14E84E6-A196-4E27-8412-1337DA8CF1D6}" type="presParOf" srcId="{01FE2C8C-1DF2-4709-88F4-913CBFB0C9CE}" destId="{62F0FC42-3271-45F0-ABC2-7980AAA01B6C}" srcOrd="7" destOrd="0" presId="urn:microsoft.com/office/officeart/2005/8/layout/venn3"/>
    <dgm:cxn modelId="{C54925B4-B653-4DB8-82F7-309FFFF2C98E}" type="presParOf" srcId="{01FE2C8C-1DF2-4709-88F4-913CBFB0C9CE}" destId="{52A3BC72-E76F-4120-9E36-03D92037A4A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5E1E685-AE02-4C97-BF96-08BBD89A351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3316080-D08C-41ED-BE2D-D9F60AEAB723}">
      <dgm:prSet phldrT="[Texto]" custT="1"/>
      <dgm:spPr/>
      <dgm:t>
        <a:bodyPr/>
        <a:lstStyle/>
        <a:p>
          <a:r>
            <a:rPr lang="es-MX" sz="1200" b="1" dirty="0">
              <a:solidFill>
                <a:srgbClr val="06080A"/>
              </a:solidFill>
              <a:latin typeface="+mj-lt"/>
            </a:rPr>
            <a:t>Faltas administrativas no graves</a:t>
          </a:r>
        </a:p>
      </dgm:t>
    </dgm:pt>
    <dgm:pt modelId="{AFC0BC8B-CA84-46C2-8E55-E4CA5ACD93CC}" type="parTrans" cxnId="{75711A19-2243-422A-BC68-3D61F4C6D574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6BB1E5EB-9521-41E1-A9DD-D8B99945AA0D}" type="sibTrans" cxnId="{75711A19-2243-422A-BC68-3D61F4C6D574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A83D3809-5BAC-4F9E-B9F1-497E1A7C3541}">
      <dgm:prSet phldrT="[Texto]" custT="1"/>
      <dgm:spPr/>
      <dgm:t>
        <a:bodyPr/>
        <a:lstStyle/>
        <a:p>
          <a:r>
            <a:rPr lang="es-MX" sz="1050">
              <a:solidFill>
                <a:srgbClr val="06080A"/>
              </a:solidFill>
              <a:latin typeface="+mj-lt"/>
            </a:rPr>
            <a:t>Puede resolver el órgano interno de control</a:t>
          </a:r>
          <a:endParaRPr lang="es-MX" sz="1050" dirty="0">
            <a:solidFill>
              <a:srgbClr val="06080A"/>
            </a:solidFill>
            <a:latin typeface="+mj-lt"/>
          </a:endParaRPr>
        </a:p>
      </dgm:t>
    </dgm:pt>
    <dgm:pt modelId="{0D75784D-F58E-4F9B-B16F-D381339DC1B3}" type="parTrans" cxnId="{26A2A5F7-A9FA-40C9-8D5B-B539ABAF0653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+mj-lt"/>
          </a:endParaRPr>
        </a:p>
      </dgm:t>
    </dgm:pt>
    <dgm:pt modelId="{0A443C1F-00FE-4B21-9BDD-2582B9B3DDDF}" type="sibTrans" cxnId="{26A2A5F7-A9FA-40C9-8D5B-B539ABAF0653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62D98745-70CB-4BF5-B0E6-81B5AB72E0D6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s-MX" sz="1100" b="1" dirty="0">
              <a:solidFill>
                <a:srgbClr val="06080A"/>
              </a:solidFill>
              <a:latin typeface="+mj-lt"/>
            </a:rPr>
            <a:t>Amonestación</a:t>
          </a:r>
        </a:p>
        <a:p>
          <a:pPr algn="ctr">
            <a:buFont typeface="Arial" panose="020B0604020202020204" pitchFamily="34" charset="0"/>
            <a:buNone/>
          </a:pPr>
          <a:r>
            <a:rPr lang="es-MX" sz="1100" b="1" dirty="0">
              <a:solidFill>
                <a:srgbClr val="06080A"/>
              </a:solidFill>
              <a:latin typeface="+mj-lt"/>
            </a:rPr>
            <a:t>Suspensión</a:t>
          </a:r>
          <a:r>
            <a:rPr lang="es-MX" sz="1100" dirty="0">
              <a:solidFill>
                <a:srgbClr val="06080A"/>
              </a:solidFill>
              <a:latin typeface="+mj-lt"/>
            </a:rPr>
            <a:t> </a:t>
          </a:r>
        </a:p>
        <a:p>
          <a:pPr algn="ctr">
            <a:buFont typeface="Arial" panose="020B0604020202020204" pitchFamily="34" charset="0"/>
            <a:buNone/>
          </a:pPr>
          <a:r>
            <a:rPr lang="es-MX" sz="1100" b="1" dirty="0">
              <a:solidFill>
                <a:srgbClr val="06080A"/>
              </a:solidFill>
              <a:latin typeface="+mj-lt"/>
            </a:rPr>
            <a:t>Destitución</a:t>
          </a:r>
          <a:r>
            <a:rPr lang="es-MX" sz="1100" dirty="0">
              <a:solidFill>
                <a:srgbClr val="06080A"/>
              </a:solidFill>
              <a:latin typeface="+mj-lt"/>
            </a:rPr>
            <a:t> </a:t>
          </a:r>
        </a:p>
        <a:p>
          <a:pPr algn="ctr">
            <a:buFont typeface="Arial" panose="020B0604020202020204" pitchFamily="34" charset="0"/>
            <a:buNone/>
          </a:pPr>
          <a:r>
            <a:rPr lang="es-MX" sz="1100" b="1" dirty="0">
              <a:solidFill>
                <a:srgbClr val="06080A"/>
              </a:solidFill>
              <a:latin typeface="+mj-lt"/>
            </a:rPr>
            <a:t>Inhabilitación temporal</a:t>
          </a:r>
          <a:r>
            <a:rPr lang="es-MX" sz="1100" dirty="0">
              <a:solidFill>
                <a:srgbClr val="06080A"/>
              </a:solidFill>
              <a:latin typeface="+mj-lt"/>
            </a:rPr>
            <a:t>.</a:t>
          </a:r>
        </a:p>
      </dgm:t>
    </dgm:pt>
    <dgm:pt modelId="{073101AA-E1A2-4541-A1C7-B8149A203251}" type="parTrans" cxnId="{E5B4A906-3940-41A1-8F74-98C914A7D0B7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+mj-lt"/>
          </a:endParaRPr>
        </a:p>
      </dgm:t>
    </dgm:pt>
    <dgm:pt modelId="{6CA916AC-424C-4F24-8672-AF70845B3F00}" type="sibTrans" cxnId="{E5B4A906-3940-41A1-8F74-98C914A7D0B7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C3B559BC-BFA3-4EAF-A1C7-A0F68B4B5C43}">
      <dgm:prSet phldrT="[Texto]" custT="1"/>
      <dgm:spPr/>
      <dgm:t>
        <a:bodyPr/>
        <a:lstStyle/>
        <a:p>
          <a:r>
            <a:rPr lang="es-MX" sz="1200" b="1">
              <a:solidFill>
                <a:srgbClr val="06080A"/>
              </a:solidFill>
              <a:latin typeface="+mj-lt"/>
            </a:rPr>
            <a:t>Faltas administrativas graves</a:t>
          </a:r>
          <a:endParaRPr lang="es-MX" sz="1200" b="1" dirty="0">
            <a:solidFill>
              <a:srgbClr val="06080A"/>
            </a:solidFill>
            <a:latin typeface="+mj-lt"/>
          </a:endParaRPr>
        </a:p>
      </dgm:t>
    </dgm:pt>
    <dgm:pt modelId="{F4C85FFB-4B65-430B-A080-D06FCDB62C0F}" type="parTrans" cxnId="{4FE8C295-A3C0-403A-AF59-54457FE12A6E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278A6958-B615-44B1-9025-92B1C5363E50}" type="sibTrans" cxnId="{4FE8C295-A3C0-403A-AF59-54457FE12A6E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A792BA88-9416-4F2C-95FF-9C9E96BFC0D6}">
      <dgm:prSet phldrT="[Texto]" custT="1"/>
      <dgm:spPr/>
      <dgm:t>
        <a:bodyPr/>
        <a:lstStyle/>
        <a:p>
          <a:r>
            <a:rPr lang="es-MX" sz="900">
              <a:solidFill>
                <a:srgbClr val="06080A"/>
              </a:solidFill>
              <a:latin typeface="+mj-lt"/>
            </a:rPr>
            <a:t>Resuelve el Tribunal de Justicia Administrativa</a:t>
          </a:r>
          <a:endParaRPr lang="es-MX" sz="900" dirty="0">
            <a:solidFill>
              <a:srgbClr val="06080A"/>
            </a:solidFill>
            <a:latin typeface="+mj-lt"/>
          </a:endParaRPr>
        </a:p>
      </dgm:t>
    </dgm:pt>
    <dgm:pt modelId="{6533F90A-A246-4E70-A1A9-406895983441}" type="parTrans" cxnId="{DA79F8A0-D30D-407B-BBAA-35705CC6270C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+mj-lt"/>
          </a:endParaRPr>
        </a:p>
      </dgm:t>
    </dgm:pt>
    <dgm:pt modelId="{99641569-80AB-4647-9769-5D623679B05F}" type="sibTrans" cxnId="{DA79F8A0-D30D-407B-BBAA-35705CC6270C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3A5826C0-F72B-47F7-B15E-9AAEC56AC92D}">
      <dgm:prSet phldrT="[Texto]" custT="1"/>
      <dgm:spPr/>
      <dgm:t>
        <a:bodyPr/>
        <a:lstStyle/>
        <a:p>
          <a:r>
            <a:rPr lang="es-MX" sz="1100" b="1" dirty="0">
              <a:solidFill>
                <a:srgbClr val="06080A"/>
              </a:solidFill>
              <a:latin typeface="+mj-lt"/>
            </a:rPr>
            <a:t>Suspensión</a:t>
          </a:r>
          <a:r>
            <a:rPr lang="es-MX" sz="1100" dirty="0">
              <a:solidFill>
                <a:srgbClr val="06080A"/>
              </a:solidFill>
              <a:latin typeface="+mj-lt"/>
            </a:rPr>
            <a:t> </a:t>
          </a:r>
        </a:p>
        <a:p>
          <a:r>
            <a:rPr lang="es-MX" sz="1100" b="1" dirty="0">
              <a:solidFill>
                <a:srgbClr val="06080A"/>
              </a:solidFill>
              <a:latin typeface="+mj-lt"/>
            </a:rPr>
            <a:t>Destitución del empleo</a:t>
          </a:r>
          <a:r>
            <a:rPr lang="es-MX" sz="1100" dirty="0">
              <a:solidFill>
                <a:srgbClr val="06080A"/>
              </a:solidFill>
              <a:latin typeface="+mj-lt"/>
            </a:rPr>
            <a:t>, </a:t>
          </a:r>
        </a:p>
        <a:p>
          <a:r>
            <a:rPr lang="es-MX" sz="1100" b="1" dirty="0">
              <a:solidFill>
                <a:srgbClr val="06080A"/>
              </a:solidFill>
              <a:latin typeface="+mj-lt"/>
            </a:rPr>
            <a:t>Sanción económica</a:t>
          </a:r>
          <a:r>
            <a:rPr lang="es-MX" sz="1100" dirty="0">
              <a:solidFill>
                <a:srgbClr val="06080A"/>
              </a:solidFill>
              <a:latin typeface="+mj-lt"/>
            </a:rPr>
            <a:t>,</a:t>
          </a:r>
        </a:p>
        <a:p>
          <a:r>
            <a:rPr lang="es-MX" sz="1100" dirty="0">
              <a:solidFill>
                <a:srgbClr val="06080A"/>
              </a:solidFill>
              <a:latin typeface="+mj-lt"/>
            </a:rPr>
            <a:t>  </a:t>
          </a:r>
          <a:r>
            <a:rPr lang="es-MX" sz="1100" b="1" dirty="0">
              <a:solidFill>
                <a:srgbClr val="06080A"/>
              </a:solidFill>
              <a:latin typeface="+mj-lt"/>
            </a:rPr>
            <a:t>Inhabilitación temporal</a:t>
          </a:r>
          <a:r>
            <a:rPr lang="es-MX" sz="1100" dirty="0">
              <a:solidFill>
                <a:srgbClr val="06080A"/>
              </a:solidFill>
              <a:latin typeface="+mj-lt"/>
            </a:rPr>
            <a:t>.</a:t>
          </a:r>
        </a:p>
      </dgm:t>
    </dgm:pt>
    <dgm:pt modelId="{45DA2C33-85FB-4EDC-B5F2-663B9E2052D3}" type="parTrans" cxnId="{46E0A5D6-95E2-4EB0-88FC-791617874F97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+mj-lt"/>
          </a:endParaRPr>
        </a:p>
      </dgm:t>
    </dgm:pt>
    <dgm:pt modelId="{EC8827C2-3A97-4FCA-A602-5506FFB5CF61}" type="sibTrans" cxnId="{46E0A5D6-95E2-4EB0-88FC-791617874F97}">
      <dgm:prSet/>
      <dgm:spPr/>
      <dgm:t>
        <a:bodyPr/>
        <a:lstStyle/>
        <a:p>
          <a:endParaRPr lang="es-MX" sz="900">
            <a:solidFill>
              <a:srgbClr val="06080A"/>
            </a:solidFill>
            <a:latin typeface="Lato Light" panose="020B0604020202020204" charset="0"/>
          </a:endParaRPr>
        </a:p>
      </dgm:t>
    </dgm:pt>
    <dgm:pt modelId="{85BE1EF5-BF4D-48FD-B2AD-86EA98033E98}" type="pres">
      <dgm:prSet presAssocID="{95E1E685-AE02-4C97-BF96-08BBD89A35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DC31B7-3FD6-4622-8049-4D205E1B1554}" type="pres">
      <dgm:prSet presAssocID="{F3316080-D08C-41ED-BE2D-D9F60AEAB723}" presName="root" presStyleCnt="0"/>
      <dgm:spPr/>
    </dgm:pt>
    <dgm:pt modelId="{68FFBCC0-1B99-49A0-B35D-8122DFE09496}" type="pres">
      <dgm:prSet presAssocID="{F3316080-D08C-41ED-BE2D-D9F60AEAB723}" presName="rootComposite" presStyleCnt="0"/>
      <dgm:spPr/>
    </dgm:pt>
    <dgm:pt modelId="{BAA592E9-3910-4825-9D2A-EEA1801060B0}" type="pres">
      <dgm:prSet presAssocID="{F3316080-D08C-41ED-BE2D-D9F60AEAB723}" presName="rootText" presStyleLbl="node1" presStyleIdx="0" presStyleCnt="2"/>
      <dgm:spPr/>
    </dgm:pt>
    <dgm:pt modelId="{E8A3DB40-2098-44F4-8DE1-5CECD719523C}" type="pres">
      <dgm:prSet presAssocID="{F3316080-D08C-41ED-BE2D-D9F60AEAB723}" presName="rootConnector" presStyleLbl="node1" presStyleIdx="0" presStyleCnt="2"/>
      <dgm:spPr/>
    </dgm:pt>
    <dgm:pt modelId="{AD76515B-7F12-452E-919B-00802D2F9399}" type="pres">
      <dgm:prSet presAssocID="{F3316080-D08C-41ED-BE2D-D9F60AEAB723}" presName="childShape" presStyleCnt="0"/>
      <dgm:spPr/>
    </dgm:pt>
    <dgm:pt modelId="{78C4ED06-9587-4FB8-A20B-F1A1B9E5514C}" type="pres">
      <dgm:prSet presAssocID="{0D75784D-F58E-4F9B-B16F-D381339DC1B3}" presName="Name13" presStyleLbl="parChTrans1D2" presStyleIdx="0" presStyleCnt="4"/>
      <dgm:spPr/>
    </dgm:pt>
    <dgm:pt modelId="{70A1088B-73B3-43F2-BBED-EDB04D1930E6}" type="pres">
      <dgm:prSet presAssocID="{A83D3809-5BAC-4F9E-B9F1-497E1A7C3541}" presName="childText" presStyleLbl="bgAcc1" presStyleIdx="0" presStyleCnt="4" custScaleY="40498">
        <dgm:presLayoutVars>
          <dgm:bulletEnabled val="1"/>
        </dgm:presLayoutVars>
      </dgm:prSet>
      <dgm:spPr/>
    </dgm:pt>
    <dgm:pt modelId="{A0394010-D0D8-40C5-B564-9928766D3BAB}" type="pres">
      <dgm:prSet presAssocID="{073101AA-E1A2-4541-A1C7-B8149A203251}" presName="Name13" presStyleLbl="parChTrans1D2" presStyleIdx="1" presStyleCnt="4"/>
      <dgm:spPr/>
    </dgm:pt>
    <dgm:pt modelId="{316CDEBF-DB3B-4BD2-82D4-B1A3C1120071}" type="pres">
      <dgm:prSet presAssocID="{62D98745-70CB-4BF5-B0E6-81B5AB72E0D6}" presName="childText" presStyleLbl="bgAcc1" presStyleIdx="1" presStyleCnt="4" custScaleX="174799" custScaleY="173119">
        <dgm:presLayoutVars>
          <dgm:bulletEnabled val="1"/>
        </dgm:presLayoutVars>
      </dgm:prSet>
      <dgm:spPr/>
    </dgm:pt>
    <dgm:pt modelId="{970A7E3D-3902-490C-A990-767FA3E20FF1}" type="pres">
      <dgm:prSet presAssocID="{C3B559BC-BFA3-4EAF-A1C7-A0F68B4B5C43}" presName="root" presStyleCnt="0"/>
      <dgm:spPr/>
    </dgm:pt>
    <dgm:pt modelId="{D6C4020E-04F7-4A7E-AA3D-0048265A9CCC}" type="pres">
      <dgm:prSet presAssocID="{C3B559BC-BFA3-4EAF-A1C7-A0F68B4B5C43}" presName="rootComposite" presStyleCnt="0"/>
      <dgm:spPr/>
    </dgm:pt>
    <dgm:pt modelId="{C72C615E-F5FE-4C76-A6E2-E091ED32B084}" type="pres">
      <dgm:prSet presAssocID="{C3B559BC-BFA3-4EAF-A1C7-A0F68B4B5C43}" presName="rootText" presStyleLbl="node1" presStyleIdx="1" presStyleCnt="2"/>
      <dgm:spPr/>
    </dgm:pt>
    <dgm:pt modelId="{2A052C50-EE1E-4534-9B35-A977A3918278}" type="pres">
      <dgm:prSet presAssocID="{C3B559BC-BFA3-4EAF-A1C7-A0F68B4B5C43}" presName="rootConnector" presStyleLbl="node1" presStyleIdx="1" presStyleCnt="2"/>
      <dgm:spPr/>
    </dgm:pt>
    <dgm:pt modelId="{23098CF7-DF21-48B6-8517-F33CA5A0E6FE}" type="pres">
      <dgm:prSet presAssocID="{C3B559BC-BFA3-4EAF-A1C7-A0F68B4B5C43}" presName="childShape" presStyleCnt="0"/>
      <dgm:spPr/>
    </dgm:pt>
    <dgm:pt modelId="{9898FE88-EE5B-4DAC-B019-B4640B3ED8D4}" type="pres">
      <dgm:prSet presAssocID="{6533F90A-A246-4E70-A1A9-406895983441}" presName="Name13" presStyleLbl="parChTrans1D2" presStyleIdx="2" presStyleCnt="4"/>
      <dgm:spPr/>
    </dgm:pt>
    <dgm:pt modelId="{56AA7F2C-6E75-4A6B-8878-13D85F8B05BA}" type="pres">
      <dgm:prSet presAssocID="{A792BA88-9416-4F2C-95FF-9C9E96BFC0D6}" presName="childText" presStyleLbl="bgAcc1" presStyleIdx="2" presStyleCnt="4" custScaleY="43569">
        <dgm:presLayoutVars>
          <dgm:bulletEnabled val="1"/>
        </dgm:presLayoutVars>
      </dgm:prSet>
      <dgm:spPr/>
    </dgm:pt>
    <dgm:pt modelId="{F242DAFE-1C05-463A-BA40-B1711128A370}" type="pres">
      <dgm:prSet presAssocID="{45DA2C33-85FB-4EDC-B5F2-663B9E2052D3}" presName="Name13" presStyleLbl="parChTrans1D2" presStyleIdx="3" presStyleCnt="4"/>
      <dgm:spPr/>
    </dgm:pt>
    <dgm:pt modelId="{11F24262-CDAD-40D6-99D7-E8F904D88002}" type="pres">
      <dgm:prSet presAssocID="{3A5826C0-F72B-47F7-B15E-9AAEC56AC92D}" presName="childText" presStyleLbl="bgAcc1" presStyleIdx="3" presStyleCnt="4" custScaleX="172246" custScaleY="167891">
        <dgm:presLayoutVars>
          <dgm:bulletEnabled val="1"/>
        </dgm:presLayoutVars>
      </dgm:prSet>
      <dgm:spPr/>
    </dgm:pt>
  </dgm:ptLst>
  <dgm:cxnLst>
    <dgm:cxn modelId="{E5B4A906-3940-41A1-8F74-98C914A7D0B7}" srcId="{F3316080-D08C-41ED-BE2D-D9F60AEAB723}" destId="{62D98745-70CB-4BF5-B0E6-81B5AB72E0D6}" srcOrd="1" destOrd="0" parTransId="{073101AA-E1A2-4541-A1C7-B8149A203251}" sibTransId="{6CA916AC-424C-4F24-8672-AF70845B3F00}"/>
    <dgm:cxn modelId="{E463640B-4817-4638-B844-86BA78880AB5}" type="presOf" srcId="{C3B559BC-BFA3-4EAF-A1C7-A0F68B4B5C43}" destId="{C72C615E-F5FE-4C76-A6E2-E091ED32B084}" srcOrd="0" destOrd="0" presId="urn:microsoft.com/office/officeart/2005/8/layout/hierarchy3"/>
    <dgm:cxn modelId="{08638A14-431E-4A5A-8E18-590F32DAE6CD}" type="presOf" srcId="{0D75784D-F58E-4F9B-B16F-D381339DC1B3}" destId="{78C4ED06-9587-4FB8-A20B-F1A1B9E5514C}" srcOrd="0" destOrd="0" presId="urn:microsoft.com/office/officeart/2005/8/layout/hierarchy3"/>
    <dgm:cxn modelId="{75711A19-2243-422A-BC68-3D61F4C6D574}" srcId="{95E1E685-AE02-4C97-BF96-08BBD89A351C}" destId="{F3316080-D08C-41ED-BE2D-D9F60AEAB723}" srcOrd="0" destOrd="0" parTransId="{AFC0BC8B-CA84-46C2-8E55-E4CA5ACD93CC}" sibTransId="{6BB1E5EB-9521-41E1-A9DD-D8B99945AA0D}"/>
    <dgm:cxn modelId="{8FB4F61D-10E9-41B2-AAD0-9B01D680DDA2}" type="presOf" srcId="{A83D3809-5BAC-4F9E-B9F1-497E1A7C3541}" destId="{70A1088B-73B3-43F2-BBED-EDB04D1930E6}" srcOrd="0" destOrd="0" presId="urn:microsoft.com/office/officeart/2005/8/layout/hierarchy3"/>
    <dgm:cxn modelId="{7DD90432-1EF1-4B62-8C18-52B56DF2018D}" type="presOf" srcId="{3A5826C0-F72B-47F7-B15E-9AAEC56AC92D}" destId="{11F24262-CDAD-40D6-99D7-E8F904D88002}" srcOrd="0" destOrd="0" presId="urn:microsoft.com/office/officeart/2005/8/layout/hierarchy3"/>
    <dgm:cxn modelId="{2DBD3361-3EFC-41D8-AFC4-49322F289313}" type="presOf" srcId="{62D98745-70CB-4BF5-B0E6-81B5AB72E0D6}" destId="{316CDEBF-DB3B-4BD2-82D4-B1A3C1120071}" srcOrd="0" destOrd="0" presId="urn:microsoft.com/office/officeart/2005/8/layout/hierarchy3"/>
    <dgm:cxn modelId="{F7C89069-F7E9-40A7-9145-85A8B33C0CBE}" type="presOf" srcId="{F3316080-D08C-41ED-BE2D-D9F60AEAB723}" destId="{BAA592E9-3910-4825-9D2A-EEA1801060B0}" srcOrd="0" destOrd="0" presId="urn:microsoft.com/office/officeart/2005/8/layout/hierarchy3"/>
    <dgm:cxn modelId="{0501E57F-9F8C-4491-A611-68E616448C81}" type="presOf" srcId="{95E1E685-AE02-4C97-BF96-08BBD89A351C}" destId="{85BE1EF5-BF4D-48FD-B2AD-86EA98033E98}" srcOrd="0" destOrd="0" presId="urn:microsoft.com/office/officeart/2005/8/layout/hierarchy3"/>
    <dgm:cxn modelId="{EF092D80-7434-4871-9852-FBE1D9EAD644}" type="presOf" srcId="{C3B559BC-BFA3-4EAF-A1C7-A0F68B4B5C43}" destId="{2A052C50-EE1E-4534-9B35-A977A3918278}" srcOrd="1" destOrd="0" presId="urn:microsoft.com/office/officeart/2005/8/layout/hierarchy3"/>
    <dgm:cxn modelId="{55A24093-CBE0-48DD-BA5F-89B39D2CA1F2}" type="presOf" srcId="{F3316080-D08C-41ED-BE2D-D9F60AEAB723}" destId="{E8A3DB40-2098-44F4-8DE1-5CECD719523C}" srcOrd="1" destOrd="0" presId="urn:microsoft.com/office/officeart/2005/8/layout/hierarchy3"/>
    <dgm:cxn modelId="{4FE8C295-A3C0-403A-AF59-54457FE12A6E}" srcId="{95E1E685-AE02-4C97-BF96-08BBD89A351C}" destId="{C3B559BC-BFA3-4EAF-A1C7-A0F68B4B5C43}" srcOrd="1" destOrd="0" parTransId="{F4C85FFB-4B65-430B-A080-D06FCDB62C0F}" sibTransId="{278A6958-B615-44B1-9025-92B1C5363E50}"/>
    <dgm:cxn modelId="{168B5296-BA21-4AE6-B4D0-1DE1EF50A63E}" type="presOf" srcId="{A792BA88-9416-4F2C-95FF-9C9E96BFC0D6}" destId="{56AA7F2C-6E75-4A6B-8878-13D85F8B05BA}" srcOrd="0" destOrd="0" presId="urn:microsoft.com/office/officeart/2005/8/layout/hierarchy3"/>
    <dgm:cxn modelId="{DA79F8A0-D30D-407B-BBAA-35705CC6270C}" srcId="{C3B559BC-BFA3-4EAF-A1C7-A0F68B4B5C43}" destId="{A792BA88-9416-4F2C-95FF-9C9E96BFC0D6}" srcOrd="0" destOrd="0" parTransId="{6533F90A-A246-4E70-A1A9-406895983441}" sibTransId="{99641569-80AB-4647-9769-5D623679B05F}"/>
    <dgm:cxn modelId="{0AC9BBB0-95F6-47DC-B11E-A3FA8203E5C4}" type="presOf" srcId="{073101AA-E1A2-4541-A1C7-B8149A203251}" destId="{A0394010-D0D8-40C5-B564-9928766D3BAB}" srcOrd="0" destOrd="0" presId="urn:microsoft.com/office/officeart/2005/8/layout/hierarchy3"/>
    <dgm:cxn modelId="{96A10DB3-1EDD-4BE5-8705-F0D72A426E87}" type="presOf" srcId="{6533F90A-A246-4E70-A1A9-406895983441}" destId="{9898FE88-EE5B-4DAC-B019-B4640B3ED8D4}" srcOrd="0" destOrd="0" presId="urn:microsoft.com/office/officeart/2005/8/layout/hierarchy3"/>
    <dgm:cxn modelId="{BF645CBF-8B85-4272-953F-30944593CBB4}" type="presOf" srcId="{45DA2C33-85FB-4EDC-B5F2-663B9E2052D3}" destId="{F242DAFE-1C05-463A-BA40-B1711128A370}" srcOrd="0" destOrd="0" presId="urn:microsoft.com/office/officeart/2005/8/layout/hierarchy3"/>
    <dgm:cxn modelId="{46E0A5D6-95E2-4EB0-88FC-791617874F97}" srcId="{C3B559BC-BFA3-4EAF-A1C7-A0F68B4B5C43}" destId="{3A5826C0-F72B-47F7-B15E-9AAEC56AC92D}" srcOrd="1" destOrd="0" parTransId="{45DA2C33-85FB-4EDC-B5F2-663B9E2052D3}" sibTransId="{EC8827C2-3A97-4FCA-A602-5506FFB5CF61}"/>
    <dgm:cxn modelId="{26A2A5F7-A9FA-40C9-8D5B-B539ABAF0653}" srcId="{F3316080-D08C-41ED-BE2D-D9F60AEAB723}" destId="{A83D3809-5BAC-4F9E-B9F1-497E1A7C3541}" srcOrd="0" destOrd="0" parTransId="{0D75784D-F58E-4F9B-B16F-D381339DC1B3}" sibTransId="{0A443C1F-00FE-4B21-9BDD-2582B9B3DDDF}"/>
    <dgm:cxn modelId="{4ED70495-AB22-44F3-B627-E7A4A27D5167}" type="presParOf" srcId="{85BE1EF5-BF4D-48FD-B2AD-86EA98033E98}" destId="{3BDC31B7-3FD6-4622-8049-4D205E1B1554}" srcOrd="0" destOrd="0" presId="urn:microsoft.com/office/officeart/2005/8/layout/hierarchy3"/>
    <dgm:cxn modelId="{4680A04E-A41A-47D6-BA7F-9DEAEAAEB169}" type="presParOf" srcId="{3BDC31B7-3FD6-4622-8049-4D205E1B1554}" destId="{68FFBCC0-1B99-49A0-B35D-8122DFE09496}" srcOrd="0" destOrd="0" presId="urn:microsoft.com/office/officeart/2005/8/layout/hierarchy3"/>
    <dgm:cxn modelId="{C2940C77-A8B7-4735-B787-99918E394BE2}" type="presParOf" srcId="{68FFBCC0-1B99-49A0-B35D-8122DFE09496}" destId="{BAA592E9-3910-4825-9D2A-EEA1801060B0}" srcOrd="0" destOrd="0" presId="urn:microsoft.com/office/officeart/2005/8/layout/hierarchy3"/>
    <dgm:cxn modelId="{AF1ADB18-54BC-4AA8-BAFC-F96C9A6A9396}" type="presParOf" srcId="{68FFBCC0-1B99-49A0-B35D-8122DFE09496}" destId="{E8A3DB40-2098-44F4-8DE1-5CECD719523C}" srcOrd="1" destOrd="0" presId="urn:microsoft.com/office/officeart/2005/8/layout/hierarchy3"/>
    <dgm:cxn modelId="{D7D9FB40-F9F0-4145-9A6A-031D12EA7926}" type="presParOf" srcId="{3BDC31B7-3FD6-4622-8049-4D205E1B1554}" destId="{AD76515B-7F12-452E-919B-00802D2F9399}" srcOrd="1" destOrd="0" presId="urn:microsoft.com/office/officeart/2005/8/layout/hierarchy3"/>
    <dgm:cxn modelId="{60578491-08CB-40E9-8857-A838124EFC0F}" type="presParOf" srcId="{AD76515B-7F12-452E-919B-00802D2F9399}" destId="{78C4ED06-9587-4FB8-A20B-F1A1B9E5514C}" srcOrd="0" destOrd="0" presId="urn:microsoft.com/office/officeart/2005/8/layout/hierarchy3"/>
    <dgm:cxn modelId="{32724D70-0B3D-4470-BEBF-078F6D7708A2}" type="presParOf" srcId="{AD76515B-7F12-452E-919B-00802D2F9399}" destId="{70A1088B-73B3-43F2-BBED-EDB04D1930E6}" srcOrd="1" destOrd="0" presId="urn:microsoft.com/office/officeart/2005/8/layout/hierarchy3"/>
    <dgm:cxn modelId="{64582B7D-4D0C-40F1-807C-8FC49E8EA1A5}" type="presParOf" srcId="{AD76515B-7F12-452E-919B-00802D2F9399}" destId="{A0394010-D0D8-40C5-B564-9928766D3BAB}" srcOrd="2" destOrd="0" presId="urn:microsoft.com/office/officeart/2005/8/layout/hierarchy3"/>
    <dgm:cxn modelId="{CBC251C5-25D2-4E57-A0CE-DA6764F43133}" type="presParOf" srcId="{AD76515B-7F12-452E-919B-00802D2F9399}" destId="{316CDEBF-DB3B-4BD2-82D4-B1A3C1120071}" srcOrd="3" destOrd="0" presId="urn:microsoft.com/office/officeart/2005/8/layout/hierarchy3"/>
    <dgm:cxn modelId="{F3E20368-337B-4AE2-AC1A-6D797579B8B1}" type="presParOf" srcId="{85BE1EF5-BF4D-48FD-B2AD-86EA98033E98}" destId="{970A7E3D-3902-490C-A990-767FA3E20FF1}" srcOrd="1" destOrd="0" presId="urn:microsoft.com/office/officeart/2005/8/layout/hierarchy3"/>
    <dgm:cxn modelId="{71B9DA73-1715-4704-A10D-ACEF33A76FF9}" type="presParOf" srcId="{970A7E3D-3902-490C-A990-767FA3E20FF1}" destId="{D6C4020E-04F7-4A7E-AA3D-0048265A9CCC}" srcOrd="0" destOrd="0" presId="urn:microsoft.com/office/officeart/2005/8/layout/hierarchy3"/>
    <dgm:cxn modelId="{E3E11950-8655-42BD-B838-D94B88E0F78C}" type="presParOf" srcId="{D6C4020E-04F7-4A7E-AA3D-0048265A9CCC}" destId="{C72C615E-F5FE-4C76-A6E2-E091ED32B084}" srcOrd="0" destOrd="0" presId="urn:microsoft.com/office/officeart/2005/8/layout/hierarchy3"/>
    <dgm:cxn modelId="{97A3F19A-F3C6-41B0-A501-39DD2F774E7E}" type="presParOf" srcId="{D6C4020E-04F7-4A7E-AA3D-0048265A9CCC}" destId="{2A052C50-EE1E-4534-9B35-A977A3918278}" srcOrd="1" destOrd="0" presId="urn:microsoft.com/office/officeart/2005/8/layout/hierarchy3"/>
    <dgm:cxn modelId="{EC94ACB4-7984-4F4B-BFBF-7EBFED18E755}" type="presParOf" srcId="{970A7E3D-3902-490C-A990-767FA3E20FF1}" destId="{23098CF7-DF21-48B6-8517-F33CA5A0E6FE}" srcOrd="1" destOrd="0" presId="urn:microsoft.com/office/officeart/2005/8/layout/hierarchy3"/>
    <dgm:cxn modelId="{B24F1009-14E6-43C4-A214-990AD4D60F48}" type="presParOf" srcId="{23098CF7-DF21-48B6-8517-F33CA5A0E6FE}" destId="{9898FE88-EE5B-4DAC-B019-B4640B3ED8D4}" srcOrd="0" destOrd="0" presId="urn:microsoft.com/office/officeart/2005/8/layout/hierarchy3"/>
    <dgm:cxn modelId="{A07D6F2A-AF10-4DAE-8BB5-5D3F3CA33F6B}" type="presParOf" srcId="{23098CF7-DF21-48B6-8517-F33CA5A0E6FE}" destId="{56AA7F2C-6E75-4A6B-8878-13D85F8B05BA}" srcOrd="1" destOrd="0" presId="urn:microsoft.com/office/officeart/2005/8/layout/hierarchy3"/>
    <dgm:cxn modelId="{2B7CCEBD-9716-4324-88F2-F1F35CDC05AA}" type="presParOf" srcId="{23098CF7-DF21-48B6-8517-F33CA5A0E6FE}" destId="{F242DAFE-1C05-463A-BA40-B1711128A370}" srcOrd="2" destOrd="0" presId="urn:microsoft.com/office/officeart/2005/8/layout/hierarchy3"/>
    <dgm:cxn modelId="{275BDFA7-7BC9-4DF2-997E-80A12E73B648}" type="presParOf" srcId="{23098CF7-DF21-48B6-8517-F33CA5A0E6FE}" destId="{11F24262-CDAD-40D6-99D7-E8F904D880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6CA06D-4004-493C-AFD8-A60BDB0E202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A6EBF2D-655A-499C-AED4-08CD8E74E414}">
      <dgm:prSet phldrT="[Texto]" custT="1"/>
      <dgm:spPr/>
      <dgm:t>
        <a:bodyPr/>
        <a:lstStyle/>
        <a:p>
          <a:r>
            <a:rPr lang="es-ES" sz="1400" b="1" dirty="0">
              <a:latin typeface="+mj-lt"/>
            </a:rPr>
            <a:t>Faltas administrativas</a:t>
          </a:r>
        </a:p>
      </dgm:t>
    </dgm:pt>
    <dgm:pt modelId="{75470F96-B910-4602-8D44-F13583D67B21}" type="parTrans" cxnId="{D3C8549E-DE59-4ECD-B7DE-AFD7783F694A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135EF681-D781-4368-9586-E99CA4342ABC}" type="sibTrans" cxnId="{D3C8549E-DE59-4ECD-B7DE-AFD7783F694A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2B18F164-A4A7-4686-9284-451F570ADACE}">
      <dgm:prSet phldrT="[Texto]" custT="1"/>
      <dgm:spPr/>
      <dgm:t>
        <a:bodyPr/>
        <a:lstStyle/>
        <a:p>
          <a:r>
            <a:rPr lang="es-ES" sz="1200" b="1">
              <a:latin typeface="+mj-lt"/>
            </a:rPr>
            <a:t>Graves</a:t>
          </a:r>
          <a:endParaRPr lang="es-ES" sz="1200" b="1" dirty="0">
            <a:latin typeface="+mj-lt"/>
          </a:endParaRPr>
        </a:p>
      </dgm:t>
    </dgm:pt>
    <dgm:pt modelId="{17B96B8C-A2FA-490F-BB5B-81533E9E1133}" type="parTrans" cxnId="{79DA5B36-5479-4F7C-AF3C-9C80C56C17CE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7518B2C9-3E9D-48FC-B056-C900FB5C1CB9}" type="sibTrans" cxnId="{79DA5B36-5479-4F7C-AF3C-9C80C56C17CE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1E2A3C2A-B402-484B-A17C-E4F88C4746B7}">
      <dgm:prSet phldrT="[Texto]" custT="1"/>
      <dgm:spPr/>
      <dgm:t>
        <a:bodyPr/>
        <a:lstStyle/>
        <a:p>
          <a:r>
            <a:rPr lang="es-ES" sz="1200">
              <a:latin typeface="+mj-lt"/>
            </a:rPr>
            <a:t>7 años</a:t>
          </a:r>
          <a:endParaRPr lang="es-ES" sz="1200" dirty="0">
            <a:latin typeface="+mj-lt"/>
          </a:endParaRPr>
        </a:p>
      </dgm:t>
    </dgm:pt>
    <dgm:pt modelId="{BF57B2AF-D216-4D2F-8E1E-058FADD8ACAA}" type="parTrans" cxnId="{5D70739F-1F9D-4F05-A3C5-8646255CA3F9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89D945B5-44AA-43A5-9583-D614F9ADB55E}" type="sibTrans" cxnId="{5D70739F-1F9D-4F05-A3C5-8646255CA3F9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70938E0E-CA2D-4000-9BB7-8652E4C3E4CF}">
      <dgm:prSet phldrT="[Texto]" custT="1"/>
      <dgm:spPr/>
      <dgm:t>
        <a:bodyPr/>
        <a:lstStyle/>
        <a:p>
          <a:r>
            <a:rPr lang="es-ES" sz="1200" b="1">
              <a:latin typeface="+mj-lt"/>
            </a:rPr>
            <a:t>No graves</a:t>
          </a:r>
          <a:endParaRPr lang="es-ES" sz="1200" b="1" dirty="0">
            <a:latin typeface="+mj-lt"/>
          </a:endParaRPr>
        </a:p>
      </dgm:t>
    </dgm:pt>
    <dgm:pt modelId="{CA023ECB-DE14-4827-A62A-5412F3A23ED3}" type="parTrans" cxnId="{1DAE6B75-6559-46BB-B381-84DFFFD6A54C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B7705E30-C369-4ADE-A98E-55CFE9D08E28}" type="sibTrans" cxnId="{1DAE6B75-6559-46BB-B381-84DFFFD6A54C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9CD244F7-4922-4D13-B251-84FF0D112DD4}">
      <dgm:prSet phldrT="[Texto]" custT="1"/>
      <dgm:spPr/>
      <dgm:t>
        <a:bodyPr/>
        <a:lstStyle/>
        <a:p>
          <a:r>
            <a:rPr lang="es-ES" sz="1200">
              <a:latin typeface="+mj-lt"/>
            </a:rPr>
            <a:t>3 años</a:t>
          </a:r>
          <a:endParaRPr lang="es-ES" sz="1200" dirty="0">
            <a:latin typeface="+mj-lt"/>
          </a:endParaRPr>
        </a:p>
      </dgm:t>
    </dgm:pt>
    <dgm:pt modelId="{C53B2F7A-4DF2-4A61-905A-51A50E4BA6EA}" type="parTrans" cxnId="{E72EB225-18EE-419D-8D68-C7A7FDC37CF0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985A5894-7F6A-4865-97FD-C2FDE1473E94}" type="sibTrans" cxnId="{E72EB225-18EE-419D-8D68-C7A7FDC37CF0}">
      <dgm:prSet/>
      <dgm:spPr/>
      <dgm:t>
        <a:bodyPr/>
        <a:lstStyle/>
        <a:p>
          <a:endParaRPr lang="es-ES" sz="1600">
            <a:solidFill>
              <a:srgbClr val="06080A"/>
            </a:solidFill>
            <a:latin typeface="+mj-lt"/>
          </a:endParaRPr>
        </a:p>
      </dgm:t>
    </dgm:pt>
    <dgm:pt modelId="{7CE37078-7D12-48A3-B3A3-FE0C039734C1}" type="pres">
      <dgm:prSet presAssocID="{446CA06D-4004-493C-AFD8-A60BDB0E20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62569D-E017-4957-A3E0-7B29CCE83490}" type="pres">
      <dgm:prSet presAssocID="{0A6EBF2D-655A-499C-AED4-08CD8E74E414}" presName="hierRoot1" presStyleCnt="0"/>
      <dgm:spPr/>
    </dgm:pt>
    <dgm:pt modelId="{F0985C2F-80BC-40C5-850D-239DC4DFBB7B}" type="pres">
      <dgm:prSet presAssocID="{0A6EBF2D-655A-499C-AED4-08CD8E74E414}" presName="composite" presStyleCnt="0"/>
      <dgm:spPr/>
    </dgm:pt>
    <dgm:pt modelId="{E9F159CA-4A05-4803-9FFF-5BE75162249A}" type="pres">
      <dgm:prSet presAssocID="{0A6EBF2D-655A-499C-AED4-08CD8E74E414}" presName="background" presStyleLbl="node0" presStyleIdx="0" presStyleCnt="1"/>
      <dgm:spPr/>
    </dgm:pt>
    <dgm:pt modelId="{3F74446E-FDA1-4FF5-95F4-AE8A68FE7065}" type="pres">
      <dgm:prSet presAssocID="{0A6EBF2D-655A-499C-AED4-08CD8E74E414}" presName="text" presStyleLbl="fgAcc0" presStyleIdx="0" presStyleCnt="1" custScaleX="166667">
        <dgm:presLayoutVars>
          <dgm:chPref val="3"/>
        </dgm:presLayoutVars>
      </dgm:prSet>
      <dgm:spPr/>
    </dgm:pt>
    <dgm:pt modelId="{1EA307CE-4577-4836-9F22-7427C10FAE5D}" type="pres">
      <dgm:prSet presAssocID="{0A6EBF2D-655A-499C-AED4-08CD8E74E414}" presName="hierChild2" presStyleCnt="0"/>
      <dgm:spPr/>
    </dgm:pt>
    <dgm:pt modelId="{1F9A4471-65C0-4CDC-B9B0-FF48BC739BCA}" type="pres">
      <dgm:prSet presAssocID="{17B96B8C-A2FA-490F-BB5B-81533E9E1133}" presName="Name10" presStyleLbl="parChTrans1D2" presStyleIdx="0" presStyleCnt="2"/>
      <dgm:spPr/>
    </dgm:pt>
    <dgm:pt modelId="{464F18DE-131E-486E-9DD8-B86B33E191E2}" type="pres">
      <dgm:prSet presAssocID="{2B18F164-A4A7-4686-9284-451F570ADACE}" presName="hierRoot2" presStyleCnt="0"/>
      <dgm:spPr/>
    </dgm:pt>
    <dgm:pt modelId="{EE134B2B-9949-4F4B-A379-E300DF49AE8E}" type="pres">
      <dgm:prSet presAssocID="{2B18F164-A4A7-4686-9284-451F570ADACE}" presName="composite2" presStyleCnt="0"/>
      <dgm:spPr/>
    </dgm:pt>
    <dgm:pt modelId="{26A58BD3-AC80-40BB-A909-F2C851E90F26}" type="pres">
      <dgm:prSet presAssocID="{2B18F164-A4A7-4686-9284-451F570ADACE}" presName="background2" presStyleLbl="node2" presStyleIdx="0" presStyleCnt="2"/>
      <dgm:spPr/>
    </dgm:pt>
    <dgm:pt modelId="{FE7FEA78-DD4D-4A77-9B38-57BC93CA7CD5}" type="pres">
      <dgm:prSet presAssocID="{2B18F164-A4A7-4686-9284-451F570ADACE}" presName="text2" presStyleLbl="fgAcc2" presStyleIdx="0" presStyleCnt="2">
        <dgm:presLayoutVars>
          <dgm:chPref val="3"/>
        </dgm:presLayoutVars>
      </dgm:prSet>
      <dgm:spPr/>
    </dgm:pt>
    <dgm:pt modelId="{68BE5C5F-0559-4F81-AE08-01F31BBC9A52}" type="pres">
      <dgm:prSet presAssocID="{2B18F164-A4A7-4686-9284-451F570ADACE}" presName="hierChild3" presStyleCnt="0"/>
      <dgm:spPr/>
    </dgm:pt>
    <dgm:pt modelId="{5C25CFD6-242F-41EC-9EBA-99A3D4B48528}" type="pres">
      <dgm:prSet presAssocID="{BF57B2AF-D216-4D2F-8E1E-058FADD8ACAA}" presName="Name17" presStyleLbl="parChTrans1D3" presStyleIdx="0" presStyleCnt="2"/>
      <dgm:spPr/>
    </dgm:pt>
    <dgm:pt modelId="{B1AF9EF0-F806-4058-AEBA-FC4FAE838BF7}" type="pres">
      <dgm:prSet presAssocID="{1E2A3C2A-B402-484B-A17C-E4F88C4746B7}" presName="hierRoot3" presStyleCnt="0"/>
      <dgm:spPr/>
    </dgm:pt>
    <dgm:pt modelId="{97F60398-25B2-4E3D-B938-462160EC4732}" type="pres">
      <dgm:prSet presAssocID="{1E2A3C2A-B402-484B-A17C-E4F88C4746B7}" presName="composite3" presStyleCnt="0"/>
      <dgm:spPr/>
    </dgm:pt>
    <dgm:pt modelId="{AB6A7147-16D9-4B7B-9BA4-F8DDBA624378}" type="pres">
      <dgm:prSet presAssocID="{1E2A3C2A-B402-484B-A17C-E4F88C4746B7}" presName="background3" presStyleLbl="node3" presStyleIdx="0" presStyleCnt="2"/>
      <dgm:spPr/>
    </dgm:pt>
    <dgm:pt modelId="{585A2F61-7FDA-4836-8969-558948A2434E}" type="pres">
      <dgm:prSet presAssocID="{1E2A3C2A-B402-484B-A17C-E4F88C4746B7}" presName="text3" presStyleLbl="fgAcc3" presStyleIdx="0" presStyleCnt="2">
        <dgm:presLayoutVars>
          <dgm:chPref val="3"/>
        </dgm:presLayoutVars>
      </dgm:prSet>
      <dgm:spPr/>
    </dgm:pt>
    <dgm:pt modelId="{A5B4A415-2707-442C-A672-0A3C91A7BE80}" type="pres">
      <dgm:prSet presAssocID="{1E2A3C2A-B402-484B-A17C-E4F88C4746B7}" presName="hierChild4" presStyleCnt="0"/>
      <dgm:spPr/>
    </dgm:pt>
    <dgm:pt modelId="{897D5028-98DF-4F28-9202-76E891C76745}" type="pres">
      <dgm:prSet presAssocID="{CA023ECB-DE14-4827-A62A-5412F3A23ED3}" presName="Name10" presStyleLbl="parChTrans1D2" presStyleIdx="1" presStyleCnt="2"/>
      <dgm:spPr/>
    </dgm:pt>
    <dgm:pt modelId="{BD086016-4756-4A59-AF5E-CA3DF6A1F765}" type="pres">
      <dgm:prSet presAssocID="{70938E0E-CA2D-4000-9BB7-8652E4C3E4CF}" presName="hierRoot2" presStyleCnt="0"/>
      <dgm:spPr/>
    </dgm:pt>
    <dgm:pt modelId="{C07E3A22-7661-4EE5-B2AB-4DD825B7F71F}" type="pres">
      <dgm:prSet presAssocID="{70938E0E-CA2D-4000-9BB7-8652E4C3E4CF}" presName="composite2" presStyleCnt="0"/>
      <dgm:spPr/>
    </dgm:pt>
    <dgm:pt modelId="{25FAD118-F8A5-426F-A948-C7C5E0CBBD38}" type="pres">
      <dgm:prSet presAssocID="{70938E0E-CA2D-4000-9BB7-8652E4C3E4CF}" presName="background2" presStyleLbl="node2" presStyleIdx="1" presStyleCnt="2"/>
      <dgm:spPr/>
    </dgm:pt>
    <dgm:pt modelId="{57049DFE-5B15-41FA-BEA8-1A7FD36B15DE}" type="pres">
      <dgm:prSet presAssocID="{70938E0E-CA2D-4000-9BB7-8652E4C3E4CF}" presName="text2" presStyleLbl="fgAcc2" presStyleIdx="1" presStyleCnt="2">
        <dgm:presLayoutVars>
          <dgm:chPref val="3"/>
        </dgm:presLayoutVars>
      </dgm:prSet>
      <dgm:spPr/>
    </dgm:pt>
    <dgm:pt modelId="{96A11A1B-BBAA-4E56-9DF6-36D901BF8B7B}" type="pres">
      <dgm:prSet presAssocID="{70938E0E-CA2D-4000-9BB7-8652E4C3E4CF}" presName="hierChild3" presStyleCnt="0"/>
      <dgm:spPr/>
    </dgm:pt>
    <dgm:pt modelId="{8B7C0202-AA55-4FD7-98C9-AE8534A0ED8B}" type="pres">
      <dgm:prSet presAssocID="{C53B2F7A-4DF2-4A61-905A-51A50E4BA6EA}" presName="Name17" presStyleLbl="parChTrans1D3" presStyleIdx="1" presStyleCnt="2"/>
      <dgm:spPr/>
    </dgm:pt>
    <dgm:pt modelId="{61EB212C-DAEE-42BA-8208-FBFC4C29019D}" type="pres">
      <dgm:prSet presAssocID="{9CD244F7-4922-4D13-B251-84FF0D112DD4}" presName="hierRoot3" presStyleCnt="0"/>
      <dgm:spPr/>
    </dgm:pt>
    <dgm:pt modelId="{33F9D449-D9A5-4E54-BABD-82526FAB0B84}" type="pres">
      <dgm:prSet presAssocID="{9CD244F7-4922-4D13-B251-84FF0D112DD4}" presName="composite3" presStyleCnt="0"/>
      <dgm:spPr/>
    </dgm:pt>
    <dgm:pt modelId="{08FA1596-B1C6-4F82-979E-CC9BDB673948}" type="pres">
      <dgm:prSet presAssocID="{9CD244F7-4922-4D13-B251-84FF0D112DD4}" presName="background3" presStyleLbl="node3" presStyleIdx="1" presStyleCnt="2"/>
      <dgm:spPr/>
    </dgm:pt>
    <dgm:pt modelId="{2E111784-3EC4-42C7-BCED-6370CB27F6B0}" type="pres">
      <dgm:prSet presAssocID="{9CD244F7-4922-4D13-B251-84FF0D112DD4}" presName="text3" presStyleLbl="fgAcc3" presStyleIdx="1" presStyleCnt="2">
        <dgm:presLayoutVars>
          <dgm:chPref val="3"/>
        </dgm:presLayoutVars>
      </dgm:prSet>
      <dgm:spPr/>
    </dgm:pt>
    <dgm:pt modelId="{57C8F3FE-67FC-44EA-A0E3-4FFEA635BF3F}" type="pres">
      <dgm:prSet presAssocID="{9CD244F7-4922-4D13-B251-84FF0D112DD4}" presName="hierChild4" presStyleCnt="0"/>
      <dgm:spPr/>
    </dgm:pt>
  </dgm:ptLst>
  <dgm:cxnLst>
    <dgm:cxn modelId="{FCC74D1C-8304-4927-9390-109BDDFB4EA7}" type="presOf" srcId="{17B96B8C-A2FA-490F-BB5B-81533E9E1133}" destId="{1F9A4471-65C0-4CDC-B9B0-FF48BC739BCA}" srcOrd="0" destOrd="0" presId="urn:microsoft.com/office/officeart/2005/8/layout/hierarchy1"/>
    <dgm:cxn modelId="{E72EB225-18EE-419D-8D68-C7A7FDC37CF0}" srcId="{70938E0E-CA2D-4000-9BB7-8652E4C3E4CF}" destId="{9CD244F7-4922-4D13-B251-84FF0D112DD4}" srcOrd="0" destOrd="0" parTransId="{C53B2F7A-4DF2-4A61-905A-51A50E4BA6EA}" sibTransId="{985A5894-7F6A-4865-97FD-C2FDE1473E94}"/>
    <dgm:cxn modelId="{4A8A432B-7F17-4D6B-8989-C6DA8A494626}" type="presOf" srcId="{70938E0E-CA2D-4000-9BB7-8652E4C3E4CF}" destId="{57049DFE-5B15-41FA-BEA8-1A7FD36B15DE}" srcOrd="0" destOrd="0" presId="urn:microsoft.com/office/officeart/2005/8/layout/hierarchy1"/>
    <dgm:cxn modelId="{79DA5B36-5479-4F7C-AF3C-9C80C56C17CE}" srcId="{0A6EBF2D-655A-499C-AED4-08CD8E74E414}" destId="{2B18F164-A4A7-4686-9284-451F570ADACE}" srcOrd="0" destOrd="0" parTransId="{17B96B8C-A2FA-490F-BB5B-81533E9E1133}" sibTransId="{7518B2C9-3E9D-48FC-B056-C900FB5C1CB9}"/>
    <dgm:cxn modelId="{31BB6A63-04FB-4AF8-88BE-3C8C7991B40B}" type="presOf" srcId="{2B18F164-A4A7-4686-9284-451F570ADACE}" destId="{FE7FEA78-DD4D-4A77-9B38-57BC93CA7CD5}" srcOrd="0" destOrd="0" presId="urn:microsoft.com/office/officeart/2005/8/layout/hierarchy1"/>
    <dgm:cxn modelId="{1DAE6B75-6559-46BB-B381-84DFFFD6A54C}" srcId="{0A6EBF2D-655A-499C-AED4-08CD8E74E414}" destId="{70938E0E-CA2D-4000-9BB7-8652E4C3E4CF}" srcOrd="1" destOrd="0" parTransId="{CA023ECB-DE14-4827-A62A-5412F3A23ED3}" sibTransId="{B7705E30-C369-4ADE-A98E-55CFE9D08E28}"/>
    <dgm:cxn modelId="{16D2CA78-E97B-454A-A95B-5359E12A85BB}" type="presOf" srcId="{9CD244F7-4922-4D13-B251-84FF0D112DD4}" destId="{2E111784-3EC4-42C7-BCED-6370CB27F6B0}" srcOrd="0" destOrd="0" presId="urn:microsoft.com/office/officeart/2005/8/layout/hierarchy1"/>
    <dgm:cxn modelId="{8F4B475A-F9D0-4377-8FB9-3A749CAD0E60}" type="presOf" srcId="{446CA06D-4004-493C-AFD8-A60BDB0E2024}" destId="{7CE37078-7D12-48A3-B3A3-FE0C039734C1}" srcOrd="0" destOrd="0" presId="urn:microsoft.com/office/officeart/2005/8/layout/hierarchy1"/>
    <dgm:cxn modelId="{C33D9F8A-187E-4198-91F4-268D14817481}" type="presOf" srcId="{0A6EBF2D-655A-499C-AED4-08CD8E74E414}" destId="{3F74446E-FDA1-4FF5-95F4-AE8A68FE7065}" srcOrd="0" destOrd="0" presId="urn:microsoft.com/office/officeart/2005/8/layout/hierarchy1"/>
    <dgm:cxn modelId="{FBB04299-285B-4617-8E4D-27B499A61100}" type="presOf" srcId="{C53B2F7A-4DF2-4A61-905A-51A50E4BA6EA}" destId="{8B7C0202-AA55-4FD7-98C9-AE8534A0ED8B}" srcOrd="0" destOrd="0" presId="urn:microsoft.com/office/officeart/2005/8/layout/hierarchy1"/>
    <dgm:cxn modelId="{D3C8549E-DE59-4ECD-B7DE-AFD7783F694A}" srcId="{446CA06D-4004-493C-AFD8-A60BDB0E2024}" destId="{0A6EBF2D-655A-499C-AED4-08CD8E74E414}" srcOrd="0" destOrd="0" parTransId="{75470F96-B910-4602-8D44-F13583D67B21}" sibTransId="{135EF681-D781-4368-9586-E99CA4342ABC}"/>
    <dgm:cxn modelId="{5D70739F-1F9D-4F05-A3C5-8646255CA3F9}" srcId="{2B18F164-A4A7-4686-9284-451F570ADACE}" destId="{1E2A3C2A-B402-484B-A17C-E4F88C4746B7}" srcOrd="0" destOrd="0" parTransId="{BF57B2AF-D216-4D2F-8E1E-058FADD8ACAA}" sibTransId="{89D945B5-44AA-43A5-9583-D614F9ADB55E}"/>
    <dgm:cxn modelId="{157E7EDC-3C73-4011-87CC-B94E1005F226}" type="presOf" srcId="{1E2A3C2A-B402-484B-A17C-E4F88C4746B7}" destId="{585A2F61-7FDA-4836-8969-558948A2434E}" srcOrd="0" destOrd="0" presId="urn:microsoft.com/office/officeart/2005/8/layout/hierarchy1"/>
    <dgm:cxn modelId="{CFE2D2DD-379E-4BF1-AD33-F40A6844AAA0}" type="presOf" srcId="{CA023ECB-DE14-4827-A62A-5412F3A23ED3}" destId="{897D5028-98DF-4F28-9202-76E891C76745}" srcOrd="0" destOrd="0" presId="urn:microsoft.com/office/officeart/2005/8/layout/hierarchy1"/>
    <dgm:cxn modelId="{6D42F6DE-D031-4370-BB7A-CDBFBBE32704}" type="presOf" srcId="{BF57B2AF-D216-4D2F-8E1E-058FADD8ACAA}" destId="{5C25CFD6-242F-41EC-9EBA-99A3D4B48528}" srcOrd="0" destOrd="0" presId="urn:microsoft.com/office/officeart/2005/8/layout/hierarchy1"/>
    <dgm:cxn modelId="{E610B146-ED4A-4633-97AE-BB08FA67F1F6}" type="presParOf" srcId="{7CE37078-7D12-48A3-B3A3-FE0C039734C1}" destId="{7762569D-E017-4957-A3E0-7B29CCE83490}" srcOrd="0" destOrd="0" presId="urn:microsoft.com/office/officeart/2005/8/layout/hierarchy1"/>
    <dgm:cxn modelId="{0461F022-0589-4A63-9125-8EBE1F6C0F45}" type="presParOf" srcId="{7762569D-E017-4957-A3E0-7B29CCE83490}" destId="{F0985C2F-80BC-40C5-850D-239DC4DFBB7B}" srcOrd="0" destOrd="0" presId="urn:microsoft.com/office/officeart/2005/8/layout/hierarchy1"/>
    <dgm:cxn modelId="{9B1C28AD-E42D-496F-B72F-67F7248F02ED}" type="presParOf" srcId="{F0985C2F-80BC-40C5-850D-239DC4DFBB7B}" destId="{E9F159CA-4A05-4803-9FFF-5BE75162249A}" srcOrd="0" destOrd="0" presId="urn:microsoft.com/office/officeart/2005/8/layout/hierarchy1"/>
    <dgm:cxn modelId="{37DB918C-CD3D-457B-809D-DB8D515EB66A}" type="presParOf" srcId="{F0985C2F-80BC-40C5-850D-239DC4DFBB7B}" destId="{3F74446E-FDA1-4FF5-95F4-AE8A68FE7065}" srcOrd="1" destOrd="0" presId="urn:microsoft.com/office/officeart/2005/8/layout/hierarchy1"/>
    <dgm:cxn modelId="{1E691694-24D0-40EC-8B6E-E9E5EB8FA662}" type="presParOf" srcId="{7762569D-E017-4957-A3E0-7B29CCE83490}" destId="{1EA307CE-4577-4836-9F22-7427C10FAE5D}" srcOrd="1" destOrd="0" presId="urn:microsoft.com/office/officeart/2005/8/layout/hierarchy1"/>
    <dgm:cxn modelId="{286D87EC-300D-41B7-A0D3-693905B0F1D3}" type="presParOf" srcId="{1EA307CE-4577-4836-9F22-7427C10FAE5D}" destId="{1F9A4471-65C0-4CDC-B9B0-FF48BC739BCA}" srcOrd="0" destOrd="0" presId="urn:microsoft.com/office/officeart/2005/8/layout/hierarchy1"/>
    <dgm:cxn modelId="{695B9004-8802-4A6C-BFF2-1AC27DB73B86}" type="presParOf" srcId="{1EA307CE-4577-4836-9F22-7427C10FAE5D}" destId="{464F18DE-131E-486E-9DD8-B86B33E191E2}" srcOrd="1" destOrd="0" presId="urn:microsoft.com/office/officeart/2005/8/layout/hierarchy1"/>
    <dgm:cxn modelId="{E733EF17-3739-46D2-BDF0-E6675FE7061C}" type="presParOf" srcId="{464F18DE-131E-486E-9DD8-B86B33E191E2}" destId="{EE134B2B-9949-4F4B-A379-E300DF49AE8E}" srcOrd="0" destOrd="0" presId="urn:microsoft.com/office/officeart/2005/8/layout/hierarchy1"/>
    <dgm:cxn modelId="{3D9EE61F-0250-4C22-8D75-D1274219D59B}" type="presParOf" srcId="{EE134B2B-9949-4F4B-A379-E300DF49AE8E}" destId="{26A58BD3-AC80-40BB-A909-F2C851E90F26}" srcOrd="0" destOrd="0" presId="urn:microsoft.com/office/officeart/2005/8/layout/hierarchy1"/>
    <dgm:cxn modelId="{8C73D129-06C8-4FFA-87F2-E4CEDAAA948F}" type="presParOf" srcId="{EE134B2B-9949-4F4B-A379-E300DF49AE8E}" destId="{FE7FEA78-DD4D-4A77-9B38-57BC93CA7CD5}" srcOrd="1" destOrd="0" presId="urn:microsoft.com/office/officeart/2005/8/layout/hierarchy1"/>
    <dgm:cxn modelId="{5C0E9FF0-E7B9-4BD3-A583-EAFD763BC5F1}" type="presParOf" srcId="{464F18DE-131E-486E-9DD8-B86B33E191E2}" destId="{68BE5C5F-0559-4F81-AE08-01F31BBC9A52}" srcOrd="1" destOrd="0" presId="urn:microsoft.com/office/officeart/2005/8/layout/hierarchy1"/>
    <dgm:cxn modelId="{240CA69B-EA8E-49AB-9EDC-EFE19A8C7E9B}" type="presParOf" srcId="{68BE5C5F-0559-4F81-AE08-01F31BBC9A52}" destId="{5C25CFD6-242F-41EC-9EBA-99A3D4B48528}" srcOrd="0" destOrd="0" presId="urn:microsoft.com/office/officeart/2005/8/layout/hierarchy1"/>
    <dgm:cxn modelId="{7B2890F6-081E-4A87-B9DF-4C1BAE8CA46A}" type="presParOf" srcId="{68BE5C5F-0559-4F81-AE08-01F31BBC9A52}" destId="{B1AF9EF0-F806-4058-AEBA-FC4FAE838BF7}" srcOrd="1" destOrd="0" presId="urn:microsoft.com/office/officeart/2005/8/layout/hierarchy1"/>
    <dgm:cxn modelId="{3152FB47-6B1F-4A2F-94E7-2FCA1A14450E}" type="presParOf" srcId="{B1AF9EF0-F806-4058-AEBA-FC4FAE838BF7}" destId="{97F60398-25B2-4E3D-B938-462160EC4732}" srcOrd="0" destOrd="0" presId="urn:microsoft.com/office/officeart/2005/8/layout/hierarchy1"/>
    <dgm:cxn modelId="{53AE89CB-4D19-476F-9C57-B43E5786F588}" type="presParOf" srcId="{97F60398-25B2-4E3D-B938-462160EC4732}" destId="{AB6A7147-16D9-4B7B-9BA4-F8DDBA624378}" srcOrd="0" destOrd="0" presId="urn:microsoft.com/office/officeart/2005/8/layout/hierarchy1"/>
    <dgm:cxn modelId="{C058B678-69ED-4BC9-BB10-063AAD9F2031}" type="presParOf" srcId="{97F60398-25B2-4E3D-B938-462160EC4732}" destId="{585A2F61-7FDA-4836-8969-558948A2434E}" srcOrd="1" destOrd="0" presId="urn:microsoft.com/office/officeart/2005/8/layout/hierarchy1"/>
    <dgm:cxn modelId="{203BB9FA-C818-4D45-B0E5-3C218DAD50E6}" type="presParOf" srcId="{B1AF9EF0-F806-4058-AEBA-FC4FAE838BF7}" destId="{A5B4A415-2707-442C-A672-0A3C91A7BE80}" srcOrd="1" destOrd="0" presId="urn:microsoft.com/office/officeart/2005/8/layout/hierarchy1"/>
    <dgm:cxn modelId="{F7262D38-162C-4FB3-8B98-F96CA3291876}" type="presParOf" srcId="{1EA307CE-4577-4836-9F22-7427C10FAE5D}" destId="{897D5028-98DF-4F28-9202-76E891C76745}" srcOrd="2" destOrd="0" presId="urn:microsoft.com/office/officeart/2005/8/layout/hierarchy1"/>
    <dgm:cxn modelId="{4C337EC8-871D-4DE5-8B8F-CCAA2DF32C62}" type="presParOf" srcId="{1EA307CE-4577-4836-9F22-7427C10FAE5D}" destId="{BD086016-4756-4A59-AF5E-CA3DF6A1F765}" srcOrd="3" destOrd="0" presId="urn:microsoft.com/office/officeart/2005/8/layout/hierarchy1"/>
    <dgm:cxn modelId="{CE68C1DD-FCBB-41B0-B21F-0E3005BD0F18}" type="presParOf" srcId="{BD086016-4756-4A59-AF5E-CA3DF6A1F765}" destId="{C07E3A22-7661-4EE5-B2AB-4DD825B7F71F}" srcOrd="0" destOrd="0" presId="urn:microsoft.com/office/officeart/2005/8/layout/hierarchy1"/>
    <dgm:cxn modelId="{B75A6998-0491-4786-B373-BD5BABC15575}" type="presParOf" srcId="{C07E3A22-7661-4EE5-B2AB-4DD825B7F71F}" destId="{25FAD118-F8A5-426F-A948-C7C5E0CBBD38}" srcOrd="0" destOrd="0" presId="urn:microsoft.com/office/officeart/2005/8/layout/hierarchy1"/>
    <dgm:cxn modelId="{16455D35-130F-4FA3-8692-1175935B2509}" type="presParOf" srcId="{C07E3A22-7661-4EE5-B2AB-4DD825B7F71F}" destId="{57049DFE-5B15-41FA-BEA8-1A7FD36B15DE}" srcOrd="1" destOrd="0" presId="urn:microsoft.com/office/officeart/2005/8/layout/hierarchy1"/>
    <dgm:cxn modelId="{9B8D0FBC-7BC1-4EC4-96D5-1774BF545751}" type="presParOf" srcId="{BD086016-4756-4A59-AF5E-CA3DF6A1F765}" destId="{96A11A1B-BBAA-4E56-9DF6-36D901BF8B7B}" srcOrd="1" destOrd="0" presId="urn:microsoft.com/office/officeart/2005/8/layout/hierarchy1"/>
    <dgm:cxn modelId="{78F8BB98-2686-4FDC-AD01-41E11370BD4C}" type="presParOf" srcId="{96A11A1B-BBAA-4E56-9DF6-36D901BF8B7B}" destId="{8B7C0202-AA55-4FD7-98C9-AE8534A0ED8B}" srcOrd="0" destOrd="0" presId="urn:microsoft.com/office/officeart/2005/8/layout/hierarchy1"/>
    <dgm:cxn modelId="{2696C01F-F72E-4FA7-B344-65E6A6CE06E2}" type="presParOf" srcId="{96A11A1B-BBAA-4E56-9DF6-36D901BF8B7B}" destId="{61EB212C-DAEE-42BA-8208-FBFC4C29019D}" srcOrd="1" destOrd="0" presId="urn:microsoft.com/office/officeart/2005/8/layout/hierarchy1"/>
    <dgm:cxn modelId="{B1703DAC-162E-4089-9F73-62062EC29F81}" type="presParOf" srcId="{61EB212C-DAEE-42BA-8208-FBFC4C29019D}" destId="{33F9D449-D9A5-4E54-BABD-82526FAB0B84}" srcOrd="0" destOrd="0" presId="urn:microsoft.com/office/officeart/2005/8/layout/hierarchy1"/>
    <dgm:cxn modelId="{8FE9340E-B246-4D33-854B-501384AEB5D0}" type="presParOf" srcId="{33F9D449-D9A5-4E54-BABD-82526FAB0B84}" destId="{08FA1596-B1C6-4F82-979E-CC9BDB673948}" srcOrd="0" destOrd="0" presId="urn:microsoft.com/office/officeart/2005/8/layout/hierarchy1"/>
    <dgm:cxn modelId="{944BB141-9608-45D3-BDAB-930FD5DF8141}" type="presParOf" srcId="{33F9D449-D9A5-4E54-BABD-82526FAB0B84}" destId="{2E111784-3EC4-42C7-BCED-6370CB27F6B0}" srcOrd="1" destOrd="0" presId="urn:microsoft.com/office/officeart/2005/8/layout/hierarchy1"/>
    <dgm:cxn modelId="{AD0148C6-FDAB-4DEB-94A4-8971F2D20179}" type="presParOf" srcId="{61EB212C-DAEE-42BA-8208-FBFC4C29019D}" destId="{57C8F3FE-67FC-44EA-A0E3-4FFEA635BF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D413DF-E9E4-49DB-ADE2-0E1840A5FC9E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A53E7AFB-6BB3-438A-BAE4-F965A47464B9}">
      <dgm:prSet phldrT="[Texto]"/>
      <dgm:spPr/>
      <dgm:t>
        <a:bodyPr/>
        <a:lstStyle/>
        <a:p>
          <a:r>
            <a:rPr lang="es-MX" dirty="0"/>
            <a:t>SNF</a:t>
          </a:r>
        </a:p>
      </dgm:t>
    </dgm:pt>
    <dgm:pt modelId="{F25BF757-A04F-4A58-BB08-A1B1D5215654}" type="parTrans" cxnId="{35537B50-C603-4C49-870B-55E31A14D3C0}">
      <dgm:prSet/>
      <dgm:spPr/>
      <dgm:t>
        <a:bodyPr/>
        <a:lstStyle/>
        <a:p>
          <a:endParaRPr lang="es-MX"/>
        </a:p>
      </dgm:t>
    </dgm:pt>
    <dgm:pt modelId="{9E074CA8-1915-4A45-9357-1213086C8057}" type="sibTrans" cxnId="{35537B50-C603-4C49-870B-55E31A14D3C0}">
      <dgm:prSet/>
      <dgm:spPr/>
      <dgm:t>
        <a:bodyPr/>
        <a:lstStyle/>
        <a:p>
          <a:endParaRPr lang="es-MX"/>
        </a:p>
      </dgm:t>
    </dgm:pt>
    <dgm:pt modelId="{AEBD240D-166B-461A-A573-33171E7B7BFD}">
      <dgm:prSet phldrT="[Texto]" phldr="1"/>
      <dgm:spPr/>
      <dgm:t>
        <a:bodyPr/>
        <a:lstStyle/>
        <a:p>
          <a:endParaRPr lang="es-MX" dirty="0"/>
        </a:p>
      </dgm:t>
    </dgm:pt>
    <dgm:pt modelId="{32236DB0-C683-429E-BB9B-3BAA6F88188F}" type="parTrans" cxnId="{8EC832AD-D7B0-43CE-96BA-5172380B4815}">
      <dgm:prSet/>
      <dgm:spPr/>
      <dgm:t>
        <a:bodyPr/>
        <a:lstStyle/>
        <a:p>
          <a:endParaRPr lang="es-MX"/>
        </a:p>
      </dgm:t>
    </dgm:pt>
    <dgm:pt modelId="{DFC6F4FD-EA26-48E1-9797-FE89A574AABF}" type="sibTrans" cxnId="{8EC832AD-D7B0-43CE-96BA-5172380B4815}">
      <dgm:prSet/>
      <dgm:spPr/>
      <dgm:t>
        <a:bodyPr/>
        <a:lstStyle/>
        <a:p>
          <a:endParaRPr lang="es-MX"/>
        </a:p>
      </dgm:t>
    </dgm:pt>
    <dgm:pt modelId="{033B03C5-FC16-4A21-A152-7A84E233DBB3}">
      <dgm:prSet phldrT="[Texto]" phldr="1"/>
      <dgm:spPr/>
      <dgm:t>
        <a:bodyPr/>
        <a:lstStyle/>
        <a:p>
          <a:endParaRPr lang="es-MX" dirty="0"/>
        </a:p>
      </dgm:t>
    </dgm:pt>
    <dgm:pt modelId="{D910173E-2453-47C5-B455-AEEB64AFCE68}" type="parTrans" cxnId="{1F9ACC13-50DF-40ED-BC5A-45403E3FE516}">
      <dgm:prSet/>
      <dgm:spPr/>
      <dgm:t>
        <a:bodyPr/>
        <a:lstStyle/>
        <a:p>
          <a:endParaRPr lang="es-MX"/>
        </a:p>
      </dgm:t>
    </dgm:pt>
    <dgm:pt modelId="{15EEAC07-ADDB-4900-BACB-7A40B33B36BA}" type="sibTrans" cxnId="{1F9ACC13-50DF-40ED-BC5A-45403E3FE516}">
      <dgm:prSet/>
      <dgm:spPr/>
      <dgm:t>
        <a:bodyPr/>
        <a:lstStyle/>
        <a:p>
          <a:endParaRPr lang="es-MX"/>
        </a:p>
      </dgm:t>
    </dgm:pt>
    <dgm:pt modelId="{4E4A47AA-A3BD-4533-BBBC-5C08EC1366BD}" type="pres">
      <dgm:prSet presAssocID="{3FD413DF-E9E4-49DB-ADE2-0E1840A5FC9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520CA66-40EC-4135-8710-3308530637B2}" type="pres">
      <dgm:prSet presAssocID="{A53E7AFB-6BB3-438A-BAE4-F965A47464B9}" presName="gear1" presStyleLbl="node1" presStyleIdx="0" presStyleCnt="3">
        <dgm:presLayoutVars>
          <dgm:chMax val="1"/>
          <dgm:bulletEnabled val="1"/>
        </dgm:presLayoutVars>
      </dgm:prSet>
      <dgm:spPr/>
    </dgm:pt>
    <dgm:pt modelId="{A73A3F0C-7C92-4B7A-B7EC-FEC4514E8D0F}" type="pres">
      <dgm:prSet presAssocID="{A53E7AFB-6BB3-438A-BAE4-F965A47464B9}" presName="gear1srcNode" presStyleLbl="node1" presStyleIdx="0" presStyleCnt="3"/>
      <dgm:spPr/>
    </dgm:pt>
    <dgm:pt modelId="{B5F1238E-A12A-476E-A863-21FAA4D10109}" type="pres">
      <dgm:prSet presAssocID="{A53E7AFB-6BB3-438A-BAE4-F965A47464B9}" presName="gear1dstNode" presStyleLbl="node1" presStyleIdx="0" presStyleCnt="3"/>
      <dgm:spPr/>
    </dgm:pt>
    <dgm:pt modelId="{ADC73D66-17BD-404E-9F3B-854B9E5BCF1F}" type="pres">
      <dgm:prSet presAssocID="{AEBD240D-166B-461A-A573-33171E7B7BFD}" presName="gear2" presStyleLbl="node1" presStyleIdx="1" presStyleCnt="3">
        <dgm:presLayoutVars>
          <dgm:chMax val="1"/>
          <dgm:bulletEnabled val="1"/>
        </dgm:presLayoutVars>
      </dgm:prSet>
      <dgm:spPr/>
    </dgm:pt>
    <dgm:pt modelId="{AB694A22-A91B-4A5C-A58E-5AD2ABE2831F}" type="pres">
      <dgm:prSet presAssocID="{AEBD240D-166B-461A-A573-33171E7B7BFD}" presName="gear2srcNode" presStyleLbl="node1" presStyleIdx="1" presStyleCnt="3"/>
      <dgm:spPr/>
    </dgm:pt>
    <dgm:pt modelId="{7BC59DE1-63A4-4D71-8510-B3BEB99120A6}" type="pres">
      <dgm:prSet presAssocID="{AEBD240D-166B-461A-A573-33171E7B7BFD}" presName="gear2dstNode" presStyleLbl="node1" presStyleIdx="1" presStyleCnt="3"/>
      <dgm:spPr/>
    </dgm:pt>
    <dgm:pt modelId="{0041CB23-CC25-45AA-AAEA-EA6B952F6987}" type="pres">
      <dgm:prSet presAssocID="{033B03C5-FC16-4A21-A152-7A84E233DBB3}" presName="gear3" presStyleLbl="node1" presStyleIdx="2" presStyleCnt="3"/>
      <dgm:spPr/>
    </dgm:pt>
    <dgm:pt modelId="{7DA2B5AC-1722-4B72-88F3-F857CE710EE4}" type="pres">
      <dgm:prSet presAssocID="{033B03C5-FC16-4A21-A152-7A84E233DBB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4F96315-23A8-4E65-8F78-B5C946DB1112}" type="pres">
      <dgm:prSet presAssocID="{033B03C5-FC16-4A21-A152-7A84E233DBB3}" presName="gear3srcNode" presStyleLbl="node1" presStyleIdx="2" presStyleCnt="3"/>
      <dgm:spPr/>
    </dgm:pt>
    <dgm:pt modelId="{51E8F1BD-BFB5-401A-B0EE-B0CCCC888FD3}" type="pres">
      <dgm:prSet presAssocID="{033B03C5-FC16-4A21-A152-7A84E233DBB3}" presName="gear3dstNode" presStyleLbl="node1" presStyleIdx="2" presStyleCnt="3"/>
      <dgm:spPr/>
    </dgm:pt>
    <dgm:pt modelId="{57790772-4843-4557-B04A-0BA5FAAC2546}" type="pres">
      <dgm:prSet presAssocID="{9E074CA8-1915-4A45-9357-1213086C8057}" presName="connector1" presStyleLbl="sibTrans2D1" presStyleIdx="0" presStyleCnt="3"/>
      <dgm:spPr/>
    </dgm:pt>
    <dgm:pt modelId="{DF74FCC4-3611-4930-BE87-91F99326FC3D}" type="pres">
      <dgm:prSet presAssocID="{DFC6F4FD-EA26-48E1-9797-FE89A574AABF}" presName="connector2" presStyleLbl="sibTrans2D1" presStyleIdx="1" presStyleCnt="3"/>
      <dgm:spPr/>
    </dgm:pt>
    <dgm:pt modelId="{9A6D2AD4-6830-4546-AD6B-C71512CA1F3C}" type="pres">
      <dgm:prSet presAssocID="{15EEAC07-ADDB-4900-BACB-7A40B33B36BA}" presName="connector3" presStyleLbl="sibTrans2D1" presStyleIdx="2" presStyleCnt="3"/>
      <dgm:spPr/>
    </dgm:pt>
  </dgm:ptLst>
  <dgm:cxnLst>
    <dgm:cxn modelId="{4D415C00-F226-4FFE-BCA0-3F73A9F7B7AA}" type="presOf" srcId="{AEBD240D-166B-461A-A573-33171E7B7BFD}" destId="{ADC73D66-17BD-404E-9F3B-854B9E5BCF1F}" srcOrd="0" destOrd="0" presId="urn:microsoft.com/office/officeart/2005/8/layout/gear1"/>
    <dgm:cxn modelId="{1F9ACC13-50DF-40ED-BC5A-45403E3FE516}" srcId="{3FD413DF-E9E4-49DB-ADE2-0E1840A5FC9E}" destId="{033B03C5-FC16-4A21-A152-7A84E233DBB3}" srcOrd="2" destOrd="0" parTransId="{D910173E-2453-47C5-B455-AEEB64AFCE68}" sibTransId="{15EEAC07-ADDB-4900-BACB-7A40B33B36BA}"/>
    <dgm:cxn modelId="{7402D01C-8A3C-411A-8A5E-7ECB93943765}" type="presOf" srcId="{AEBD240D-166B-461A-A573-33171E7B7BFD}" destId="{AB694A22-A91B-4A5C-A58E-5AD2ABE2831F}" srcOrd="1" destOrd="0" presId="urn:microsoft.com/office/officeart/2005/8/layout/gear1"/>
    <dgm:cxn modelId="{E5F26026-516F-4DA3-B392-1A54224EFA2F}" type="presOf" srcId="{AEBD240D-166B-461A-A573-33171E7B7BFD}" destId="{7BC59DE1-63A4-4D71-8510-B3BEB99120A6}" srcOrd="2" destOrd="0" presId="urn:microsoft.com/office/officeart/2005/8/layout/gear1"/>
    <dgm:cxn modelId="{9701465B-6E31-405D-A10B-0D6725E153FA}" type="presOf" srcId="{033B03C5-FC16-4A21-A152-7A84E233DBB3}" destId="{0041CB23-CC25-45AA-AAEA-EA6B952F6987}" srcOrd="0" destOrd="0" presId="urn:microsoft.com/office/officeart/2005/8/layout/gear1"/>
    <dgm:cxn modelId="{8DE0BF5B-574D-4FAE-97BF-7A9A5BE5584F}" type="presOf" srcId="{9E074CA8-1915-4A45-9357-1213086C8057}" destId="{57790772-4843-4557-B04A-0BA5FAAC2546}" srcOrd="0" destOrd="0" presId="urn:microsoft.com/office/officeart/2005/8/layout/gear1"/>
    <dgm:cxn modelId="{96E74365-54C4-43B0-A66E-394F2312B04B}" type="presOf" srcId="{A53E7AFB-6BB3-438A-BAE4-F965A47464B9}" destId="{F520CA66-40EC-4135-8710-3308530637B2}" srcOrd="0" destOrd="0" presId="urn:microsoft.com/office/officeart/2005/8/layout/gear1"/>
    <dgm:cxn modelId="{35537B50-C603-4C49-870B-55E31A14D3C0}" srcId="{3FD413DF-E9E4-49DB-ADE2-0E1840A5FC9E}" destId="{A53E7AFB-6BB3-438A-BAE4-F965A47464B9}" srcOrd="0" destOrd="0" parTransId="{F25BF757-A04F-4A58-BB08-A1B1D5215654}" sibTransId="{9E074CA8-1915-4A45-9357-1213086C8057}"/>
    <dgm:cxn modelId="{DB953E8A-43FC-44E5-87BA-2D736C660E19}" type="presOf" srcId="{033B03C5-FC16-4A21-A152-7A84E233DBB3}" destId="{94F96315-23A8-4E65-8F78-B5C946DB1112}" srcOrd="2" destOrd="0" presId="urn:microsoft.com/office/officeart/2005/8/layout/gear1"/>
    <dgm:cxn modelId="{1D13F393-4E22-4373-B0A2-CC1F5CE916E0}" type="presOf" srcId="{A53E7AFB-6BB3-438A-BAE4-F965A47464B9}" destId="{A73A3F0C-7C92-4B7A-B7EC-FEC4514E8D0F}" srcOrd="1" destOrd="0" presId="urn:microsoft.com/office/officeart/2005/8/layout/gear1"/>
    <dgm:cxn modelId="{0FD03A98-89FE-4726-8038-47CF88708AEC}" type="presOf" srcId="{A53E7AFB-6BB3-438A-BAE4-F965A47464B9}" destId="{B5F1238E-A12A-476E-A863-21FAA4D10109}" srcOrd="2" destOrd="0" presId="urn:microsoft.com/office/officeart/2005/8/layout/gear1"/>
    <dgm:cxn modelId="{8EC832AD-D7B0-43CE-96BA-5172380B4815}" srcId="{3FD413DF-E9E4-49DB-ADE2-0E1840A5FC9E}" destId="{AEBD240D-166B-461A-A573-33171E7B7BFD}" srcOrd="1" destOrd="0" parTransId="{32236DB0-C683-429E-BB9B-3BAA6F88188F}" sibTransId="{DFC6F4FD-EA26-48E1-9797-FE89A574AABF}"/>
    <dgm:cxn modelId="{651657CF-417B-416D-9850-E9A0565AC979}" type="presOf" srcId="{15EEAC07-ADDB-4900-BACB-7A40B33B36BA}" destId="{9A6D2AD4-6830-4546-AD6B-C71512CA1F3C}" srcOrd="0" destOrd="0" presId="urn:microsoft.com/office/officeart/2005/8/layout/gear1"/>
    <dgm:cxn modelId="{DD7EC2DB-6931-4C43-A0B6-A869BD2F9CE9}" type="presOf" srcId="{3FD413DF-E9E4-49DB-ADE2-0E1840A5FC9E}" destId="{4E4A47AA-A3BD-4533-BBBC-5C08EC1366BD}" srcOrd="0" destOrd="0" presId="urn:microsoft.com/office/officeart/2005/8/layout/gear1"/>
    <dgm:cxn modelId="{FD97C1E8-24B0-495D-9093-15516325EBDE}" type="presOf" srcId="{DFC6F4FD-EA26-48E1-9797-FE89A574AABF}" destId="{DF74FCC4-3611-4930-BE87-91F99326FC3D}" srcOrd="0" destOrd="0" presId="urn:microsoft.com/office/officeart/2005/8/layout/gear1"/>
    <dgm:cxn modelId="{EA5BB2F0-306A-4DF3-B90D-C827F919A9FC}" type="presOf" srcId="{033B03C5-FC16-4A21-A152-7A84E233DBB3}" destId="{51E8F1BD-BFB5-401A-B0EE-B0CCCC888FD3}" srcOrd="3" destOrd="0" presId="urn:microsoft.com/office/officeart/2005/8/layout/gear1"/>
    <dgm:cxn modelId="{7E0DCFFB-6C8E-468B-96E2-F64F11087DA4}" type="presOf" srcId="{033B03C5-FC16-4A21-A152-7A84E233DBB3}" destId="{7DA2B5AC-1722-4B72-88F3-F857CE710EE4}" srcOrd="1" destOrd="0" presId="urn:microsoft.com/office/officeart/2005/8/layout/gear1"/>
    <dgm:cxn modelId="{E747DF97-BF2B-4902-957E-430D34A08CEB}" type="presParOf" srcId="{4E4A47AA-A3BD-4533-BBBC-5C08EC1366BD}" destId="{F520CA66-40EC-4135-8710-3308530637B2}" srcOrd="0" destOrd="0" presId="urn:microsoft.com/office/officeart/2005/8/layout/gear1"/>
    <dgm:cxn modelId="{6E350D76-532F-4614-AC6A-0558F233F4C4}" type="presParOf" srcId="{4E4A47AA-A3BD-4533-BBBC-5C08EC1366BD}" destId="{A73A3F0C-7C92-4B7A-B7EC-FEC4514E8D0F}" srcOrd="1" destOrd="0" presId="urn:microsoft.com/office/officeart/2005/8/layout/gear1"/>
    <dgm:cxn modelId="{1BE614D7-B4DB-42F1-91D5-26FC698F154D}" type="presParOf" srcId="{4E4A47AA-A3BD-4533-BBBC-5C08EC1366BD}" destId="{B5F1238E-A12A-476E-A863-21FAA4D10109}" srcOrd="2" destOrd="0" presId="urn:microsoft.com/office/officeart/2005/8/layout/gear1"/>
    <dgm:cxn modelId="{E4883730-5476-402B-9DFC-8CD8537CD06F}" type="presParOf" srcId="{4E4A47AA-A3BD-4533-BBBC-5C08EC1366BD}" destId="{ADC73D66-17BD-404E-9F3B-854B9E5BCF1F}" srcOrd="3" destOrd="0" presId="urn:microsoft.com/office/officeart/2005/8/layout/gear1"/>
    <dgm:cxn modelId="{C1EE53AB-C1D2-40D9-BB8B-CD5A0DB03C3F}" type="presParOf" srcId="{4E4A47AA-A3BD-4533-BBBC-5C08EC1366BD}" destId="{AB694A22-A91B-4A5C-A58E-5AD2ABE2831F}" srcOrd="4" destOrd="0" presId="urn:microsoft.com/office/officeart/2005/8/layout/gear1"/>
    <dgm:cxn modelId="{3932792B-4DC9-4A1B-A04B-16D3AA9F8CA3}" type="presParOf" srcId="{4E4A47AA-A3BD-4533-BBBC-5C08EC1366BD}" destId="{7BC59DE1-63A4-4D71-8510-B3BEB99120A6}" srcOrd="5" destOrd="0" presId="urn:microsoft.com/office/officeart/2005/8/layout/gear1"/>
    <dgm:cxn modelId="{50995650-9775-4C73-BB92-56B347EF513E}" type="presParOf" srcId="{4E4A47AA-A3BD-4533-BBBC-5C08EC1366BD}" destId="{0041CB23-CC25-45AA-AAEA-EA6B952F6987}" srcOrd="6" destOrd="0" presId="urn:microsoft.com/office/officeart/2005/8/layout/gear1"/>
    <dgm:cxn modelId="{51FD5491-0530-4B5B-BEFB-230A4D070046}" type="presParOf" srcId="{4E4A47AA-A3BD-4533-BBBC-5C08EC1366BD}" destId="{7DA2B5AC-1722-4B72-88F3-F857CE710EE4}" srcOrd="7" destOrd="0" presId="urn:microsoft.com/office/officeart/2005/8/layout/gear1"/>
    <dgm:cxn modelId="{6DD27C86-2C91-4439-9C8A-6FC032197605}" type="presParOf" srcId="{4E4A47AA-A3BD-4533-BBBC-5C08EC1366BD}" destId="{94F96315-23A8-4E65-8F78-B5C946DB1112}" srcOrd="8" destOrd="0" presId="urn:microsoft.com/office/officeart/2005/8/layout/gear1"/>
    <dgm:cxn modelId="{D31164BA-C7FE-4DE0-B848-55080A2CE51A}" type="presParOf" srcId="{4E4A47AA-A3BD-4533-BBBC-5C08EC1366BD}" destId="{51E8F1BD-BFB5-401A-B0EE-B0CCCC888FD3}" srcOrd="9" destOrd="0" presId="urn:microsoft.com/office/officeart/2005/8/layout/gear1"/>
    <dgm:cxn modelId="{839BB337-DE21-427E-8338-5A89202AF561}" type="presParOf" srcId="{4E4A47AA-A3BD-4533-BBBC-5C08EC1366BD}" destId="{57790772-4843-4557-B04A-0BA5FAAC2546}" srcOrd="10" destOrd="0" presId="urn:microsoft.com/office/officeart/2005/8/layout/gear1"/>
    <dgm:cxn modelId="{B983B8C6-5CF8-43A0-93DE-EF259FC0AABD}" type="presParOf" srcId="{4E4A47AA-A3BD-4533-BBBC-5C08EC1366BD}" destId="{DF74FCC4-3611-4930-BE87-91F99326FC3D}" srcOrd="11" destOrd="0" presId="urn:microsoft.com/office/officeart/2005/8/layout/gear1"/>
    <dgm:cxn modelId="{8D2FFD49-6764-4CD4-BEF6-0C7EC6ECF016}" type="presParOf" srcId="{4E4A47AA-A3BD-4533-BBBC-5C08EC1366BD}" destId="{9A6D2AD4-6830-4546-AD6B-C71512CA1F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4761EF8-A5ED-4A40-A713-AE6D0A244BF5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893D3F6-6587-41C9-B8E4-2B907400F2EB}">
      <dgm:prSet phldrT="[Texto]" custT="1"/>
      <dgm:spPr/>
      <dgm:t>
        <a:bodyPr/>
        <a:lstStyle/>
        <a:p>
          <a:pPr algn="ctr"/>
          <a:r>
            <a:rPr lang="es-MX" sz="1100" b="1" dirty="0"/>
            <a:t>La Auditoría Superior de la Federación</a:t>
          </a:r>
        </a:p>
      </dgm:t>
    </dgm:pt>
    <dgm:pt modelId="{24EF1A14-2372-4C42-AB3E-3B922E484626}" type="parTrans" cxnId="{D802644D-3B08-4512-AC90-C22E7FA0B10B}">
      <dgm:prSet/>
      <dgm:spPr/>
      <dgm:t>
        <a:bodyPr/>
        <a:lstStyle/>
        <a:p>
          <a:pPr algn="ctr"/>
          <a:endParaRPr lang="es-MX" sz="1600"/>
        </a:p>
      </dgm:t>
    </dgm:pt>
    <dgm:pt modelId="{ECBEDA51-1489-45BD-9610-46CE11CC0AD0}" type="sibTrans" cxnId="{D802644D-3B08-4512-AC90-C22E7FA0B10B}">
      <dgm:prSet/>
      <dgm:spPr/>
      <dgm:t>
        <a:bodyPr/>
        <a:lstStyle/>
        <a:p>
          <a:pPr algn="ctr"/>
          <a:endParaRPr lang="es-MX" sz="1600"/>
        </a:p>
      </dgm:t>
    </dgm:pt>
    <dgm:pt modelId="{29B8BC99-CA24-4DD2-B25A-65D16C9C21AE}">
      <dgm:prSet phldrT="[Texto]" custT="1"/>
      <dgm:spPr/>
      <dgm:t>
        <a:bodyPr/>
        <a:lstStyle/>
        <a:p>
          <a:pPr algn="ctr"/>
          <a:r>
            <a:rPr lang="es-MX" sz="1100" b="1" dirty="0"/>
            <a:t>Las Entidades de Fiscalización Superiores Locales</a:t>
          </a:r>
        </a:p>
      </dgm:t>
    </dgm:pt>
    <dgm:pt modelId="{6A43B1C7-B695-4FF0-AB8F-579F9FB579AE}" type="parTrans" cxnId="{2A84FA60-6B2A-4C9A-BFF3-9A4B8E6269E4}">
      <dgm:prSet/>
      <dgm:spPr/>
      <dgm:t>
        <a:bodyPr/>
        <a:lstStyle/>
        <a:p>
          <a:pPr algn="ctr"/>
          <a:endParaRPr lang="es-MX" sz="1600"/>
        </a:p>
      </dgm:t>
    </dgm:pt>
    <dgm:pt modelId="{E4F7CC0E-D769-4CD0-BB7E-3F3AD72AE451}" type="sibTrans" cxnId="{2A84FA60-6B2A-4C9A-BFF3-9A4B8E6269E4}">
      <dgm:prSet/>
      <dgm:spPr/>
      <dgm:t>
        <a:bodyPr/>
        <a:lstStyle/>
        <a:p>
          <a:pPr algn="ctr"/>
          <a:endParaRPr lang="es-MX" sz="1600"/>
        </a:p>
      </dgm:t>
    </dgm:pt>
    <dgm:pt modelId="{2EE04B96-4840-4B8C-B478-5F6F4D1360D5}">
      <dgm:prSet phldrT="[Texto]" custT="1"/>
      <dgm:spPr/>
      <dgm:t>
        <a:bodyPr/>
        <a:lstStyle/>
        <a:p>
          <a:pPr algn="ctr"/>
          <a:r>
            <a:rPr lang="es-MX" sz="1100" b="1" dirty="0"/>
            <a:t>Las Secretarías u homólogos encargados del Control Interno en las Entidades Federativas</a:t>
          </a:r>
        </a:p>
      </dgm:t>
    </dgm:pt>
    <dgm:pt modelId="{01BBBF6E-5766-4196-B820-E010FE18AA43}" type="parTrans" cxnId="{54BC4B79-3461-4AC8-A964-0E6A339BFC32}">
      <dgm:prSet/>
      <dgm:spPr/>
      <dgm:t>
        <a:bodyPr/>
        <a:lstStyle/>
        <a:p>
          <a:pPr algn="ctr"/>
          <a:endParaRPr lang="es-MX" sz="1600"/>
        </a:p>
      </dgm:t>
    </dgm:pt>
    <dgm:pt modelId="{665F6B51-44FA-417C-8F36-E8C718B9D0E3}" type="sibTrans" cxnId="{54BC4B79-3461-4AC8-A964-0E6A339BFC32}">
      <dgm:prSet/>
      <dgm:spPr/>
      <dgm:t>
        <a:bodyPr/>
        <a:lstStyle/>
        <a:p>
          <a:pPr algn="ctr"/>
          <a:endParaRPr lang="es-MX" sz="1600"/>
        </a:p>
      </dgm:t>
    </dgm:pt>
    <dgm:pt modelId="{EAE7A020-AA7D-4569-9279-1395FF179A5B}">
      <dgm:prSet custT="1"/>
      <dgm:spPr/>
      <dgm:t>
        <a:bodyPr/>
        <a:lstStyle/>
        <a:p>
          <a:pPr algn="ctr"/>
          <a:r>
            <a:rPr lang="es-MX" sz="1100" b="1" dirty="0"/>
            <a:t>La Secretaría de la Función Pública</a:t>
          </a:r>
        </a:p>
      </dgm:t>
    </dgm:pt>
    <dgm:pt modelId="{85B3E003-8AF2-4FEB-A963-5D42186D6518}" type="parTrans" cxnId="{7CCFD28F-0425-48F4-84A1-1544C93D83BE}">
      <dgm:prSet/>
      <dgm:spPr/>
      <dgm:t>
        <a:bodyPr/>
        <a:lstStyle/>
        <a:p>
          <a:pPr algn="ctr"/>
          <a:endParaRPr lang="es-MX" sz="1600"/>
        </a:p>
      </dgm:t>
    </dgm:pt>
    <dgm:pt modelId="{38E5A5A1-DA59-4901-876C-78653A7D0F60}" type="sibTrans" cxnId="{7CCFD28F-0425-48F4-84A1-1544C93D83BE}">
      <dgm:prSet/>
      <dgm:spPr/>
      <dgm:t>
        <a:bodyPr/>
        <a:lstStyle/>
        <a:p>
          <a:pPr algn="ctr"/>
          <a:endParaRPr lang="es-MX" sz="1600"/>
        </a:p>
      </dgm:t>
    </dgm:pt>
    <dgm:pt modelId="{A5F8B509-06AC-4B6C-9AFE-7729A7D1C3C4}" type="pres">
      <dgm:prSet presAssocID="{14761EF8-A5ED-4A40-A713-AE6D0A244BF5}" presName="Name0" presStyleCnt="0">
        <dgm:presLayoutVars>
          <dgm:dir/>
          <dgm:resizeHandles val="exact"/>
        </dgm:presLayoutVars>
      </dgm:prSet>
      <dgm:spPr/>
    </dgm:pt>
    <dgm:pt modelId="{0F429FE7-AA4E-4A06-B5FA-19AAB15B303D}" type="pres">
      <dgm:prSet presAssocID="{6893D3F6-6587-41C9-B8E4-2B907400F2EB}" presName="composite" presStyleCnt="0"/>
      <dgm:spPr/>
    </dgm:pt>
    <dgm:pt modelId="{146CD3EB-36F0-4753-B3BD-ADDA41E481E1}" type="pres">
      <dgm:prSet presAssocID="{6893D3F6-6587-41C9-B8E4-2B907400F2EB}" presName="rect1" presStyleLbl="trAlignAcc1" presStyleIdx="0" presStyleCnt="4">
        <dgm:presLayoutVars>
          <dgm:bulletEnabled val="1"/>
        </dgm:presLayoutVars>
      </dgm:prSet>
      <dgm:spPr/>
    </dgm:pt>
    <dgm:pt modelId="{1BD1DCE9-401E-4406-A908-75A0FCCB064A}" type="pres">
      <dgm:prSet presAssocID="{6893D3F6-6587-41C9-B8E4-2B907400F2EB}" presName="rect2" presStyleLbl="fgImgPlace1" presStyleIdx="0" presStyleCnt="4"/>
      <dgm:spPr/>
    </dgm:pt>
    <dgm:pt modelId="{7E38D9C0-9EE9-4AC4-BCF3-12E8CCBD612C}" type="pres">
      <dgm:prSet presAssocID="{ECBEDA51-1489-45BD-9610-46CE11CC0AD0}" presName="sibTrans" presStyleCnt="0"/>
      <dgm:spPr/>
    </dgm:pt>
    <dgm:pt modelId="{39C72E27-F72C-4F6B-8462-6285CA1671BF}" type="pres">
      <dgm:prSet presAssocID="{EAE7A020-AA7D-4569-9279-1395FF179A5B}" presName="composite" presStyleCnt="0"/>
      <dgm:spPr/>
    </dgm:pt>
    <dgm:pt modelId="{F283B400-2037-40D1-B74E-6E602CE04298}" type="pres">
      <dgm:prSet presAssocID="{EAE7A020-AA7D-4569-9279-1395FF179A5B}" presName="rect1" presStyleLbl="trAlignAcc1" presStyleIdx="1" presStyleCnt="4">
        <dgm:presLayoutVars>
          <dgm:bulletEnabled val="1"/>
        </dgm:presLayoutVars>
      </dgm:prSet>
      <dgm:spPr/>
    </dgm:pt>
    <dgm:pt modelId="{97E976E6-413A-4404-BF4F-ABB0E0661DFB}" type="pres">
      <dgm:prSet presAssocID="{EAE7A020-AA7D-4569-9279-1395FF179A5B}" presName="rect2" presStyleLbl="fgImgPlace1" presStyleIdx="1" presStyleCnt="4"/>
      <dgm:spPr/>
    </dgm:pt>
    <dgm:pt modelId="{74C8A387-3D90-44C3-9EB1-1737647355DA}" type="pres">
      <dgm:prSet presAssocID="{38E5A5A1-DA59-4901-876C-78653A7D0F60}" presName="sibTrans" presStyleCnt="0"/>
      <dgm:spPr/>
    </dgm:pt>
    <dgm:pt modelId="{D5853AF3-A362-4EB8-B9B8-07733A0FAB33}" type="pres">
      <dgm:prSet presAssocID="{29B8BC99-CA24-4DD2-B25A-65D16C9C21AE}" presName="composite" presStyleCnt="0"/>
      <dgm:spPr/>
    </dgm:pt>
    <dgm:pt modelId="{7BBEBBFA-0625-4EEA-8AA3-EC382EE384CD}" type="pres">
      <dgm:prSet presAssocID="{29B8BC99-CA24-4DD2-B25A-65D16C9C21AE}" presName="rect1" presStyleLbl="trAlignAcc1" presStyleIdx="2" presStyleCnt="4">
        <dgm:presLayoutVars>
          <dgm:bulletEnabled val="1"/>
        </dgm:presLayoutVars>
      </dgm:prSet>
      <dgm:spPr/>
    </dgm:pt>
    <dgm:pt modelId="{12C537F7-FB02-4EAD-97C9-47B6069ADB3E}" type="pres">
      <dgm:prSet presAssocID="{29B8BC99-CA24-4DD2-B25A-65D16C9C21AE}" presName="rect2" presStyleLbl="fgImgPlace1" presStyleIdx="2" presStyleCnt="4"/>
      <dgm:spPr/>
    </dgm:pt>
    <dgm:pt modelId="{1E438DDD-3D95-4924-9CD8-86902058CAE4}" type="pres">
      <dgm:prSet presAssocID="{E4F7CC0E-D769-4CD0-BB7E-3F3AD72AE451}" presName="sibTrans" presStyleCnt="0"/>
      <dgm:spPr/>
    </dgm:pt>
    <dgm:pt modelId="{44A81E2C-99AB-446F-883A-42DDF2C3982C}" type="pres">
      <dgm:prSet presAssocID="{2EE04B96-4840-4B8C-B478-5F6F4D1360D5}" presName="composite" presStyleCnt="0"/>
      <dgm:spPr/>
    </dgm:pt>
    <dgm:pt modelId="{63EBF540-87DE-4D19-A6B6-11EBB35E1FF9}" type="pres">
      <dgm:prSet presAssocID="{2EE04B96-4840-4B8C-B478-5F6F4D1360D5}" presName="rect1" presStyleLbl="trAlignAcc1" presStyleIdx="3" presStyleCnt="4">
        <dgm:presLayoutVars>
          <dgm:bulletEnabled val="1"/>
        </dgm:presLayoutVars>
      </dgm:prSet>
      <dgm:spPr/>
    </dgm:pt>
    <dgm:pt modelId="{68DA2442-A058-438F-BD37-5D42B64D171C}" type="pres">
      <dgm:prSet presAssocID="{2EE04B96-4840-4B8C-B478-5F6F4D1360D5}" presName="rect2" presStyleLbl="fgImgPlace1" presStyleIdx="3" presStyleCnt="4"/>
      <dgm:spPr/>
    </dgm:pt>
  </dgm:ptLst>
  <dgm:cxnLst>
    <dgm:cxn modelId="{2A84FA60-6B2A-4C9A-BFF3-9A4B8E6269E4}" srcId="{14761EF8-A5ED-4A40-A713-AE6D0A244BF5}" destId="{29B8BC99-CA24-4DD2-B25A-65D16C9C21AE}" srcOrd="2" destOrd="0" parTransId="{6A43B1C7-B695-4FF0-AB8F-579F9FB579AE}" sibTransId="{E4F7CC0E-D769-4CD0-BB7E-3F3AD72AE451}"/>
    <dgm:cxn modelId="{26A28545-9E1C-46A8-BFE8-6A49EE0C6D79}" type="presOf" srcId="{2EE04B96-4840-4B8C-B478-5F6F4D1360D5}" destId="{63EBF540-87DE-4D19-A6B6-11EBB35E1FF9}" srcOrd="0" destOrd="0" presId="urn:microsoft.com/office/officeart/2008/layout/PictureStrips"/>
    <dgm:cxn modelId="{D802644D-3B08-4512-AC90-C22E7FA0B10B}" srcId="{14761EF8-A5ED-4A40-A713-AE6D0A244BF5}" destId="{6893D3F6-6587-41C9-B8E4-2B907400F2EB}" srcOrd="0" destOrd="0" parTransId="{24EF1A14-2372-4C42-AB3E-3B922E484626}" sibTransId="{ECBEDA51-1489-45BD-9610-46CE11CC0AD0}"/>
    <dgm:cxn modelId="{10973759-095A-4E15-8EA1-8EF76F6BE347}" type="presOf" srcId="{14761EF8-A5ED-4A40-A713-AE6D0A244BF5}" destId="{A5F8B509-06AC-4B6C-9AFE-7729A7D1C3C4}" srcOrd="0" destOrd="0" presId="urn:microsoft.com/office/officeart/2008/layout/PictureStrips"/>
    <dgm:cxn modelId="{54BC4B79-3461-4AC8-A964-0E6A339BFC32}" srcId="{14761EF8-A5ED-4A40-A713-AE6D0A244BF5}" destId="{2EE04B96-4840-4B8C-B478-5F6F4D1360D5}" srcOrd="3" destOrd="0" parTransId="{01BBBF6E-5766-4196-B820-E010FE18AA43}" sibTransId="{665F6B51-44FA-417C-8F36-E8C718B9D0E3}"/>
    <dgm:cxn modelId="{7CCFD28F-0425-48F4-84A1-1544C93D83BE}" srcId="{14761EF8-A5ED-4A40-A713-AE6D0A244BF5}" destId="{EAE7A020-AA7D-4569-9279-1395FF179A5B}" srcOrd="1" destOrd="0" parTransId="{85B3E003-8AF2-4FEB-A963-5D42186D6518}" sibTransId="{38E5A5A1-DA59-4901-876C-78653A7D0F60}"/>
    <dgm:cxn modelId="{13665B92-E74A-4C98-B3E0-17F51AD8BA66}" type="presOf" srcId="{29B8BC99-CA24-4DD2-B25A-65D16C9C21AE}" destId="{7BBEBBFA-0625-4EEA-8AA3-EC382EE384CD}" srcOrd="0" destOrd="0" presId="urn:microsoft.com/office/officeart/2008/layout/PictureStrips"/>
    <dgm:cxn modelId="{2375EBAB-C44F-4DA1-9FDE-422E2B6965B7}" type="presOf" srcId="{6893D3F6-6587-41C9-B8E4-2B907400F2EB}" destId="{146CD3EB-36F0-4753-B3BD-ADDA41E481E1}" srcOrd="0" destOrd="0" presId="urn:microsoft.com/office/officeart/2008/layout/PictureStrips"/>
    <dgm:cxn modelId="{A77D3EF3-3193-434B-9B1B-2466B21E97F3}" type="presOf" srcId="{EAE7A020-AA7D-4569-9279-1395FF179A5B}" destId="{F283B400-2037-40D1-B74E-6E602CE04298}" srcOrd="0" destOrd="0" presId="urn:microsoft.com/office/officeart/2008/layout/PictureStrips"/>
    <dgm:cxn modelId="{41B19258-48DA-4CB0-ACE1-28C2196E6CED}" type="presParOf" srcId="{A5F8B509-06AC-4B6C-9AFE-7729A7D1C3C4}" destId="{0F429FE7-AA4E-4A06-B5FA-19AAB15B303D}" srcOrd="0" destOrd="0" presId="urn:microsoft.com/office/officeart/2008/layout/PictureStrips"/>
    <dgm:cxn modelId="{6BD4244E-37EB-4F31-8653-7376C88F5139}" type="presParOf" srcId="{0F429FE7-AA4E-4A06-B5FA-19AAB15B303D}" destId="{146CD3EB-36F0-4753-B3BD-ADDA41E481E1}" srcOrd="0" destOrd="0" presId="urn:microsoft.com/office/officeart/2008/layout/PictureStrips"/>
    <dgm:cxn modelId="{750EFBCE-A99B-4E89-9E1B-E7E1A8CEC3D3}" type="presParOf" srcId="{0F429FE7-AA4E-4A06-B5FA-19AAB15B303D}" destId="{1BD1DCE9-401E-4406-A908-75A0FCCB064A}" srcOrd="1" destOrd="0" presId="urn:microsoft.com/office/officeart/2008/layout/PictureStrips"/>
    <dgm:cxn modelId="{D70DE6E6-EF87-4977-97D4-47E4DE736FD4}" type="presParOf" srcId="{A5F8B509-06AC-4B6C-9AFE-7729A7D1C3C4}" destId="{7E38D9C0-9EE9-4AC4-BCF3-12E8CCBD612C}" srcOrd="1" destOrd="0" presId="urn:microsoft.com/office/officeart/2008/layout/PictureStrips"/>
    <dgm:cxn modelId="{4CF86C49-0146-48F2-94C7-BF3587E04611}" type="presParOf" srcId="{A5F8B509-06AC-4B6C-9AFE-7729A7D1C3C4}" destId="{39C72E27-F72C-4F6B-8462-6285CA1671BF}" srcOrd="2" destOrd="0" presId="urn:microsoft.com/office/officeart/2008/layout/PictureStrips"/>
    <dgm:cxn modelId="{1F809602-CBB0-4F1D-965E-5248418064E5}" type="presParOf" srcId="{39C72E27-F72C-4F6B-8462-6285CA1671BF}" destId="{F283B400-2037-40D1-B74E-6E602CE04298}" srcOrd="0" destOrd="0" presId="urn:microsoft.com/office/officeart/2008/layout/PictureStrips"/>
    <dgm:cxn modelId="{C804E01E-6A89-4FDA-AD2F-1919E66DC11B}" type="presParOf" srcId="{39C72E27-F72C-4F6B-8462-6285CA1671BF}" destId="{97E976E6-413A-4404-BF4F-ABB0E0661DFB}" srcOrd="1" destOrd="0" presId="urn:microsoft.com/office/officeart/2008/layout/PictureStrips"/>
    <dgm:cxn modelId="{A00815E2-82E5-4485-A561-70BF74B41E72}" type="presParOf" srcId="{A5F8B509-06AC-4B6C-9AFE-7729A7D1C3C4}" destId="{74C8A387-3D90-44C3-9EB1-1737647355DA}" srcOrd="3" destOrd="0" presId="urn:microsoft.com/office/officeart/2008/layout/PictureStrips"/>
    <dgm:cxn modelId="{21149342-0926-4539-9369-61B1F03C7B16}" type="presParOf" srcId="{A5F8B509-06AC-4B6C-9AFE-7729A7D1C3C4}" destId="{D5853AF3-A362-4EB8-B9B8-07733A0FAB33}" srcOrd="4" destOrd="0" presId="urn:microsoft.com/office/officeart/2008/layout/PictureStrips"/>
    <dgm:cxn modelId="{9FA92669-7215-4594-82F3-F3167C42D778}" type="presParOf" srcId="{D5853AF3-A362-4EB8-B9B8-07733A0FAB33}" destId="{7BBEBBFA-0625-4EEA-8AA3-EC382EE384CD}" srcOrd="0" destOrd="0" presId="urn:microsoft.com/office/officeart/2008/layout/PictureStrips"/>
    <dgm:cxn modelId="{BF352421-86CA-47B6-AEA5-403B2E21EF48}" type="presParOf" srcId="{D5853AF3-A362-4EB8-B9B8-07733A0FAB33}" destId="{12C537F7-FB02-4EAD-97C9-47B6069ADB3E}" srcOrd="1" destOrd="0" presId="urn:microsoft.com/office/officeart/2008/layout/PictureStrips"/>
    <dgm:cxn modelId="{F657A79C-102F-4FA3-A965-B5A8B6A13202}" type="presParOf" srcId="{A5F8B509-06AC-4B6C-9AFE-7729A7D1C3C4}" destId="{1E438DDD-3D95-4924-9CD8-86902058CAE4}" srcOrd="5" destOrd="0" presId="urn:microsoft.com/office/officeart/2008/layout/PictureStrips"/>
    <dgm:cxn modelId="{D3683E50-864A-4281-9596-B773AC2294B5}" type="presParOf" srcId="{A5F8B509-06AC-4B6C-9AFE-7729A7D1C3C4}" destId="{44A81E2C-99AB-446F-883A-42DDF2C3982C}" srcOrd="6" destOrd="0" presId="urn:microsoft.com/office/officeart/2008/layout/PictureStrips"/>
    <dgm:cxn modelId="{BA7961D2-7DA1-42D4-8C6F-EA65B9BE3C46}" type="presParOf" srcId="{44A81E2C-99AB-446F-883A-42DDF2C3982C}" destId="{63EBF540-87DE-4D19-A6B6-11EBB35E1FF9}" srcOrd="0" destOrd="0" presId="urn:microsoft.com/office/officeart/2008/layout/PictureStrips"/>
    <dgm:cxn modelId="{F42A53FF-794A-4FC2-805D-A41C5D16681B}" type="presParOf" srcId="{44A81E2C-99AB-446F-883A-42DDF2C3982C}" destId="{68DA2442-A058-438F-BD37-5D42B64D17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831AE-7B2E-4965-9254-2FF6D41F43DA}" type="doc">
      <dgm:prSet loTypeId="urn:microsoft.com/office/officeart/2008/layout/LinedLis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CFECB144-F445-4572-A651-FD0DA994C345}">
      <dgm:prSet/>
      <dgm:spPr/>
      <dgm:t>
        <a:bodyPr/>
        <a:lstStyle/>
        <a:p>
          <a:r>
            <a:rPr lang="es-MX" b="1" i="0" dirty="0"/>
            <a:t>Económicos</a:t>
          </a:r>
          <a:endParaRPr lang="es-MX" dirty="0"/>
        </a:p>
      </dgm:t>
    </dgm:pt>
    <dgm:pt modelId="{62C4B970-0449-4C1F-B345-C0D2CC239ECE}" type="parTrans" cxnId="{912B582C-4CDE-470A-92FB-1A2EAA1E8C52}">
      <dgm:prSet/>
      <dgm:spPr/>
      <dgm:t>
        <a:bodyPr/>
        <a:lstStyle/>
        <a:p>
          <a:endParaRPr lang="es-MX"/>
        </a:p>
      </dgm:t>
    </dgm:pt>
    <dgm:pt modelId="{82947259-3FA1-435A-BB0E-DA461BFF9605}" type="sibTrans" cxnId="{912B582C-4CDE-470A-92FB-1A2EAA1E8C52}">
      <dgm:prSet/>
      <dgm:spPr/>
      <dgm:t>
        <a:bodyPr/>
        <a:lstStyle/>
        <a:p>
          <a:endParaRPr lang="es-MX"/>
        </a:p>
      </dgm:t>
    </dgm:pt>
    <dgm:pt modelId="{5894B6E2-CB75-4D06-97B5-7109EE32841A}">
      <dgm:prSet custT="1"/>
      <dgm:spPr/>
      <dgm:t>
        <a:bodyPr/>
        <a:lstStyle/>
        <a:p>
          <a:r>
            <a:rPr lang="en-US" sz="2400" b="0" i="0" dirty="0"/>
            <a:t>Desalienta la inversión en la </a:t>
          </a:r>
          <a:r>
            <a:rPr lang="en-US" sz="2400" b="0" i="0" dirty="0" err="1"/>
            <a:t>economía</a:t>
          </a:r>
          <a:endParaRPr lang="es-MX" sz="2400" dirty="0"/>
        </a:p>
      </dgm:t>
    </dgm:pt>
    <dgm:pt modelId="{426233C9-D7D7-47A6-804C-8DC2D9FC7EBC}" type="parTrans" cxnId="{D791E26C-255D-45C9-AE89-064B485B5229}">
      <dgm:prSet/>
      <dgm:spPr/>
      <dgm:t>
        <a:bodyPr/>
        <a:lstStyle/>
        <a:p>
          <a:endParaRPr lang="es-MX"/>
        </a:p>
      </dgm:t>
    </dgm:pt>
    <dgm:pt modelId="{FDDEDFAD-7421-4ADE-91D2-4E07FA29B9F8}" type="sibTrans" cxnId="{D791E26C-255D-45C9-AE89-064B485B5229}">
      <dgm:prSet/>
      <dgm:spPr/>
      <dgm:t>
        <a:bodyPr/>
        <a:lstStyle/>
        <a:p>
          <a:endParaRPr lang="es-MX"/>
        </a:p>
      </dgm:t>
    </dgm:pt>
    <dgm:pt modelId="{0FF4174F-97B2-47D7-A847-56B8A4A8868C}">
      <dgm:prSet custT="1"/>
      <dgm:spPr/>
      <dgm:t>
        <a:bodyPr/>
        <a:lstStyle/>
        <a:p>
          <a:r>
            <a:rPr lang="en-US" sz="2400" b="0" i="0" dirty="0"/>
            <a:t>Reduce </a:t>
          </a:r>
          <a:r>
            <a:rPr lang="en-US" sz="2400" b="0" i="0" dirty="0" err="1"/>
            <a:t>tasas</a:t>
          </a:r>
          <a:r>
            <a:rPr lang="en-US" sz="2400" b="0" i="0" dirty="0"/>
            <a:t> de </a:t>
          </a:r>
          <a:r>
            <a:rPr lang="en-US" sz="2400" b="0" i="0" dirty="0" err="1"/>
            <a:t>crecimiento</a:t>
          </a:r>
          <a:endParaRPr lang="es-MX" sz="2400" dirty="0"/>
        </a:p>
      </dgm:t>
    </dgm:pt>
    <dgm:pt modelId="{529C00B2-BD68-4055-9EBB-29DA45809844}" type="parTrans" cxnId="{4523FACF-C2BC-4713-B6F6-922B4F4FD424}">
      <dgm:prSet/>
      <dgm:spPr/>
      <dgm:t>
        <a:bodyPr/>
        <a:lstStyle/>
        <a:p>
          <a:endParaRPr lang="es-MX"/>
        </a:p>
      </dgm:t>
    </dgm:pt>
    <dgm:pt modelId="{862F7B8A-6C4F-4F12-8BF8-45F45B273F58}" type="sibTrans" cxnId="{4523FACF-C2BC-4713-B6F6-922B4F4FD424}">
      <dgm:prSet/>
      <dgm:spPr/>
      <dgm:t>
        <a:bodyPr/>
        <a:lstStyle/>
        <a:p>
          <a:endParaRPr lang="es-MX"/>
        </a:p>
      </dgm:t>
    </dgm:pt>
    <dgm:pt modelId="{353738F1-DB3C-4D59-9C1E-6DAA588C4792}">
      <dgm:prSet custT="1"/>
      <dgm:spPr/>
      <dgm:t>
        <a:bodyPr/>
        <a:lstStyle/>
        <a:p>
          <a:r>
            <a:rPr lang="es-MX" sz="2400" b="0" i="0" noProof="0" dirty="0"/>
            <a:t>Aumenta</a:t>
          </a:r>
          <a:r>
            <a:rPr lang="en-US" sz="2400" b="0" i="0" dirty="0"/>
            <a:t> la desigualdad en la distribución del </a:t>
          </a:r>
          <a:r>
            <a:rPr lang="es-MX" sz="2400" b="0" i="0" noProof="0" dirty="0"/>
            <a:t>ingreso</a:t>
          </a:r>
          <a:endParaRPr lang="es-MX" sz="3800" dirty="0"/>
        </a:p>
      </dgm:t>
    </dgm:pt>
    <dgm:pt modelId="{9B7F0A8B-C560-440E-9B02-14196733F5FE}" type="sibTrans" cxnId="{7F72327C-F803-4BA1-8507-10265B4EEB14}">
      <dgm:prSet/>
      <dgm:spPr/>
      <dgm:t>
        <a:bodyPr/>
        <a:lstStyle/>
        <a:p>
          <a:endParaRPr lang="es-MX"/>
        </a:p>
      </dgm:t>
    </dgm:pt>
    <dgm:pt modelId="{BFA7A19C-6E86-42B1-A258-2D40F6A694DB}" type="parTrans" cxnId="{7F72327C-F803-4BA1-8507-10265B4EEB14}">
      <dgm:prSet/>
      <dgm:spPr/>
      <dgm:t>
        <a:bodyPr/>
        <a:lstStyle/>
        <a:p>
          <a:endParaRPr lang="es-MX"/>
        </a:p>
      </dgm:t>
    </dgm:pt>
    <dgm:pt modelId="{E2F72687-CCA9-4D46-8D15-ABC2C3076BDD}" type="pres">
      <dgm:prSet presAssocID="{0A8831AE-7B2E-4965-9254-2FF6D41F43DA}" presName="vert0" presStyleCnt="0">
        <dgm:presLayoutVars>
          <dgm:dir/>
          <dgm:animOne val="branch"/>
          <dgm:animLvl val="lvl"/>
        </dgm:presLayoutVars>
      </dgm:prSet>
      <dgm:spPr/>
    </dgm:pt>
    <dgm:pt modelId="{0CE9B290-BF5A-4CA0-939B-EF4AC2F2A5B6}" type="pres">
      <dgm:prSet presAssocID="{CFECB144-F445-4572-A651-FD0DA994C345}" presName="thickLine" presStyleLbl="alignNode1" presStyleIdx="0" presStyleCnt="1"/>
      <dgm:spPr/>
    </dgm:pt>
    <dgm:pt modelId="{A3FD5F7E-1B62-40AB-BAD4-99B0585E9B8E}" type="pres">
      <dgm:prSet presAssocID="{CFECB144-F445-4572-A651-FD0DA994C345}" presName="horz1" presStyleCnt="0"/>
      <dgm:spPr/>
    </dgm:pt>
    <dgm:pt modelId="{8E4E3462-D978-43C2-9BF7-4DBF30A80ED3}" type="pres">
      <dgm:prSet presAssocID="{CFECB144-F445-4572-A651-FD0DA994C345}" presName="tx1" presStyleLbl="revTx" presStyleIdx="0" presStyleCnt="4"/>
      <dgm:spPr/>
    </dgm:pt>
    <dgm:pt modelId="{8A5F81A6-C120-49D1-B602-DB3953921E31}" type="pres">
      <dgm:prSet presAssocID="{CFECB144-F445-4572-A651-FD0DA994C345}" presName="vert1" presStyleCnt="0"/>
      <dgm:spPr/>
    </dgm:pt>
    <dgm:pt modelId="{F22B32A6-EA8E-4B54-8F38-C5E8F430522D}" type="pres">
      <dgm:prSet presAssocID="{5894B6E2-CB75-4D06-97B5-7109EE32841A}" presName="vertSpace2a" presStyleCnt="0"/>
      <dgm:spPr/>
    </dgm:pt>
    <dgm:pt modelId="{CA4CE69F-ECD0-48BD-BA1B-609E5567D236}" type="pres">
      <dgm:prSet presAssocID="{5894B6E2-CB75-4D06-97B5-7109EE32841A}" presName="horz2" presStyleCnt="0"/>
      <dgm:spPr/>
    </dgm:pt>
    <dgm:pt modelId="{E8FBBDF9-AA56-4E54-B7D5-C0E1E165A169}" type="pres">
      <dgm:prSet presAssocID="{5894B6E2-CB75-4D06-97B5-7109EE32841A}" presName="horzSpace2" presStyleCnt="0"/>
      <dgm:spPr/>
    </dgm:pt>
    <dgm:pt modelId="{66B90CB6-6AD4-4343-B83C-D87C305C96C6}" type="pres">
      <dgm:prSet presAssocID="{5894B6E2-CB75-4D06-97B5-7109EE32841A}" presName="tx2" presStyleLbl="revTx" presStyleIdx="1" presStyleCnt="4"/>
      <dgm:spPr/>
    </dgm:pt>
    <dgm:pt modelId="{60F706E9-B82E-44F4-9045-38E24C717AFA}" type="pres">
      <dgm:prSet presAssocID="{5894B6E2-CB75-4D06-97B5-7109EE32841A}" presName="vert2" presStyleCnt="0"/>
      <dgm:spPr/>
    </dgm:pt>
    <dgm:pt modelId="{D10BED60-B079-421C-970A-203F4E934796}" type="pres">
      <dgm:prSet presAssocID="{5894B6E2-CB75-4D06-97B5-7109EE32841A}" presName="thinLine2b" presStyleLbl="callout" presStyleIdx="0" presStyleCnt="3"/>
      <dgm:spPr/>
    </dgm:pt>
    <dgm:pt modelId="{34C0341C-B214-4615-BAB8-8DC909CD429B}" type="pres">
      <dgm:prSet presAssocID="{5894B6E2-CB75-4D06-97B5-7109EE32841A}" presName="vertSpace2b" presStyleCnt="0"/>
      <dgm:spPr/>
    </dgm:pt>
    <dgm:pt modelId="{058BE0D8-C8D0-4506-B323-CD6CC972DE84}" type="pres">
      <dgm:prSet presAssocID="{353738F1-DB3C-4D59-9C1E-6DAA588C4792}" presName="horz2" presStyleCnt="0"/>
      <dgm:spPr/>
    </dgm:pt>
    <dgm:pt modelId="{B365E9A4-8722-4F2A-8A0D-36F165098E74}" type="pres">
      <dgm:prSet presAssocID="{353738F1-DB3C-4D59-9C1E-6DAA588C4792}" presName="horzSpace2" presStyleCnt="0"/>
      <dgm:spPr/>
    </dgm:pt>
    <dgm:pt modelId="{DE566B44-FB9C-49ED-9597-D490E3D21C59}" type="pres">
      <dgm:prSet presAssocID="{353738F1-DB3C-4D59-9C1E-6DAA588C4792}" presName="tx2" presStyleLbl="revTx" presStyleIdx="2" presStyleCnt="4" custLinFactNeighborX="842" custLinFactNeighborY="7357"/>
      <dgm:spPr/>
    </dgm:pt>
    <dgm:pt modelId="{5BAA96F1-37D4-49A2-8659-07BFBAC0C553}" type="pres">
      <dgm:prSet presAssocID="{353738F1-DB3C-4D59-9C1E-6DAA588C4792}" presName="vert2" presStyleCnt="0"/>
      <dgm:spPr/>
    </dgm:pt>
    <dgm:pt modelId="{68B11D3B-F297-462A-8ECC-3E726C3AD5C0}" type="pres">
      <dgm:prSet presAssocID="{353738F1-DB3C-4D59-9C1E-6DAA588C4792}" presName="thinLine2b" presStyleLbl="callout" presStyleIdx="1" presStyleCnt="3"/>
      <dgm:spPr/>
    </dgm:pt>
    <dgm:pt modelId="{06234E36-5AD0-4962-AB79-58EC31A6F138}" type="pres">
      <dgm:prSet presAssocID="{353738F1-DB3C-4D59-9C1E-6DAA588C4792}" presName="vertSpace2b" presStyleCnt="0"/>
      <dgm:spPr/>
    </dgm:pt>
    <dgm:pt modelId="{EE2DD147-248C-4D89-9BF8-67692B098027}" type="pres">
      <dgm:prSet presAssocID="{0FF4174F-97B2-47D7-A847-56B8A4A8868C}" presName="horz2" presStyleCnt="0"/>
      <dgm:spPr/>
    </dgm:pt>
    <dgm:pt modelId="{10DF5FB0-6B95-4589-91DD-58EEF3429FF1}" type="pres">
      <dgm:prSet presAssocID="{0FF4174F-97B2-47D7-A847-56B8A4A8868C}" presName="horzSpace2" presStyleCnt="0"/>
      <dgm:spPr/>
    </dgm:pt>
    <dgm:pt modelId="{6C3D8675-C635-4EB7-86E1-0B725BEAA01C}" type="pres">
      <dgm:prSet presAssocID="{0FF4174F-97B2-47D7-A847-56B8A4A8868C}" presName="tx2" presStyleLbl="revTx" presStyleIdx="3" presStyleCnt="4"/>
      <dgm:spPr/>
    </dgm:pt>
    <dgm:pt modelId="{1DC7AD99-4A27-4579-AB17-F39CFCF0B843}" type="pres">
      <dgm:prSet presAssocID="{0FF4174F-97B2-47D7-A847-56B8A4A8868C}" presName="vert2" presStyleCnt="0"/>
      <dgm:spPr/>
    </dgm:pt>
    <dgm:pt modelId="{5FDF993E-3EF5-45F4-BB04-82CB10890AC4}" type="pres">
      <dgm:prSet presAssocID="{0FF4174F-97B2-47D7-A847-56B8A4A8868C}" presName="thinLine2b" presStyleLbl="callout" presStyleIdx="2" presStyleCnt="3"/>
      <dgm:spPr/>
    </dgm:pt>
    <dgm:pt modelId="{2463DAAA-95AF-41FA-8CA7-D1D369C10227}" type="pres">
      <dgm:prSet presAssocID="{0FF4174F-97B2-47D7-A847-56B8A4A8868C}" presName="vertSpace2b" presStyleCnt="0"/>
      <dgm:spPr/>
    </dgm:pt>
  </dgm:ptLst>
  <dgm:cxnLst>
    <dgm:cxn modelId="{912B582C-4CDE-470A-92FB-1A2EAA1E8C52}" srcId="{0A8831AE-7B2E-4965-9254-2FF6D41F43DA}" destId="{CFECB144-F445-4572-A651-FD0DA994C345}" srcOrd="0" destOrd="0" parTransId="{62C4B970-0449-4C1F-B345-C0D2CC239ECE}" sibTransId="{82947259-3FA1-435A-BB0E-DA461BFF9605}"/>
    <dgm:cxn modelId="{D744FC3E-A4D3-454F-8FDE-B3EF174D0E23}" type="presOf" srcId="{CFECB144-F445-4572-A651-FD0DA994C345}" destId="{8E4E3462-D978-43C2-9BF7-4DBF30A80ED3}" srcOrd="0" destOrd="0" presId="urn:microsoft.com/office/officeart/2008/layout/LinedList"/>
    <dgm:cxn modelId="{D791E26C-255D-45C9-AE89-064B485B5229}" srcId="{CFECB144-F445-4572-A651-FD0DA994C345}" destId="{5894B6E2-CB75-4D06-97B5-7109EE32841A}" srcOrd="0" destOrd="0" parTransId="{426233C9-D7D7-47A6-804C-8DC2D9FC7EBC}" sibTransId="{FDDEDFAD-7421-4ADE-91D2-4E07FA29B9F8}"/>
    <dgm:cxn modelId="{7F72327C-F803-4BA1-8507-10265B4EEB14}" srcId="{CFECB144-F445-4572-A651-FD0DA994C345}" destId="{353738F1-DB3C-4D59-9C1E-6DAA588C4792}" srcOrd="1" destOrd="0" parTransId="{BFA7A19C-6E86-42B1-A258-2D40F6A694DB}" sibTransId="{9B7F0A8B-C560-440E-9B02-14196733F5FE}"/>
    <dgm:cxn modelId="{7DB0848A-7E70-4FA2-A019-D2BDDA2CC568}" type="presOf" srcId="{5894B6E2-CB75-4D06-97B5-7109EE32841A}" destId="{66B90CB6-6AD4-4343-B83C-D87C305C96C6}" srcOrd="0" destOrd="0" presId="urn:microsoft.com/office/officeart/2008/layout/LinedList"/>
    <dgm:cxn modelId="{9C34F3CA-FC86-4BE2-B3DD-59C2164DC089}" type="presOf" srcId="{0A8831AE-7B2E-4965-9254-2FF6D41F43DA}" destId="{E2F72687-CCA9-4D46-8D15-ABC2C3076BDD}" srcOrd="0" destOrd="0" presId="urn:microsoft.com/office/officeart/2008/layout/LinedList"/>
    <dgm:cxn modelId="{4523FACF-C2BC-4713-B6F6-922B4F4FD424}" srcId="{CFECB144-F445-4572-A651-FD0DA994C345}" destId="{0FF4174F-97B2-47D7-A847-56B8A4A8868C}" srcOrd="2" destOrd="0" parTransId="{529C00B2-BD68-4055-9EBB-29DA45809844}" sibTransId="{862F7B8A-6C4F-4F12-8BF8-45F45B273F58}"/>
    <dgm:cxn modelId="{C4A4B0E5-6AA5-4775-9AC5-659BF7A9B9AE}" type="presOf" srcId="{353738F1-DB3C-4D59-9C1E-6DAA588C4792}" destId="{DE566B44-FB9C-49ED-9597-D490E3D21C59}" srcOrd="0" destOrd="0" presId="urn:microsoft.com/office/officeart/2008/layout/LinedList"/>
    <dgm:cxn modelId="{D92626FC-4D13-47CC-B127-F47B350388C2}" type="presOf" srcId="{0FF4174F-97B2-47D7-A847-56B8A4A8868C}" destId="{6C3D8675-C635-4EB7-86E1-0B725BEAA01C}" srcOrd="0" destOrd="0" presId="urn:microsoft.com/office/officeart/2008/layout/LinedList"/>
    <dgm:cxn modelId="{53D6A95E-B470-4F3F-A78B-4CB7876231E3}" type="presParOf" srcId="{E2F72687-CCA9-4D46-8D15-ABC2C3076BDD}" destId="{0CE9B290-BF5A-4CA0-939B-EF4AC2F2A5B6}" srcOrd="0" destOrd="0" presId="urn:microsoft.com/office/officeart/2008/layout/LinedList"/>
    <dgm:cxn modelId="{C12A44BA-64EB-4A60-828F-FAF816115789}" type="presParOf" srcId="{E2F72687-CCA9-4D46-8D15-ABC2C3076BDD}" destId="{A3FD5F7E-1B62-40AB-BAD4-99B0585E9B8E}" srcOrd="1" destOrd="0" presId="urn:microsoft.com/office/officeart/2008/layout/LinedList"/>
    <dgm:cxn modelId="{D9BA034F-5555-480F-BE3B-B4F26F0F0E05}" type="presParOf" srcId="{A3FD5F7E-1B62-40AB-BAD4-99B0585E9B8E}" destId="{8E4E3462-D978-43C2-9BF7-4DBF30A80ED3}" srcOrd="0" destOrd="0" presId="urn:microsoft.com/office/officeart/2008/layout/LinedList"/>
    <dgm:cxn modelId="{53FA3FF0-4D81-429E-9701-4F63F37C5191}" type="presParOf" srcId="{A3FD5F7E-1B62-40AB-BAD4-99B0585E9B8E}" destId="{8A5F81A6-C120-49D1-B602-DB3953921E31}" srcOrd="1" destOrd="0" presId="urn:microsoft.com/office/officeart/2008/layout/LinedList"/>
    <dgm:cxn modelId="{EF06ECA7-26E3-4C90-AC8A-F1E68F0CDABE}" type="presParOf" srcId="{8A5F81A6-C120-49D1-B602-DB3953921E31}" destId="{F22B32A6-EA8E-4B54-8F38-C5E8F430522D}" srcOrd="0" destOrd="0" presId="urn:microsoft.com/office/officeart/2008/layout/LinedList"/>
    <dgm:cxn modelId="{746C8348-B4B0-4611-BF03-8F2C818488E3}" type="presParOf" srcId="{8A5F81A6-C120-49D1-B602-DB3953921E31}" destId="{CA4CE69F-ECD0-48BD-BA1B-609E5567D236}" srcOrd="1" destOrd="0" presId="urn:microsoft.com/office/officeart/2008/layout/LinedList"/>
    <dgm:cxn modelId="{A1496177-0F93-4AF8-88D2-0F50D8FFD4DA}" type="presParOf" srcId="{CA4CE69F-ECD0-48BD-BA1B-609E5567D236}" destId="{E8FBBDF9-AA56-4E54-B7D5-C0E1E165A169}" srcOrd="0" destOrd="0" presId="urn:microsoft.com/office/officeart/2008/layout/LinedList"/>
    <dgm:cxn modelId="{03E91967-BBCE-4FD8-98DD-701F44527D85}" type="presParOf" srcId="{CA4CE69F-ECD0-48BD-BA1B-609E5567D236}" destId="{66B90CB6-6AD4-4343-B83C-D87C305C96C6}" srcOrd="1" destOrd="0" presId="urn:microsoft.com/office/officeart/2008/layout/LinedList"/>
    <dgm:cxn modelId="{D4CA4AD4-C87A-4894-BB1A-516BC02D50B1}" type="presParOf" srcId="{CA4CE69F-ECD0-48BD-BA1B-609E5567D236}" destId="{60F706E9-B82E-44F4-9045-38E24C717AFA}" srcOrd="2" destOrd="0" presId="urn:microsoft.com/office/officeart/2008/layout/LinedList"/>
    <dgm:cxn modelId="{100FB6A4-FA81-4779-BB0D-0E93A37557E8}" type="presParOf" srcId="{8A5F81A6-C120-49D1-B602-DB3953921E31}" destId="{D10BED60-B079-421C-970A-203F4E934796}" srcOrd="2" destOrd="0" presId="urn:microsoft.com/office/officeart/2008/layout/LinedList"/>
    <dgm:cxn modelId="{34E4471A-3BE9-4437-B176-69577D400CAF}" type="presParOf" srcId="{8A5F81A6-C120-49D1-B602-DB3953921E31}" destId="{34C0341C-B214-4615-BAB8-8DC909CD429B}" srcOrd="3" destOrd="0" presId="urn:microsoft.com/office/officeart/2008/layout/LinedList"/>
    <dgm:cxn modelId="{12921206-7D14-41D6-860D-6F7439B7B909}" type="presParOf" srcId="{8A5F81A6-C120-49D1-B602-DB3953921E31}" destId="{058BE0D8-C8D0-4506-B323-CD6CC972DE84}" srcOrd="4" destOrd="0" presId="urn:microsoft.com/office/officeart/2008/layout/LinedList"/>
    <dgm:cxn modelId="{F2FA7D25-D31C-4705-B6B1-B341E81679C7}" type="presParOf" srcId="{058BE0D8-C8D0-4506-B323-CD6CC972DE84}" destId="{B365E9A4-8722-4F2A-8A0D-36F165098E74}" srcOrd="0" destOrd="0" presId="urn:microsoft.com/office/officeart/2008/layout/LinedList"/>
    <dgm:cxn modelId="{F1D68CEF-2651-4EFA-A305-822E6027F896}" type="presParOf" srcId="{058BE0D8-C8D0-4506-B323-CD6CC972DE84}" destId="{DE566B44-FB9C-49ED-9597-D490E3D21C59}" srcOrd="1" destOrd="0" presId="urn:microsoft.com/office/officeart/2008/layout/LinedList"/>
    <dgm:cxn modelId="{D9F0AC8D-835D-4DB8-95A4-C077DDF894B2}" type="presParOf" srcId="{058BE0D8-C8D0-4506-B323-CD6CC972DE84}" destId="{5BAA96F1-37D4-49A2-8659-07BFBAC0C553}" srcOrd="2" destOrd="0" presId="urn:microsoft.com/office/officeart/2008/layout/LinedList"/>
    <dgm:cxn modelId="{552BC01D-9CCF-48DA-8E22-E395F41A44F6}" type="presParOf" srcId="{8A5F81A6-C120-49D1-B602-DB3953921E31}" destId="{68B11D3B-F297-462A-8ECC-3E726C3AD5C0}" srcOrd="5" destOrd="0" presId="urn:microsoft.com/office/officeart/2008/layout/LinedList"/>
    <dgm:cxn modelId="{713AA622-7662-488E-9656-D08BE5F676ED}" type="presParOf" srcId="{8A5F81A6-C120-49D1-B602-DB3953921E31}" destId="{06234E36-5AD0-4962-AB79-58EC31A6F138}" srcOrd="6" destOrd="0" presId="urn:microsoft.com/office/officeart/2008/layout/LinedList"/>
    <dgm:cxn modelId="{6959A70A-8C7C-4886-BFBB-3D095BBB7470}" type="presParOf" srcId="{8A5F81A6-C120-49D1-B602-DB3953921E31}" destId="{EE2DD147-248C-4D89-9BF8-67692B098027}" srcOrd="7" destOrd="0" presId="urn:microsoft.com/office/officeart/2008/layout/LinedList"/>
    <dgm:cxn modelId="{32003C44-4139-4DF6-91AE-3495A18E6E14}" type="presParOf" srcId="{EE2DD147-248C-4D89-9BF8-67692B098027}" destId="{10DF5FB0-6B95-4589-91DD-58EEF3429FF1}" srcOrd="0" destOrd="0" presId="urn:microsoft.com/office/officeart/2008/layout/LinedList"/>
    <dgm:cxn modelId="{CA07AF89-61AC-4331-BD48-4003A71EF165}" type="presParOf" srcId="{EE2DD147-248C-4D89-9BF8-67692B098027}" destId="{6C3D8675-C635-4EB7-86E1-0B725BEAA01C}" srcOrd="1" destOrd="0" presId="urn:microsoft.com/office/officeart/2008/layout/LinedList"/>
    <dgm:cxn modelId="{2D78B89E-7C24-4D0B-BDB2-3E2F86881094}" type="presParOf" srcId="{EE2DD147-248C-4D89-9BF8-67692B098027}" destId="{1DC7AD99-4A27-4579-AB17-F39CFCF0B843}" srcOrd="2" destOrd="0" presId="urn:microsoft.com/office/officeart/2008/layout/LinedList"/>
    <dgm:cxn modelId="{3293B510-D8FA-4108-A068-E339D3F0D106}" type="presParOf" srcId="{8A5F81A6-C120-49D1-B602-DB3953921E31}" destId="{5FDF993E-3EF5-45F4-BB04-82CB10890AC4}" srcOrd="8" destOrd="0" presId="urn:microsoft.com/office/officeart/2008/layout/LinedList"/>
    <dgm:cxn modelId="{EFE78FFF-88B4-4787-950F-054D23A55156}" type="presParOf" srcId="{8A5F81A6-C120-49D1-B602-DB3953921E31}" destId="{2463DAAA-95AF-41FA-8CA7-D1D369C102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AB30528-7EBA-46C6-982E-0E1C705319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7B2AA46-B7F8-4064-8222-7EDA0CBA93C0}">
      <dgm:prSet phldrT="[Texto]" phldr="1" custT="1"/>
      <dgm:spPr/>
      <dgm:t>
        <a:bodyPr/>
        <a:lstStyle/>
        <a:p>
          <a:endParaRPr lang="es-MX" sz="1200" dirty="0">
            <a:latin typeface="+mj-lt"/>
          </a:endParaRPr>
        </a:p>
      </dgm:t>
    </dgm:pt>
    <dgm:pt modelId="{70279A49-E951-41CC-912D-7D2533C89EF8}" type="parTrans" cxnId="{3D476E8A-2165-44F1-B002-541374F19850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420FD365-4B3A-40AC-9032-0DFFBDE55A60}" type="sibTrans" cxnId="{3D476E8A-2165-44F1-B002-541374F19850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22318F8E-058F-425F-A150-00D8B1237FED}">
      <dgm:prSet phldrT="[Texto]" custT="1"/>
      <dgm:spPr/>
      <dgm:t>
        <a:bodyPr/>
        <a:lstStyle/>
        <a:p>
          <a:pPr algn="just"/>
          <a:r>
            <a:rPr lang="es-MX" sz="1200" dirty="0">
              <a:latin typeface="+mj-lt"/>
            </a:rPr>
            <a:t>Propiciar un ambiente de coordinación entre los integrantes del Sistema; </a:t>
          </a:r>
        </a:p>
      </dgm:t>
    </dgm:pt>
    <dgm:pt modelId="{B62A2CA8-DCA7-40CD-AD90-1E0AE97281D3}" type="parTrans" cxnId="{A1CF1478-D687-480B-AF5C-EAE2328A084F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AB47E436-C1B3-4CBE-A317-2AC444E1D638}" type="sibTrans" cxnId="{A1CF1478-D687-480B-AF5C-EAE2328A084F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53FE98D7-1356-4EBC-A656-42EDC73CC3E4}">
      <dgm:prSet phldrT="[Texto]" phldr="1" custT="1"/>
      <dgm:spPr/>
      <dgm:t>
        <a:bodyPr/>
        <a:lstStyle/>
        <a:p>
          <a:endParaRPr lang="es-MX" sz="1200" dirty="0">
            <a:latin typeface="+mj-lt"/>
          </a:endParaRPr>
        </a:p>
      </dgm:t>
    </dgm:pt>
    <dgm:pt modelId="{F35FC680-2C49-4D91-BFEB-EC4EC340357A}" type="parTrans" cxnId="{51F541B5-316B-42A1-9C24-225160007897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97B4C81A-812B-4C95-8AD9-B8E75CFF5161}" type="sibTrans" cxnId="{51F541B5-316B-42A1-9C24-225160007897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04DC7206-A175-4BA2-9FFA-733C18C9FE43}">
      <dgm:prSet phldrT="[Texto]" custT="1"/>
      <dgm:spPr/>
      <dgm:t>
        <a:bodyPr/>
        <a:lstStyle/>
        <a:p>
          <a:pPr algn="just"/>
          <a:r>
            <a:rPr lang="es-MX" sz="1200" dirty="0">
              <a:latin typeface="+mj-lt"/>
            </a:rPr>
            <a:t>Generar las condiciones para que los integrantes desempeñen sus funciones bajo mismos estándares y capacidades institucionales similares;</a:t>
          </a:r>
        </a:p>
      </dgm:t>
    </dgm:pt>
    <dgm:pt modelId="{19C77790-9CDF-4DC8-A035-AF750CD4A6A6}" type="parTrans" cxnId="{D7BB6581-4E32-4C91-9846-29EDEA66E9A5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11190C4F-7BED-4D26-AB36-A6042DA2F5B9}" type="sibTrans" cxnId="{D7BB6581-4E32-4C91-9846-29EDEA66E9A5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7DD98400-82A7-476E-997E-8E570923CBA9}">
      <dgm:prSet phldrT="[Texto]" phldr="1" custT="1"/>
      <dgm:spPr/>
      <dgm:t>
        <a:bodyPr/>
        <a:lstStyle/>
        <a:p>
          <a:endParaRPr lang="es-MX" sz="1200" dirty="0">
            <a:latin typeface="+mj-lt"/>
          </a:endParaRPr>
        </a:p>
      </dgm:t>
    </dgm:pt>
    <dgm:pt modelId="{8439F201-0087-4815-8F6B-EC7B1979533A}" type="parTrans" cxnId="{71B06816-B0B6-4D64-A6A1-8C6E922E1D2B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7F369580-6173-43D1-85D0-95EE82B57F66}" type="sibTrans" cxnId="{71B06816-B0B6-4D64-A6A1-8C6E922E1D2B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5414BD5E-9419-45FE-8E73-5B25A90474AC}">
      <dgm:prSet phldrT="[Texto]" custT="1"/>
      <dgm:spPr/>
      <dgm:t>
        <a:bodyPr/>
        <a:lstStyle/>
        <a:p>
          <a:pPr algn="just"/>
          <a:r>
            <a:rPr lang="es-MX" sz="1200" dirty="0">
              <a:latin typeface="+mj-lt"/>
            </a:rPr>
            <a:t>Establecer, revisar y actualizar las Normas Profesionales de Auditoría Gubernamental basadas en las emitidas por la INTOSAI;</a:t>
          </a:r>
        </a:p>
      </dgm:t>
    </dgm:pt>
    <dgm:pt modelId="{7A337332-8CA8-4337-99B4-132F82C94E19}" type="parTrans" cxnId="{A82DCD26-BE2C-4033-A745-A142195B0E09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30D77E16-9139-43FA-8255-778BB4DC15EB}" type="sibTrans" cxnId="{A82DCD26-BE2C-4033-A745-A142195B0E09}">
      <dgm:prSet/>
      <dgm:spPr/>
      <dgm:t>
        <a:bodyPr/>
        <a:lstStyle/>
        <a:p>
          <a:endParaRPr lang="es-MX" sz="1200">
            <a:latin typeface="+mj-lt"/>
          </a:endParaRPr>
        </a:p>
      </dgm:t>
    </dgm:pt>
    <dgm:pt modelId="{E920CE8F-798E-4FC4-8C20-C37AEDD924D7}">
      <dgm:prSet custT="1"/>
      <dgm:spPr/>
      <dgm:t>
        <a:bodyPr/>
        <a:lstStyle/>
        <a:p>
          <a:endParaRPr lang="es-MX" sz="1100" dirty="0">
            <a:latin typeface="+mj-lt"/>
          </a:endParaRPr>
        </a:p>
      </dgm:t>
    </dgm:pt>
    <dgm:pt modelId="{B784B995-1AB6-46D3-AB4C-B51B4C029FA7}" type="parTrans" cxnId="{58ADC722-1C69-4501-B3D7-C1441EC4FBC2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8CE3B0E8-85DB-4013-8A23-D4B6A9D0BA2B}" type="sibTrans" cxnId="{58ADC722-1C69-4501-B3D7-C1441EC4FBC2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1CD0DC6C-1A4A-42A4-B167-A0934850A2D9}">
      <dgm:prSet custT="1"/>
      <dgm:spPr/>
      <dgm:t>
        <a:bodyPr/>
        <a:lstStyle/>
        <a:p>
          <a:endParaRPr lang="es-MX" sz="1100" dirty="0">
            <a:latin typeface="+mj-lt"/>
          </a:endParaRPr>
        </a:p>
      </dgm:t>
    </dgm:pt>
    <dgm:pt modelId="{2058376E-F287-4415-A658-AF81387B8B9F}" type="parTrans" cxnId="{583E9D86-4119-406E-B790-CDAC9B3797BA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2332EECE-0E9D-4544-8A3A-C0EC252EABD7}" type="sibTrans" cxnId="{583E9D86-4119-406E-B790-CDAC9B3797BA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E72B730A-2D26-4C33-A681-F13F0DD2A3F0}">
      <dgm:prSet custT="1"/>
      <dgm:spPr/>
      <dgm:t>
        <a:bodyPr/>
        <a:lstStyle/>
        <a:p>
          <a:pPr algn="just"/>
          <a:r>
            <a:rPr lang="es-MX" sz="1200" dirty="0">
              <a:latin typeface="+mj-lt"/>
            </a:rPr>
            <a:t>Definir estrategias, metodologías, políticas y directrices para la planeación, programación y seguimiento de actividades de auditoría gubernamental</a:t>
          </a:r>
          <a:r>
            <a:rPr lang="es-MX" sz="1050" dirty="0">
              <a:latin typeface="+mj-lt"/>
            </a:rPr>
            <a:t>;</a:t>
          </a:r>
        </a:p>
      </dgm:t>
    </dgm:pt>
    <dgm:pt modelId="{3BD15CB3-4A53-473E-86A7-33568EDF4922}" type="parTrans" cxnId="{DA957953-6E26-4A19-AFC1-F9C98E412D55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1BFE5B56-4548-4F4D-8F40-CDF216C8F0F7}" type="sibTrans" cxnId="{DA957953-6E26-4A19-AFC1-F9C98E412D55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DDDC8FEA-9794-4E61-BA1D-916F7F436246}">
      <dgm:prSet custT="1"/>
      <dgm:spPr/>
      <dgm:t>
        <a:bodyPr/>
        <a:lstStyle/>
        <a:p>
          <a:pPr algn="just"/>
          <a:r>
            <a:rPr lang="es-MX" sz="1200" dirty="0">
              <a:latin typeface="+mj-lt"/>
            </a:rPr>
            <a:t>Promover la evaluación de los sistemas de control interno, así como la implementación de las mejores prácticas en la materia;</a:t>
          </a:r>
        </a:p>
      </dgm:t>
    </dgm:pt>
    <dgm:pt modelId="{E3D6084C-5BFF-48F6-A05F-9A106B5D0964}" type="parTrans" cxnId="{4369E7F5-C687-4993-80E5-ECC6456D04FA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740C89E9-A900-478D-9E30-81968D0E3E33}" type="sibTrans" cxnId="{4369E7F5-C687-4993-80E5-ECC6456D04FA}">
      <dgm:prSet/>
      <dgm:spPr/>
      <dgm:t>
        <a:bodyPr/>
        <a:lstStyle/>
        <a:p>
          <a:endParaRPr lang="es-MX" sz="1400">
            <a:latin typeface="+mj-lt"/>
          </a:endParaRPr>
        </a:p>
      </dgm:t>
    </dgm:pt>
    <dgm:pt modelId="{C5D23BF5-C8F3-4093-8AB5-B0041835EFD4}" type="pres">
      <dgm:prSet presAssocID="{5AB30528-7EBA-46C6-982E-0E1C70531994}" presName="diagram" presStyleCnt="0">
        <dgm:presLayoutVars>
          <dgm:dir/>
          <dgm:resizeHandles val="exact"/>
        </dgm:presLayoutVars>
      </dgm:prSet>
      <dgm:spPr/>
    </dgm:pt>
    <dgm:pt modelId="{69592434-11DE-49A7-B060-482DCF76BC15}" type="pres">
      <dgm:prSet presAssocID="{77B2AA46-B7F8-4064-8222-7EDA0CBA93C0}" presName="node" presStyleLbl="node1" presStyleIdx="0" presStyleCnt="5" custScaleY="131679">
        <dgm:presLayoutVars>
          <dgm:bulletEnabled val="1"/>
        </dgm:presLayoutVars>
      </dgm:prSet>
      <dgm:spPr/>
    </dgm:pt>
    <dgm:pt modelId="{605E00F9-E8C0-4FD8-A20C-9C469A1C3BC1}" type="pres">
      <dgm:prSet presAssocID="{420FD365-4B3A-40AC-9032-0DFFBDE55A60}" presName="sibTrans" presStyleCnt="0"/>
      <dgm:spPr/>
    </dgm:pt>
    <dgm:pt modelId="{A8667344-750B-4B2F-A889-D422BD00FC98}" type="pres">
      <dgm:prSet presAssocID="{53FE98D7-1356-4EBC-A656-42EDC73CC3E4}" presName="node" presStyleLbl="node1" presStyleIdx="1" presStyleCnt="5" custScaleY="137745">
        <dgm:presLayoutVars>
          <dgm:bulletEnabled val="1"/>
        </dgm:presLayoutVars>
      </dgm:prSet>
      <dgm:spPr/>
    </dgm:pt>
    <dgm:pt modelId="{54A26E21-C731-437F-A652-EC60BCE60D6F}" type="pres">
      <dgm:prSet presAssocID="{97B4C81A-812B-4C95-8AD9-B8E75CFF5161}" presName="sibTrans" presStyleCnt="0"/>
      <dgm:spPr/>
    </dgm:pt>
    <dgm:pt modelId="{985089F2-767B-4812-A405-73CDC9C2CBF4}" type="pres">
      <dgm:prSet presAssocID="{7DD98400-82A7-476E-997E-8E570923CBA9}" presName="node" presStyleLbl="node1" presStyleIdx="2" presStyleCnt="5" custScaleY="135723">
        <dgm:presLayoutVars>
          <dgm:bulletEnabled val="1"/>
        </dgm:presLayoutVars>
      </dgm:prSet>
      <dgm:spPr/>
    </dgm:pt>
    <dgm:pt modelId="{EAE718F7-CF3C-4D63-A437-23AA3AE57A97}" type="pres">
      <dgm:prSet presAssocID="{7F369580-6173-43D1-85D0-95EE82B57F66}" presName="sibTrans" presStyleCnt="0"/>
      <dgm:spPr/>
    </dgm:pt>
    <dgm:pt modelId="{B6BB590A-C150-4404-8884-EAA82F0E4EB6}" type="pres">
      <dgm:prSet presAssocID="{E920CE8F-798E-4FC4-8C20-C37AEDD924D7}" presName="node" presStyleLbl="node1" presStyleIdx="3" presStyleCnt="5" custScaleX="101053" custScaleY="137600">
        <dgm:presLayoutVars>
          <dgm:bulletEnabled val="1"/>
        </dgm:presLayoutVars>
      </dgm:prSet>
      <dgm:spPr/>
    </dgm:pt>
    <dgm:pt modelId="{C3D8F550-CEF3-47FC-958C-0A527609F869}" type="pres">
      <dgm:prSet presAssocID="{8CE3B0E8-85DB-4013-8A23-D4B6A9D0BA2B}" presName="sibTrans" presStyleCnt="0"/>
      <dgm:spPr/>
    </dgm:pt>
    <dgm:pt modelId="{BB7C1F8B-64F9-4CCA-9351-19426588E51D}" type="pres">
      <dgm:prSet presAssocID="{1CD0DC6C-1A4A-42A4-B167-A0934850A2D9}" presName="node" presStyleLbl="node1" presStyleIdx="4" presStyleCnt="5" custScaleY="135356">
        <dgm:presLayoutVars>
          <dgm:bulletEnabled val="1"/>
        </dgm:presLayoutVars>
      </dgm:prSet>
      <dgm:spPr/>
    </dgm:pt>
  </dgm:ptLst>
  <dgm:cxnLst>
    <dgm:cxn modelId="{4A6F7A01-EB58-4D67-A076-855818513771}" type="presOf" srcId="{E920CE8F-798E-4FC4-8C20-C37AEDD924D7}" destId="{B6BB590A-C150-4404-8884-EAA82F0E4EB6}" srcOrd="0" destOrd="0" presId="urn:microsoft.com/office/officeart/2005/8/layout/default"/>
    <dgm:cxn modelId="{71B06816-B0B6-4D64-A6A1-8C6E922E1D2B}" srcId="{5AB30528-7EBA-46C6-982E-0E1C70531994}" destId="{7DD98400-82A7-476E-997E-8E570923CBA9}" srcOrd="2" destOrd="0" parTransId="{8439F201-0087-4815-8F6B-EC7B1979533A}" sibTransId="{7F369580-6173-43D1-85D0-95EE82B57F66}"/>
    <dgm:cxn modelId="{EEBCE21D-7AC7-4451-995E-F27482B2969D}" type="presOf" srcId="{22318F8E-058F-425F-A150-00D8B1237FED}" destId="{69592434-11DE-49A7-B060-482DCF76BC15}" srcOrd="0" destOrd="1" presId="urn:microsoft.com/office/officeart/2005/8/layout/default"/>
    <dgm:cxn modelId="{58ADC722-1C69-4501-B3D7-C1441EC4FBC2}" srcId="{5AB30528-7EBA-46C6-982E-0E1C70531994}" destId="{E920CE8F-798E-4FC4-8C20-C37AEDD924D7}" srcOrd="3" destOrd="0" parTransId="{B784B995-1AB6-46D3-AB4C-B51B4C029FA7}" sibTransId="{8CE3B0E8-85DB-4013-8A23-D4B6A9D0BA2B}"/>
    <dgm:cxn modelId="{A82DCD26-BE2C-4033-A745-A142195B0E09}" srcId="{7DD98400-82A7-476E-997E-8E570923CBA9}" destId="{5414BD5E-9419-45FE-8E73-5B25A90474AC}" srcOrd="0" destOrd="0" parTransId="{7A337332-8CA8-4337-99B4-132F82C94E19}" sibTransId="{30D77E16-9139-43FA-8255-778BB4DC15EB}"/>
    <dgm:cxn modelId="{5B0C2D2B-05A4-49F8-A0FE-5AAAA071C9FD}" type="presOf" srcId="{04DC7206-A175-4BA2-9FFA-733C18C9FE43}" destId="{A8667344-750B-4B2F-A889-D422BD00FC98}" srcOrd="0" destOrd="1" presId="urn:microsoft.com/office/officeart/2005/8/layout/default"/>
    <dgm:cxn modelId="{9816662B-028E-4CBB-B09B-C5A47F8121B9}" type="presOf" srcId="{53FE98D7-1356-4EBC-A656-42EDC73CC3E4}" destId="{A8667344-750B-4B2F-A889-D422BD00FC98}" srcOrd="0" destOrd="0" presId="urn:microsoft.com/office/officeart/2005/8/layout/default"/>
    <dgm:cxn modelId="{5E73DB4C-1CF6-47F0-9D14-E058B6B0AF47}" type="presOf" srcId="{5414BD5E-9419-45FE-8E73-5B25A90474AC}" destId="{985089F2-767B-4812-A405-73CDC9C2CBF4}" srcOrd="0" destOrd="1" presId="urn:microsoft.com/office/officeart/2005/8/layout/default"/>
    <dgm:cxn modelId="{DA957953-6E26-4A19-AFC1-F9C98E412D55}" srcId="{E920CE8F-798E-4FC4-8C20-C37AEDD924D7}" destId="{E72B730A-2D26-4C33-A681-F13F0DD2A3F0}" srcOrd="0" destOrd="0" parTransId="{3BD15CB3-4A53-473E-86A7-33568EDF4922}" sibTransId="{1BFE5B56-4548-4F4D-8F40-CDF216C8F0F7}"/>
    <dgm:cxn modelId="{A1CF1478-D687-480B-AF5C-EAE2328A084F}" srcId="{77B2AA46-B7F8-4064-8222-7EDA0CBA93C0}" destId="{22318F8E-058F-425F-A150-00D8B1237FED}" srcOrd="0" destOrd="0" parTransId="{B62A2CA8-DCA7-40CD-AD90-1E0AE97281D3}" sibTransId="{AB47E436-C1B3-4CBE-A317-2AC444E1D638}"/>
    <dgm:cxn modelId="{CD1E227D-3A5D-42D7-AF4A-E543F7E1F2F0}" type="presOf" srcId="{7DD98400-82A7-476E-997E-8E570923CBA9}" destId="{985089F2-767B-4812-A405-73CDC9C2CBF4}" srcOrd="0" destOrd="0" presId="urn:microsoft.com/office/officeart/2005/8/layout/default"/>
    <dgm:cxn modelId="{D7BB6581-4E32-4C91-9846-29EDEA66E9A5}" srcId="{53FE98D7-1356-4EBC-A656-42EDC73CC3E4}" destId="{04DC7206-A175-4BA2-9FFA-733C18C9FE43}" srcOrd="0" destOrd="0" parTransId="{19C77790-9CDF-4DC8-A035-AF750CD4A6A6}" sibTransId="{11190C4F-7BED-4D26-AB36-A6042DA2F5B9}"/>
    <dgm:cxn modelId="{EC74B583-22EC-42FB-8F34-CD274A074747}" type="presOf" srcId="{5AB30528-7EBA-46C6-982E-0E1C70531994}" destId="{C5D23BF5-C8F3-4093-8AB5-B0041835EFD4}" srcOrd="0" destOrd="0" presId="urn:microsoft.com/office/officeart/2005/8/layout/default"/>
    <dgm:cxn modelId="{583E9D86-4119-406E-B790-CDAC9B3797BA}" srcId="{5AB30528-7EBA-46C6-982E-0E1C70531994}" destId="{1CD0DC6C-1A4A-42A4-B167-A0934850A2D9}" srcOrd="4" destOrd="0" parTransId="{2058376E-F287-4415-A658-AF81387B8B9F}" sibTransId="{2332EECE-0E9D-4544-8A3A-C0EC252EABD7}"/>
    <dgm:cxn modelId="{3D476E8A-2165-44F1-B002-541374F19850}" srcId="{5AB30528-7EBA-46C6-982E-0E1C70531994}" destId="{77B2AA46-B7F8-4064-8222-7EDA0CBA93C0}" srcOrd="0" destOrd="0" parTransId="{70279A49-E951-41CC-912D-7D2533C89EF8}" sibTransId="{420FD365-4B3A-40AC-9032-0DFFBDE55A60}"/>
    <dgm:cxn modelId="{5F2F6491-4163-4F49-B94D-8B19347D4111}" type="presOf" srcId="{77B2AA46-B7F8-4064-8222-7EDA0CBA93C0}" destId="{69592434-11DE-49A7-B060-482DCF76BC15}" srcOrd="0" destOrd="0" presId="urn:microsoft.com/office/officeart/2005/8/layout/default"/>
    <dgm:cxn modelId="{51F541B5-316B-42A1-9C24-225160007897}" srcId="{5AB30528-7EBA-46C6-982E-0E1C70531994}" destId="{53FE98D7-1356-4EBC-A656-42EDC73CC3E4}" srcOrd="1" destOrd="0" parTransId="{F35FC680-2C49-4D91-BFEB-EC4EC340357A}" sibTransId="{97B4C81A-812B-4C95-8AD9-B8E75CFF5161}"/>
    <dgm:cxn modelId="{5D289FD9-5D0C-4421-8DA0-89BDF3A375B7}" type="presOf" srcId="{1CD0DC6C-1A4A-42A4-B167-A0934850A2D9}" destId="{BB7C1F8B-64F9-4CCA-9351-19426588E51D}" srcOrd="0" destOrd="0" presId="urn:microsoft.com/office/officeart/2005/8/layout/default"/>
    <dgm:cxn modelId="{599BFEE6-CCD9-416E-A896-7F3254252341}" type="presOf" srcId="{DDDC8FEA-9794-4E61-BA1D-916F7F436246}" destId="{BB7C1F8B-64F9-4CCA-9351-19426588E51D}" srcOrd="0" destOrd="1" presId="urn:microsoft.com/office/officeart/2005/8/layout/default"/>
    <dgm:cxn modelId="{37D30EF4-ECB7-4307-8F56-70538095E6CC}" type="presOf" srcId="{E72B730A-2D26-4C33-A681-F13F0DD2A3F0}" destId="{B6BB590A-C150-4404-8884-EAA82F0E4EB6}" srcOrd="0" destOrd="1" presId="urn:microsoft.com/office/officeart/2005/8/layout/default"/>
    <dgm:cxn modelId="{4369E7F5-C687-4993-80E5-ECC6456D04FA}" srcId="{1CD0DC6C-1A4A-42A4-B167-A0934850A2D9}" destId="{DDDC8FEA-9794-4E61-BA1D-916F7F436246}" srcOrd="0" destOrd="0" parTransId="{E3D6084C-5BFF-48F6-A05F-9A106B5D0964}" sibTransId="{740C89E9-A900-478D-9E30-81968D0E3E33}"/>
    <dgm:cxn modelId="{2C4D0FED-C21B-4744-AB73-E05A1FF0A1E7}" type="presParOf" srcId="{C5D23BF5-C8F3-4093-8AB5-B0041835EFD4}" destId="{69592434-11DE-49A7-B060-482DCF76BC15}" srcOrd="0" destOrd="0" presId="urn:microsoft.com/office/officeart/2005/8/layout/default"/>
    <dgm:cxn modelId="{B4E418F0-5969-450D-B44B-CCE3F3B51790}" type="presParOf" srcId="{C5D23BF5-C8F3-4093-8AB5-B0041835EFD4}" destId="{605E00F9-E8C0-4FD8-A20C-9C469A1C3BC1}" srcOrd="1" destOrd="0" presId="urn:microsoft.com/office/officeart/2005/8/layout/default"/>
    <dgm:cxn modelId="{2FA9C7AB-C8EE-4ADB-8952-72EDFFE5150A}" type="presParOf" srcId="{C5D23BF5-C8F3-4093-8AB5-B0041835EFD4}" destId="{A8667344-750B-4B2F-A889-D422BD00FC98}" srcOrd="2" destOrd="0" presId="urn:microsoft.com/office/officeart/2005/8/layout/default"/>
    <dgm:cxn modelId="{707498A8-01F9-42FE-9047-AF9424BE37E6}" type="presParOf" srcId="{C5D23BF5-C8F3-4093-8AB5-B0041835EFD4}" destId="{54A26E21-C731-437F-A652-EC60BCE60D6F}" srcOrd="3" destOrd="0" presId="urn:microsoft.com/office/officeart/2005/8/layout/default"/>
    <dgm:cxn modelId="{534B9554-464E-40FA-888E-47148E2AF3BF}" type="presParOf" srcId="{C5D23BF5-C8F3-4093-8AB5-B0041835EFD4}" destId="{985089F2-767B-4812-A405-73CDC9C2CBF4}" srcOrd="4" destOrd="0" presId="urn:microsoft.com/office/officeart/2005/8/layout/default"/>
    <dgm:cxn modelId="{1795A114-5CDF-4B56-A2E0-4863B9EB8331}" type="presParOf" srcId="{C5D23BF5-C8F3-4093-8AB5-B0041835EFD4}" destId="{EAE718F7-CF3C-4D63-A437-23AA3AE57A97}" srcOrd="5" destOrd="0" presId="urn:microsoft.com/office/officeart/2005/8/layout/default"/>
    <dgm:cxn modelId="{C3E42149-40C3-4D4C-B26A-ADA07C9EAC78}" type="presParOf" srcId="{C5D23BF5-C8F3-4093-8AB5-B0041835EFD4}" destId="{B6BB590A-C150-4404-8884-EAA82F0E4EB6}" srcOrd="6" destOrd="0" presId="urn:microsoft.com/office/officeart/2005/8/layout/default"/>
    <dgm:cxn modelId="{2BD1DC55-48B1-4E01-8392-72EF4F3DF27B}" type="presParOf" srcId="{C5D23BF5-C8F3-4093-8AB5-B0041835EFD4}" destId="{C3D8F550-CEF3-47FC-958C-0A527609F869}" srcOrd="7" destOrd="0" presId="urn:microsoft.com/office/officeart/2005/8/layout/default"/>
    <dgm:cxn modelId="{C3B2174A-C359-4FA1-BD69-2ECB7E34CC40}" type="presParOf" srcId="{C5D23BF5-C8F3-4093-8AB5-B0041835EFD4}" destId="{BB7C1F8B-64F9-4CCA-9351-19426588E51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AB30528-7EBA-46C6-982E-0E1C70531994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77B2AA46-B7F8-4064-8222-7EDA0CBA93C0}">
      <dgm:prSet phldrT="[Texto]" phldr="1" custT="1"/>
      <dgm:spPr/>
      <dgm:t>
        <a:bodyPr/>
        <a:lstStyle/>
        <a:p>
          <a:pPr algn="l"/>
          <a:endParaRPr lang="es-MX" sz="1200" dirty="0"/>
        </a:p>
      </dgm:t>
    </dgm:pt>
    <dgm:pt modelId="{70279A49-E951-41CC-912D-7D2533C89EF8}" type="parTrans" cxnId="{3D476E8A-2165-44F1-B002-541374F19850}">
      <dgm:prSet/>
      <dgm:spPr/>
      <dgm:t>
        <a:bodyPr/>
        <a:lstStyle/>
        <a:p>
          <a:endParaRPr lang="es-MX" sz="1200"/>
        </a:p>
      </dgm:t>
    </dgm:pt>
    <dgm:pt modelId="{420FD365-4B3A-40AC-9032-0DFFBDE55A60}" type="sibTrans" cxnId="{3D476E8A-2165-44F1-B002-541374F19850}">
      <dgm:prSet/>
      <dgm:spPr/>
      <dgm:t>
        <a:bodyPr/>
        <a:lstStyle/>
        <a:p>
          <a:endParaRPr lang="es-MX" sz="1200"/>
        </a:p>
      </dgm:t>
    </dgm:pt>
    <dgm:pt modelId="{22318F8E-058F-425F-A150-00D8B1237FED}">
      <dgm:prSet phldrT="[Texto]" custT="1"/>
      <dgm:spPr/>
      <dgm:t>
        <a:bodyPr/>
        <a:lstStyle/>
        <a:p>
          <a:pPr algn="l"/>
          <a:r>
            <a:rPr lang="es-MX" sz="1200" dirty="0"/>
            <a:t>Determinar los mecanismos de creación de capacidades, intercambio de información y generación de conocimiento en materia de auditoría gubernamental a sus integrantes;</a:t>
          </a:r>
        </a:p>
      </dgm:t>
    </dgm:pt>
    <dgm:pt modelId="{B62A2CA8-DCA7-40CD-AD90-1E0AE97281D3}" type="parTrans" cxnId="{A1CF1478-D687-480B-AF5C-EAE2328A084F}">
      <dgm:prSet/>
      <dgm:spPr/>
      <dgm:t>
        <a:bodyPr/>
        <a:lstStyle/>
        <a:p>
          <a:endParaRPr lang="es-MX" sz="1200"/>
        </a:p>
      </dgm:t>
    </dgm:pt>
    <dgm:pt modelId="{AB47E436-C1B3-4CBE-A317-2AC444E1D638}" type="sibTrans" cxnId="{A1CF1478-D687-480B-AF5C-EAE2328A084F}">
      <dgm:prSet/>
      <dgm:spPr/>
      <dgm:t>
        <a:bodyPr/>
        <a:lstStyle/>
        <a:p>
          <a:endParaRPr lang="es-MX" sz="1200"/>
        </a:p>
      </dgm:t>
    </dgm:pt>
    <dgm:pt modelId="{53FE98D7-1356-4EBC-A656-42EDC73CC3E4}">
      <dgm:prSet phldrT="[Texto]" phldr="1" custT="1"/>
      <dgm:spPr/>
      <dgm:t>
        <a:bodyPr/>
        <a:lstStyle/>
        <a:p>
          <a:endParaRPr lang="es-MX" sz="1200" dirty="0"/>
        </a:p>
      </dgm:t>
    </dgm:pt>
    <dgm:pt modelId="{F35FC680-2C49-4D91-BFEB-EC4EC340357A}" type="parTrans" cxnId="{51F541B5-316B-42A1-9C24-225160007897}">
      <dgm:prSet/>
      <dgm:spPr/>
      <dgm:t>
        <a:bodyPr/>
        <a:lstStyle/>
        <a:p>
          <a:endParaRPr lang="es-MX" sz="1200"/>
        </a:p>
      </dgm:t>
    </dgm:pt>
    <dgm:pt modelId="{97B4C81A-812B-4C95-8AD9-B8E75CFF5161}" type="sibTrans" cxnId="{51F541B5-316B-42A1-9C24-225160007897}">
      <dgm:prSet/>
      <dgm:spPr/>
      <dgm:t>
        <a:bodyPr/>
        <a:lstStyle/>
        <a:p>
          <a:endParaRPr lang="es-MX" sz="1200"/>
        </a:p>
      </dgm:t>
    </dgm:pt>
    <dgm:pt modelId="{04DC7206-A175-4BA2-9FFA-733C18C9FE43}">
      <dgm:prSet phldrT="[Texto]" custT="1"/>
      <dgm:spPr/>
      <dgm:t>
        <a:bodyPr/>
        <a:lstStyle/>
        <a:p>
          <a:pPr algn="just"/>
          <a:r>
            <a:rPr lang="es-MX" sz="1200" dirty="0"/>
            <a:t>Impulsar el cumplimiento de la Ley General de Contabilidad Gubernamental, las disposiciones en materia de transparencia y acceso a la información pública, así como de disciplina financiera; </a:t>
          </a:r>
        </a:p>
      </dgm:t>
    </dgm:pt>
    <dgm:pt modelId="{19C77790-9CDF-4DC8-A035-AF750CD4A6A6}" type="parTrans" cxnId="{D7BB6581-4E32-4C91-9846-29EDEA66E9A5}">
      <dgm:prSet/>
      <dgm:spPr/>
      <dgm:t>
        <a:bodyPr/>
        <a:lstStyle/>
        <a:p>
          <a:endParaRPr lang="es-MX" sz="1200"/>
        </a:p>
      </dgm:t>
    </dgm:pt>
    <dgm:pt modelId="{11190C4F-7BED-4D26-AB36-A6042DA2F5B9}" type="sibTrans" cxnId="{D7BB6581-4E32-4C91-9846-29EDEA66E9A5}">
      <dgm:prSet/>
      <dgm:spPr/>
      <dgm:t>
        <a:bodyPr/>
        <a:lstStyle/>
        <a:p>
          <a:endParaRPr lang="es-MX" sz="1200"/>
        </a:p>
      </dgm:t>
    </dgm:pt>
    <dgm:pt modelId="{7DD98400-82A7-476E-997E-8E570923CBA9}">
      <dgm:prSet phldrT="[Texto]" phldr="1" custT="1"/>
      <dgm:spPr/>
      <dgm:t>
        <a:bodyPr/>
        <a:lstStyle/>
        <a:p>
          <a:endParaRPr lang="es-MX" sz="1200" dirty="0"/>
        </a:p>
      </dgm:t>
    </dgm:pt>
    <dgm:pt modelId="{8439F201-0087-4815-8F6B-EC7B1979533A}" type="parTrans" cxnId="{71B06816-B0B6-4D64-A6A1-8C6E922E1D2B}">
      <dgm:prSet/>
      <dgm:spPr/>
      <dgm:t>
        <a:bodyPr/>
        <a:lstStyle/>
        <a:p>
          <a:endParaRPr lang="es-MX" sz="1200"/>
        </a:p>
      </dgm:t>
    </dgm:pt>
    <dgm:pt modelId="{7F369580-6173-43D1-85D0-95EE82B57F66}" type="sibTrans" cxnId="{71B06816-B0B6-4D64-A6A1-8C6E922E1D2B}">
      <dgm:prSet/>
      <dgm:spPr/>
      <dgm:t>
        <a:bodyPr/>
        <a:lstStyle/>
        <a:p>
          <a:endParaRPr lang="es-MX" sz="1200"/>
        </a:p>
      </dgm:t>
    </dgm:pt>
    <dgm:pt modelId="{5414BD5E-9419-45FE-8E73-5B25A90474AC}">
      <dgm:prSet phldrT="[Texto]" custT="1"/>
      <dgm:spPr/>
      <dgm:t>
        <a:bodyPr/>
        <a:lstStyle/>
        <a:p>
          <a:r>
            <a:rPr lang="es-MX" sz="1200" dirty="0"/>
            <a:t>Impulsar el funcionamiento efectivo de la participación social en la gestión, seguimiento y vigilancia de los recursos federales transferidos.</a:t>
          </a:r>
        </a:p>
      </dgm:t>
    </dgm:pt>
    <dgm:pt modelId="{7A337332-8CA8-4337-99B4-132F82C94E19}" type="parTrans" cxnId="{A82DCD26-BE2C-4033-A745-A142195B0E09}">
      <dgm:prSet/>
      <dgm:spPr/>
      <dgm:t>
        <a:bodyPr/>
        <a:lstStyle/>
        <a:p>
          <a:endParaRPr lang="es-MX" sz="1200"/>
        </a:p>
      </dgm:t>
    </dgm:pt>
    <dgm:pt modelId="{30D77E16-9139-43FA-8255-778BB4DC15EB}" type="sibTrans" cxnId="{A82DCD26-BE2C-4033-A745-A142195B0E09}">
      <dgm:prSet/>
      <dgm:spPr/>
      <dgm:t>
        <a:bodyPr/>
        <a:lstStyle/>
        <a:p>
          <a:endParaRPr lang="es-MX" sz="1200"/>
        </a:p>
      </dgm:t>
    </dgm:pt>
    <dgm:pt modelId="{62263FE5-A024-4D0B-ADCC-542CE8FB181B}" type="pres">
      <dgm:prSet presAssocID="{5AB30528-7EBA-46C6-982E-0E1C70531994}" presName="diagram" presStyleCnt="0">
        <dgm:presLayoutVars>
          <dgm:dir/>
          <dgm:resizeHandles val="exact"/>
        </dgm:presLayoutVars>
      </dgm:prSet>
      <dgm:spPr/>
    </dgm:pt>
    <dgm:pt modelId="{8306E153-9EB2-4175-912B-C488A5783F1A}" type="pres">
      <dgm:prSet presAssocID="{77B2AA46-B7F8-4064-8222-7EDA0CBA93C0}" presName="node" presStyleLbl="node1" presStyleIdx="0" presStyleCnt="3" custScaleY="194670">
        <dgm:presLayoutVars>
          <dgm:bulletEnabled val="1"/>
        </dgm:presLayoutVars>
      </dgm:prSet>
      <dgm:spPr/>
    </dgm:pt>
    <dgm:pt modelId="{D4D68F9F-64C1-4668-9FBC-872A78F0632F}" type="pres">
      <dgm:prSet presAssocID="{420FD365-4B3A-40AC-9032-0DFFBDE55A60}" presName="sibTrans" presStyleCnt="0"/>
      <dgm:spPr/>
    </dgm:pt>
    <dgm:pt modelId="{F5707C6D-E0EA-4444-95C5-E15825F332B0}" type="pres">
      <dgm:prSet presAssocID="{53FE98D7-1356-4EBC-A656-42EDC73CC3E4}" presName="node" presStyleLbl="node1" presStyleIdx="1" presStyleCnt="3" custScaleY="196700">
        <dgm:presLayoutVars>
          <dgm:bulletEnabled val="1"/>
        </dgm:presLayoutVars>
      </dgm:prSet>
      <dgm:spPr/>
    </dgm:pt>
    <dgm:pt modelId="{07671544-1372-41AA-AD9B-3362FEF097C7}" type="pres">
      <dgm:prSet presAssocID="{97B4C81A-812B-4C95-8AD9-B8E75CFF5161}" presName="sibTrans" presStyleCnt="0"/>
      <dgm:spPr/>
    </dgm:pt>
    <dgm:pt modelId="{27B8A5A0-1DCE-4351-9DE0-51830F520DF0}" type="pres">
      <dgm:prSet presAssocID="{7DD98400-82A7-476E-997E-8E570923CBA9}" presName="node" presStyleLbl="node1" presStyleIdx="2" presStyleCnt="3" custScaleY="194670">
        <dgm:presLayoutVars>
          <dgm:bulletEnabled val="1"/>
        </dgm:presLayoutVars>
      </dgm:prSet>
      <dgm:spPr/>
    </dgm:pt>
  </dgm:ptLst>
  <dgm:cxnLst>
    <dgm:cxn modelId="{71B06816-B0B6-4D64-A6A1-8C6E922E1D2B}" srcId="{5AB30528-7EBA-46C6-982E-0E1C70531994}" destId="{7DD98400-82A7-476E-997E-8E570923CBA9}" srcOrd="2" destOrd="0" parTransId="{8439F201-0087-4815-8F6B-EC7B1979533A}" sibTransId="{7F369580-6173-43D1-85D0-95EE82B57F66}"/>
    <dgm:cxn modelId="{A82DCD26-BE2C-4033-A745-A142195B0E09}" srcId="{7DD98400-82A7-476E-997E-8E570923CBA9}" destId="{5414BD5E-9419-45FE-8E73-5B25A90474AC}" srcOrd="0" destOrd="0" parTransId="{7A337332-8CA8-4337-99B4-132F82C94E19}" sibTransId="{30D77E16-9139-43FA-8255-778BB4DC15EB}"/>
    <dgm:cxn modelId="{B896572F-6761-4218-8D05-AE4542619501}" type="presOf" srcId="{77B2AA46-B7F8-4064-8222-7EDA0CBA93C0}" destId="{8306E153-9EB2-4175-912B-C488A5783F1A}" srcOrd="0" destOrd="0" presId="urn:microsoft.com/office/officeart/2005/8/layout/default"/>
    <dgm:cxn modelId="{B2A6E472-B245-4216-A566-3443EE01E376}" type="presOf" srcId="{53FE98D7-1356-4EBC-A656-42EDC73CC3E4}" destId="{F5707C6D-E0EA-4444-95C5-E15825F332B0}" srcOrd="0" destOrd="0" presId="urn:microsoft.com/office/officeart/2005/8/layout/default"/>
    <dgm:cxn modelId="{A1CF1478-D687-480B-AF5C-EAE2328A084F}" srcId="{77B2AA46-B7F8-4064-8222-7EDA0CBA93C0}" destId="{22318F8E-058F-425F-A150-00D8B1237FED}" srcOrd="0" destOrd="0" parTransId="{B62A2CA8-DCA7-40CD-AD90-1E0AE97281D3}" sibTransId="{AB47E436-C1B3-4CBE-A317-2AC444E1D638}"/>
    <dgm:cxn modelId="{F8FF5379-9F20-48C9-83DE-BFEC496A9328}" type="presOf" srcId="{04DC7206-A175-4BA2-9FFA-733C18C9FE43}" destId="{F5707C6D-E0EA-4444-95C5-E15825F332B0}" srcOrd="0" destOrd="1" presId="urn:microsoft.com/office/officeart/2005/8/layout/default"/>
    <dgm:cxn modelId="{D7BB6581-4E32-4C91-9846-29EDEA66E9A5}" srcId="{53FE98D7-1356-4EBC-A656-42EDC73CC3E4}" destId="{04DC7206-A175-4BA2-9FFA-733C18C9FE43}" srcOrd="0" destOrd="0" parTransId="{19C77790-9CDF-4DC8-A035-AF750CD4A6A6}" sibTransId="{11190C4F-7BED-4D26-AB36-A6042DA2F5B9}"/>
    <dgm:cxn modelId="{F9276E89-3B65-4073-BF5C-FFCDEBF0464D}" type="presOf" srcId="{22318F8E-058F-425F-A150-00D8B1237FED}" destId="{8306E153-9EB2-4175-912B-C488A5783F1A}" srcOrd="0" destOrd="1" presId="urn:microsoft.com/office/officeart/2005/8/layout/default"/>
    <dgm:cxn modelId="{3D476E8A-2165-44F1-B002-541374F19850}" srcId="{5AB30528-7EBA-46C6-982E-0E1C70531994}" destId="{77B2AA46-B7F8-4064-8222-7EDA0CBA93C0}" srcOrd="0" destOrd="0" parTransId="{70279A49-E951-41CC-912D-7D2533C89EF8}" sibTransId="{420FD365-4B3A-40AC-9032-0DFFBDE55A60}"/>
    <dgm:cxn modelId="{51F541B5-316B-42A1-9C24-225160007897}" srcId="{5AB30528-7EBA-46C6-982E-0E1C70531994}" destId="{53FE98D7-1356-4EBC-A656-42EDC73CC3E4}" srcOrd="1" destOrd="0" parTransId="{F35FC680-2C49-4D91-BFEB-EC4EC340357A}" sibTransId="{97B4C81A-812B-4C95-8AD9-B8E75CFF5161}"/>
    <dgm:cxn modelId="{6CAA16C3-9F19-4EF0-B481-ED897AEC30B1}" type="presOf" srcId="{5AB30528-7EBA-46C6-982E-0E1C70531994}" destId="{62263FE5-A024-4D0B-ADCC-542CE8FB181B}" srcOrd="0" destOrd="0" presId="urn:microsoft.com/office/officeart/2005/8/layout/default"/>
    <dgm:cxn modelId="{F33A63EF-8FE7-4EA5-97A4-7A77FFBDE493}" type="presOf" srcId="{5414BD5E-9419-45FE-8E73-5B25A90474AC}" destId="{27B8A5A0-1DCE-4351-9DE0-51830F520DF0}" srcOrd="0" destOrd="1" presId="urn:microsoft.com/office/officeart/2005/8/layout/default"/>
    <dgm:cxn modelId="{7FF5C9F4-E6D7-48D9-81D9-C9AD6B7C3C58}" type="presOf" srcId="{7DD98400-82A7-476E-997E-8E570923CBA9}" destId="{27B8A5A0-1DCE-4351-9DE0-51830F520DF0}" srcOrd="0" destOrd="0" presId="urn:microsoft.com/office/officeart/2005/8/layout/default"/>
    <dgm:cxn modelId="{13FFBB75-4C0B-4F5C-874A-7D839608AB6D}" type="presParOf" srcId="{62263FE5-A024-4D0B-ADCC-542CE8FB181B}" destId="{8306E153-9EB2-4175-912B-C488A5783F1A}" srcOrd="0" destOrd="0" presId="urn:microsoft.com/office/officeart/2005/8/layout/default"/>
    <dgm:cxn modelId="{4A066CCA-9303-4918-816A-B71DE3A7B0EB}" type="presParOf" srcId="{62263FE5-A024-4D0B-ADCC-542CE8FB181B}" destId="{D4D68F9F-64C1-4668-9FBC-872A78F0632F}" srcOrd="1" destOrd="0" presId="urn:microsoft.com/office/officeart/2005/8/layout/default"/>
    <dgm:cxn modelId="{EC956E01-5AB7-4BAA-8C22-6D4BF1C27EEE}" type="presParOf" srcId="{62263FE5-A024-4D0B-ADCC-542CE8FB181B}" destId="{F5707C6D-E0EA-4444-95C5-E15825F332B0}" srcOrd="2" destOrd="0" presId="urn:microsoft.com/office/officeart/2005/8/layout/default"/>
    <dgm:cxn modelId="{7202524D-5605-4049-9492-314CDB5D6D86}" type="presParOf" srcId="{62263FE5-A024-4D0B-ADCC-542CE8FB181B}" destId="{07671544-1372-41AA-AD9B-3362FEF097C7}" srcOrd="3" destOrd="0" presId="urn:microsoft.com/office/officeart/2005/8/layout/default"/>
    <dgm:cxn modelId="{0AE33C9F-07B1-4164-8BBC-133A2A4300B3}" type="presParOf" srcId="{62263FE5-A024-4D0B-ADCC-542CE8FB181B}" destId="{27B8A5A0-1DCE-4351-9DE0-51830F520DF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0E8452-2C47-4B93-BFEA-3A4CD234C137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A48BC90-599D-4656-AC5C-1DEC69B81D9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000" b="1" dirty="0">
              <a:solidFill>
                <a:srgbClr val="06080A"/>
              </a:solidFill>
              <a:latin typeface="+mj-lt"/>
            </a:rPr>
            <a:t>Replanteamiento de los órganos internos de control</a:t>
          </a:r>
        </a:p>
      </dgm:t>
    </dgm:pt>
    <dgm:pt modelId="{DD520AEA-294C-4A09-AE72-440710E66E96}" type="parTrans" cxnId="{46A00044-6214-40B4-BB73-36DCB5F9BB2C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E4EC3A24-978E-4464-82F7-32237B84CFDE}" type="sibTrans" cxnId="{46A00044-6214-40B4-BB73-36DCB5F9BB2C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985A9E8D-A7AB-4575-9E87-0DF3160EE79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Obligación de emitir y dar a conocer </a:t>
          </a:r>
          <a:r>
            <a:rPr lang="es-MX" sz="1200" b="1" dirty="0">
              <a:solidFill>
                <a:srgbClr val="06080A"/>
              </a:solidFill>
              <a:latin typeface="+mj-lt"/>
            </a:rPr>
            <a:t>códigos de ética</a:t>
          </a:r>
          <a:r>
            <a:rPr lang="es-MX" sz="1200" dirty="0">
              <a:solidFill>
                <a:srgbClr val="06080A"/>
              </a:solidFill>
              <a:latin typeface="+mj-lt"/>
            </a:rPr>
            <a:t> quien deben ser observados. </a:t>
          </a:r>
        </a:p>
        <a:p>
          <a:endParaRPr lang="es-ES" sz="1000" b="1" dirty="0">
            <a:solidFill>
              <a:srgbClr val="06080A"/>
            </a:solidFill>
            <a:latin typeface="+mj-lt"/>
          </a:endParaRPr>
        </a:p>
      </dgm:t>
    </dgm:pt>
    <dgm:pt modelId="{F92F3722-298C-49C7-AA54-DD1837CD03B4}" type="parTrans" cxnId="{BC2ACC64-9354-476D-B9FA-70F5E1D9BE6F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0AECCAAA-FF27-4D94-802B-65783970220B}" type="sibTrans" cxnId="{BC2ACC64-9354-476D-B9FA-70F5E1D9BE6F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B5462589-ABC9-480E-83B2-E08A49F055E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000" b="1" dirty="0">
              <a:solidFill>
                <a:srgbClr val="06080A"/>
              </a:solidFill>
              <a:latin typeface="+mj-lt"/>
            </a:rPr>
            <a:t>Participación con entes privados</a:t>
          </a:r>
        </a:p>
      </dgm:t>
    </dgm:pt>
    <dgm:pt modelId="{2959CB21-5334-4084-AA05-8BED8BCC6912}" type="parTrans" cxnId="{10008840-D37D-4B45-850C-DDC8CEFA1BE2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C14121A1-B3C5-4CB7-9E2A-2DDB032EC8C3}" type="sibTrans" cxnId="{10008840-D37D-4B45-850C-DDC8CEFA1BE2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7F35EEB6-7749-4906-93FD-474DB30A0E3E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Realizar convenios </a:t>
          </a:r>
          <a:endParaRPr lang="es-ES" sz="1200" b="1" dirty="0">
            <a:solidFill>
              <a:srgbClr val="06080A"/>
            </a:solidFill>
            <a:latin typeface="+mj-lt"/>
          </a:endParaRPr>
        </a:p>
      </dgm:t>
    </dgm:pt>
    <dgm:pt modelId="{9D79A049-9CD8-4988-B812-749FEFF779F5}" type="parTrans" cxnId="{08F2148D-FF1F-4547-8B4A-826905DB75DB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36CC41C5-F56D-47FD-8D99-152D7DC337DD}" type="sibTrans" cxnId="{08F2148D-FF1F-4547-8B4A-826905DB75DB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+mj-lt"/>
          </a:endParaRPr>
        </a:p>
      </dgm:t>
    </dgm:pt>
    <dgm:pt modelId="{EAE9CAF5-2591-4BD9-9A96-D64F3002C5A4}" type="pres">
      <dgm:prSet presAssocID="{630E8452-2C47-4B93-BFEA-3A4CD234C137}" presName="Name0" presStyleCnt="0">
        <dgm:presLayoutVars>
          <dgm:dir/>
          <dgm:animLvl val="lvl"/>
          <dgm:resizeHandles val="exact"/>
        </dgm:presLayoutVars>
      </dgm:prSet>
      <dgm:spPr/>
    </dgm:pt>
    <dgm:pt modelId="{9FC83E1E-1E25-4B12-94B1-F420296D95D6}" type="pres">
      <dgm:prSet presAssocID="{8A48BC90-599D-4656-AC5C-1DEC69B81D9D}" presName="vertFlow" presStyleCnt="0"/>
      <dgm:spPr/>
    </dgm:pt>
    <dgm:pt modelId="{87C640A7-ADE3-4C18-98C4-50F878B7EE27}" type="pres">
      <dgm:prSet presAssocID="{8A48BC90-599D-4656-AC5C-1DEC69B81D9D}" presName="header" presStyleLbl="node1" presStyleIdx="0" presStyleCnt="2"/>
      <dgm:spPr/>
    </dgm:pt>
    <dgm:pt modelId="{D3FC7F2B-3A2F-4D72-B462-373FAF3CAE52}" type="pres">
      <dgm:prSet presAssocID="{F92F3722-298C-49C7-AA54-DD1837CD03B4}" presName="parTrans" presStyleLbl="sibTrans2D1" presStyleIdx="0" presStyleCnt="2"/>
      <dgm:spPr/>
    </dgm:pt>
    <dgm:pt modelId="{4851A4CD-B328-4467-8C29-3104008D30B1}" type="pres">
      <dgm:prSet presAssocID="{985A9E8D-A7AB-4575-9E87-0DF3160EE794}" presName="child" presStyleLbl="alignAccFollowNode1" presStyleIdx="0" presStyleCnt="2" custScaleY="426770" custLinFactNeighborX="-545">
        <dgm:presLayoutVars>
          <dgm:chMax val="0"/>
          <dgm:bulletEnabled val="1"/>
        </dgm:presLayoutVars>
      </dgm:prSet>
      <dgm:spPr/>
    </dgm:pt>
    <dgm:pt modelId="{EF36C04B-90C0-4FB5-929E-4E617BE7F2C0}" type="pres">
      <dgm:prSet presAssocID="{8A48BC90-599D-4656-AC5C-1DEC69B81D9D}" presName="hSp" presStyleCnt="0"/>
      <dgm:spPr/>
    </dgm:pt>
    <dgm:pt modelId="{4959CF43-1678-4DED-BB05-707412D73DC7}" type="pres">
      <dgm:prSet presAssocID="{B5462589-ABC9-480E-83B2-E08A49F055EA}" presName="vertFlow" presStyleCnt="0"/>
      <dgm:spPr/>
    </dgm:pt>
    <dgm:pt modelId="{8326417B-EE3C-492A-A503-6B45E06A41BD}" type="pres">
      <dgm:prSet presAssocID="{B5462589-ABC9-480E-83B2-E08A49F055EA}" presName="header" presStyleLbl="node1" presStyleIdx="1" presStyleCnt="2" custLinFactNeighborX="-5785"/>
      <dgm:spPr/>
    </dgm:pt>
    <dgm:pt modelId="{B11DCFB1-BC35-430B-B569-014E6AEA9F08}" type="pres">
      <dgm:prSet presAssocID="{9D79A049-9CD8-4988-B812-749FEFF779F5}" presName="parTrans" presStyleLbl="sibTrans2D1" presStyleIdx="1" presStyleCnt="2"/>
      <dgm:spPr/>
    </dgm:pt>
    <dgm:pt modelId="{33E38A7A-6EA0-4AD4-AC3A-BB89F8FF5A73}" type="pres">
      <dgm:prSet presAssocID="{7F35EEB6-7749-4906-93FD-474DB30A0E3E}" presName="child" presStyleLbl="alignAccFollowNode1" presStyleIdx="1" presStyleCnt="2" custScaleY="428656" custLinFactNeighborX="-6619">
        <dgm:presLayoutVars>
          <dgm:chMax val="0"/>
          <dgm:bulletEnabled val="1"/>
        </dgm:presLayoutVars>
      </dgm:prSet>
      <dgm:spPr/>
    </dgm:pt>
  </dgm:ptLst>
  <dgm:cxnLst>
    <dgm:cxn modelId="{96A24811-9A2C-43D7-9CDA-56B6B73899FB}" type="presOf" srcId="{F92F3722-298C-49C7-AA54-DD1837CD03B4}" destId="{D3FC7F2B-3A2F-4D72-B462-373FAF3CAE52}" srcOrd="0" destOrd="0" presId="urn:microsoft.com/office/officeart/2005/8/layout/lProcess1"/>
    <dgm:cxn modelId="{FA12A02A-A5D2-4E3C-A9AF-C170295400DB}" type="presOf" srcId="{7F35EEB6-7749-4906-93FD-474DB30A0E3E}" destId="{33E38A7A-6EA0-4AD4-AC3A-BB89F8FF5A73}" srcOrd="0" destOrd="0" presId="urn:microsoft.com/office/officeart/2005/8/layout/lProcess1"/>
    <dgm:cxn modelId="{10008840-D37D-4B45-850C-DDC8CEFA1BE2}" srcId="{630E8452-2C47-4B93-BFEA-3A4CD234C137}" destId="{B5462589-ABC9-480E-83B2-E08A49F055EA}" srcOrd="1" destOrd="0" parTransId="{2959CB21-5334-4084-AA05-8BED8BCC6912}" sibTransId="{C14121A1-B3C5-4CB7-9E2A-2DDB032EC8C3}"/>
    <dgm:cxn modelId="{46A00044-6214-40B4-BB73-36DCB5F9BB2C}" srcId="{630E8452-2C47-4B93-BFEA-3A4CD234C137}" destId="{8A48BC90-599D-4656-AC5C-1DEC69B81D9D}" srcOrd="0" destOrd="0" parTransId="{DD520AEA-294C-4A09-AE72-440710E66E96}" sibTransId="{E4EC3A24-978E-4464-82F7-32237B84CFDE}"/>
    <dgm:cxn modelId="{BC2ACC64-9354-476D-B9FA-70F5E1D9BE6F}" srcId="{8A48BC90-599D-4656-AC5C-1DEC69B81D9D}" destId="{985A9E8D-A7AB-4575-9E87-0DF3160EE794}" srcOrd="0" destOrd="0" parTransId="{F92F3722-298C-49C7-AA54-DD1837CD03B4}" sibTransId="{0AECCAAA-FF27-4D94-802B-65783970220B}"/>
    <dgm:cxn modelId="{77F74F49-14FF-41FA-9810-55EC41E22029}" type="presOf" srcId="{8A48BC90-599D-4656-AC5C-1DEC69B81D9D}" destId="{87C640A7-ADE3-4C18-98C4-50F878B7EE27}" srcOrd="0" destOrd="0" presId="urn:microsoft.com/office/officeart/2005/8/layout/lProcess1"/>
    <dgm:cxn modelId="{08F2148D-FF1F-4547-8B4A-826905DB75DB}" srcId="{B5462589-ABC9-480E-83B2-E08A49F055EA}" destId="{7F35EEB6-7749-4906-93FD-474DB30A0E3E}" srcOrd="0" destOrd="0" parTransId="{9D79A049-9CD8-4988-B812-749FEFF779F5}" sibTransId="{36CC41C5-F56D-47FD-8D99-152D7DC337DD}"/>
    <dgm:cxn modelId="{40A280AB-6E17-4220-B35C-5B473A74BCEA}" type="presOf" srcId="{630E8452-2C47-4B93-BFEA-3A4CD234C137}" destId="{EAE9CAF5-2591-4BD9-9A96-D64F3002C5A4}" srcOrd="0" destOrd="0" presId="urn:microsoft.com/office/officeart/2005/8/layout/lProcess1"/>
    <dgm:cxn modelId="{B0136DBD-189A-4B2B-8EC7-354162338BBA}" type="presOf" srcId="{9D79A049-9CD8-4988-B812-749FEFF779F5}" destId="{B11DCFB1-BC35-430B-B569-014E6AEA9F08}" srcOrd="0" destOrd="0" presId="urn:microsoft.com/office/officeart/2005/8/layout/lProcess1"/>
    <dgm:cxn modelId="{23A68FE7-DC0C-4852-B852-4DAC6C00A1B9}" type="presOf" srcId="{B5462589-ABC9-480E-83B2-E08A49F055EA}" destId="{8326417B-EE3C-492A-A503-6B45E06A41BD}" srcOrd="0" destOrd="0" presId="urn:microsoft.com/office/officeart/2005/8/layout/lProcess1"/>
    <dgm:cxn modelId="{086B33FE-BD2D-4DAC-B8A9-F3AB953D6884}" type="presOf" srcId="{985A9E8D-A7AB-4575-9E87-0DF3160EE794}" destId="{4851A4CD-B328-4467-8C29-3104008D30B1}" srcOrd="0" destOrd="0" presId="urn:microsoft.com/office/officeart/2005/8/layout/lProcess1"/>
    <dgm:cxn modelId="{31EC610F-1F9F-4CDA-A55C-BE8DDF6E0E14}" type="presParOf" srcId="{EAE9CAF5-2591-4BD9-9A96-D64F3002C5A4}" destId="{9FC83E1E-1E25-4B12-94B1-F420296D95D6}" srcOrd="0" destOrd="0" presId="urn:microsoft.com/office/officeart/2005/8/layout/lProcess1"/>
    <dgm:cxn modelId="{B8E7FA03-4A5B-41F7-B971-275509C78425}" type="presParOf" srcId="{9FC83E1E-1E25-4B12-94B1-F420296D95D6}" destId="{87C640A7-ADE3-4C18-98C4-50F878B7EE27}" srcOrd="0" destOrd="0" presId="urn:microsoft.com/office/officeart/2005/8/layout/lProcess1"/>
    <dgm:cxn modelId="{9E4B97A8-1062-4303-AC60-669B5A54CF17}" type="presParOf" srcId="{9FC83E1E-1E25-4B12-94B1-F420296D95D6}" destId="{D3FC7F2B-3A2F-4D72-B462-373FAF3CAE52}" srcOrd="1" destOrd="0" presId="urn:microsoft.com/office/officeart/2005/8/layout/lProcess1"/>
    <dgm:cxn modelId="{41736973-04FD-4B31-B2E1-49A79AD314DC}" type="presParOf" srcId="{9FC83E1E-1E25-4B12-94B1-F420296D95D6}" destId="{4851A4CD-B328-4467-8C29-3104008D30B1}" srcOrd="2" destOrd="0" presId="urn:microsoft.com/office/officeart/2005/8/layout/lProcess1"/>
    <dgm:cxn modelId="{4252A3A8-05EE-4FAA-A047-71CE4591D2F8}" type="presParOf" srcId="{EAE9CAF5-2591-4BD9-9A96-D64F3002C5A4}" destId="{EF36C04B-90C0-4FB5-929E-4E617BE7F2C0}" srcOrd="1" destOrd="0" presId="urn:microsoft.com/office/officeart/2005/8/layout/lProcess1"/>
    <dgm:cxn modelId="{6EC7B562-C7E6-47EB-A261-A507392A808E}" type="presParOf" srcId="{EAE9CAF5-2591-4BD9-9A96-D64F3002C5A4}" destId="{4959CF43-1678-4DED-BB05-707412D73DC7}" srcOrd="2" destOrd="0" presId="urn:microsoft.com/office/officeart/2005/8/layout/lProcess1"/>
    <dgm:cxn modelId="{0D786554-DC65-4EF6-8975-5063800E84EC}" type="presParOf" srcId="{4959CF43-1678-4DED-BB05-707412D73DC7}" destId="{8326417B-EE3C-492A-A503-6B45E06A41BD}" srcOrd="0" destOrd="0" presId="urn:microsoft.com/office/officeart/2005/8/layout/lProcess1"/>
    <dgm:cxn modelId="{583D3E07-8843-46BD-B9D6-3F77F7E3D900}" type="presParOf" srcId="{4959CF43-1678-4DED-BB05-707412D73DC7}" destId="{B11DCFB1-BC35-430B-B569-014E6AEA9F08}" srcOrd="1" destOrd="0" presId="urn:microsoft.com/office/officeart/2005/8/layout/lProcess1"/>
    <dgm:cxn modelId="{EC62AC9D-2D48-450C-B811-2A0C26E342B3}" type="presParOf" srcId="{4959CF43-1678-4DED-BB05-707412D73DC7}" destId="{33E38A7A-6EA0-4AD4-AC3A-BB89F8FF5A7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30E8452-2C47-4B93-BFEA-3A4CD234C137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A48BC90-599D-4656-AC5C-1DEC69B81D9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 dirty="0">
              <a:solidFill>
                <a:srgbClr val="06080A"/>
              </a:solidFill>
              <a:latin typeface="+mj-lt"/>
            </a:rPr>
            <a:t>Declaraciones patrimoniales, de intereses y fiscal</a:t>
          </a:r>
        </a:p>
      </dgm:t>
    </dgm:pt>
    <dgm:pt modelId="{DD520AEA-294C-4A09-AE72-440710E66E96}" type="par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4EC3A24-978E-4464-82F7-32237B84CFDE}" type="sib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985A9E8D-A7AB-4575-9E87-0DF3160EE79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1200" dirty="0">
              <a:solidFill>
                <a:srgbClr val="06080A"/>
              </a:solidFill>
              <a:latin typeface="+mj-lt"/>
            </a:rPr>
            <a:t>Reconocer la facultad para requerir a los servidores públicos y empleados</a:t>
          </a:r>
        </a:p>
      </dgm:t>
    </dgm:pt>
    <dgm:pt modelId="{F92F3722-298C-49C7-AA54-DD1837CD03B4}" type="par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0AECCAAA-FF27-4D94-802B-65783970220B}" type="sib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B5462589-ABC9-480E-83B2-E08A49F055E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>
              <a:solidFill>
                <a:srgbClr val="06080A"/>
              </a:solidFill>
              <a:latin typeface="+mj-lt"/>
            </a:rPr>
            <a:t>Rendición de cuentas en materia de contratación</a:t>
          </a:r>
        </a:p>
      </dgm:t>
    </dgm:pt>
    <dgm:pt modelId="{2959CB21-5334-4084-AA05-8BED8BCC6912}" type="par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C14121A1-B3C5-4CB7-9E2A-2DDB032EC8C3}" type="sib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7F35EEB6-7749-4906-93FD-474DB30A0E3E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Cerciorarse, antes de las contrataciones</a:t>
          </a:r>
          <a:endParaRPr lang="es-ES" sz="1200" dirty="0">
            <a:solidFill>
              <a:srgbClr val="06080A"/>
            </a:solidFill>
            <a:latin typeface="+mj-lt"/>
          </a:endParaRPr>
        </a:p>
      </dgm:t>
    </dgm:pt>
    <dgm:pt modelId="{9D79A049-9CD8-4988-B812-749FEFF779F5}" type="par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36CC41C5-F56D-47FD-8D99-152D7DC337DD}" type="sib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AE9CAF5-2591-4BD9-9A96-D64F3002C5A4}" type="pres">
      <dgm:prSet presAssocID="{630E8452-2C47-4B93-BFEA-3A4CD234C137}" presName="Name0" presStyleCnt="0">
        <dgm:presLayoutVars>
          <dgm:dir/>
          <dgm:animLvl val="lvl"/>
          <dgm:resizeHandles val="exact"/>
        </dgm:presLayoutVars>
      </dgm:prSet>
      <dgm:spPr/>
    </dgm:pt>
    <dgm:pt modelId="{9FC83E1E-1E25-4B12-94B1-F420296D95D6}" type="pres">
      <dgm:prSet presAssocID="{8A48BC90-599D-4656-AC5C-1DEC69B81D9D}" presName="vertFlow" presStyleCnt="0"/>
      <dgm:spPr/>
    </dgm:pt>
    <dgm:pt modelId="{87C640A7-ADE3-4C18-98C4-50F878B7EE27}" type="pres">
      <dgm:prSet presAssocID="{8A48BC90-599D-4656-AC5C-1DEC69B81D9D}" presName="header" presStyleLbl="node1" presStyleIdx="0" presStyleCnt="2"/>
      <dgm:spPr/>
    </dgm:pt>
    <dgm:pt modelId="{D3FC7F2B-3A2F-4D72-B462-373FAF3CAE52}" type="pres">
      <dgm:prSet presAssocID="{F92F3722-298C-49C7-AA54-DD1837CD03B4}" presName="parTrans" presStyleLbl="sibTrans2D1" presStyleIdx="0" presStyleCnt="2"/>
      <dgm:spPr/>
    </dgm:pt>
    <dgm:pt modelId="{4851A4CD-B328-4467-8C29-3104008D30B1}" type="pres">
      <dgm:prSet presAssocID="{985A9E8D-A7AB-4575-9E87-0DF3160EE794}" presName="child" presStyleLbl="alignAccFollowNode1" presStyleIdx="0" presStyleCnt="2" custScaleY="423860">
        <dgm:presLayoutVars>
          <dgm:chMax val="0"/>
          <dgm:bulletEnabled val="1"/>
        </dgm:presLayoutVars>
      </dgm:prSet>
      <dgm:spPr/>
    </dgm:pt>
    <dgm:pt modelId="{EF36C04B-90C0-4FB5-929E-4E617BE7F2C0}" type="pres">
      <dgm:prSet presAssocID="{8A48BC90-599D-4656-AC5C-1DEC69B81D9D}" presName="hSp" presStyleCnt="0"/>
      <dgm:spPr/>
    </dgm:pt>
    <dgm:pt modelId="{4959CF43-1678-4DED-BB05-707412D73DC7}" type="pres">
      <dgm:prSet presAssocID="{B5462589-ABC9-480E-83B2-E08A49F055EA}" presName="vertFlow" presStyleCnt="0"/>
      <dgm:spPr/>
    </dgm:pt>
    <dgm:pt modelId="{8326417B-EE3C-492A-A503-6B45E06A41BD}" type="pres">
      <dgm:prSet presAssocID="{B5462589-ABC9-480E-83B2-E08A49F055EA}" presName="header" presStyleLbl="node1" presStyleIdx="1" presStyleCnt="2" custLinFactNeighborX="-8010"/>
      <dgm:spPr/>
    </dgm:pt>
    <dgm:pt modelId="{B11DCFB1-BC35-430B-B569-014E6AEA9F08}" type="pres">
      <dgm:prSet presAssocID="{9D79A049-9CD8-4988-B812-749FEFF779F5}" presName="parTrans" presStyleLbl="sibTrans2D1" presStyleIdx="1" presStyleCnt="2"/>
      <dgm:spPr/>
    </dgm:pt>
    <dgm:pt modelId="{33E38A7A-6EA0-4AD4-AC3A-BB89F8FF5A73}" type="pres">
      <dgm:prSet presAssocID="{7F35EEB6-7749-4906-93FD-474DB30A0E3E}" presName="child" presStyleLbl="alignAccFollowNode1" presStyleIdx="1" presStyleCnt="2" custScaleY="425733" custLinFactNeighborX="-8010">
        <dgm:presLayoutVars>
          <dgm:chMax val="0"/>
          <dgm:bulletEnabled val="1"/>
        </dgm:presLayoutVars>
      </dgm:prSet>
      <dgm:spPr/>
    </dgm:pt>
  </dgm:ptLst>
  <dgm:cxnLst>
    <dgm:cxn modelId="{96A24811-9A2C-43D7-9CDA-56B6B73899FB}" type="presOf" srcId="{F92F3722-298C-49C7-AA54-DD1837CD03B4}" destId="{D3FC7F2B-3A2F-4D72-B462-373FAF3CAE52}" srcOrd="0" destOrd="0" presId="urn:microsoft.com/office/officeart/2005/8/layout/lProcess1"/>
    <dgm:cxn modelId="{FA12A02A-A5D2-4E3C-A9AF-C170295400DB}" type="presOf" srcId="{7F35EEB6-7749-4906-93FD-474DB30A0E3E}" destId="{33E38A7A-6EA0-4AD4-AC3A-BB89F8FF5A73}" srcOrd="0" destOrd="0" presId="urn:microsoft.com/office/officeart/2005/8/layout/lProcess1"/>
    <dgm:cxn modelId="{10008840-D37D-4B45-850C-DDC8CEFA1BE2}" srcId="{630E8452-2C47-4B93-BFEA-3A4CD234C137}" destId="{B5462589-ABC9-480E-83B2-E08A49F055EA}" srcOrd="1" destOrd="0" parTransId="{2959CB21-5334-4084-AA05-8BED8BCC6912}" sibTransId="{C14121A1-B3C5-4CB7-9E2A-2DDB032EC8C3}"/>
    <dgm:cxn modelId="{46A00044-6214-40B4-BB73-36DCB5F9BB2C}" srcId="{630E8452-2C47-4B93-BFEA-3A4CD234C137}" destId="{8A48BC90-599D-4656-AC5C-1DEC69B81D9D}" srcOrd="0" destOrd="0" parTransId="{DD520AEA-294C-4A09-AE72-440710E66E96}" sibTransId="{E4EC3A24-978E-4464-82F7-32237B84CFDE}"/>
    <dgm:cxn modelId="{BC2ACC64-9354-476D-B9FA-70F5E1D9BE6F}" srcId="{8A48BC90-599D-4656-AC5C-1DEC69B81D9D}" destId="{985A9E8D-A7AB-4575-9E87-0DF3160EE794}" srcOrd="0" destOrd="0" parTransId="{F92F3722-298C-49C7-AA54-DD1837CD03B4}" sibTransId="{0AECCAAA-FF27-4D94-802B-65783970220B}"/>
    <dgm:cxn modelId="{77F74F49-14FF-41FA-9810-55EC41E22029}" type="presOf" srcId="{8A48BC90-599D-4656-AC5C-1DEC69B81D9D}" destId="{87C640A7-ADE3-4C18-98C4-50F878B7EE27}" srcOrd="0" destOrd="0" presId="urn:microsoft.com/office/officeart/2005/8/layout/lProcess1"/>
    <dgm:cxn modelId="{08F2148D-FF1F-4547-8B4A-826905DB75DB}" srcId="{B5462589-ABC9-480E-83B2-E08A49F055EA}" destId="{7F35EEB6-7749-4906-93FD-474DB30A0E3E}" srcOrd="0" destOrd="0" parTransId="{9D79A049-9CD8-4988-B812-749FEFF779F5}" sibTransId="{36CC41C5-F56D-47FD-8D99-152D7DC337DD}"/>
    <dgm:cxn modelId="{40A280AB-6E17-4220-B35C-5B473A74BCEA}" type="presOf" srcId="{630E8452-2C47-4B93-BFEA-3A4CD234C137}" destId="{EAE9CAF5-2591-4BD9-9A96-D64F3002C5A4}" srcOrd="0" destOrd="0" presId="urn:microsoft.com/office/officeart/2005/8/layout/lProcess1"/>
    <dgm:cxn modelId="{B0136DBD-189A-4B2B-8EC7-354162338BBA}" type="presOf" srcId="{9D79A049-9CD8-4988-B812-749FEFF779F5}" destId="{B11DCFB1-BC35-430B-B569-014E6AEA9F08}" srcOrd="0" destOrd="0" presId="urn:microsoft.com/office/officeart/2005/8/layout/lProcess1"/>
    <dgm:cxn modelId="{23A68FE7-DC0C-4852-B852-4DAC6C00A1B9}" type="presOf" srcId="{B5462589-ABC9-480E-83B2-E08A49F055EA}" destId="{8326417B-EE3C-492A-A503-6B45E06A41BD}" srcOrd="0" destOrd="0" presId="urn:microsoft.com/office/officeart/2005/8/layout/lProcess1"/>
    <dgm:cxn modelId="{086B33FE-BD2D-4DAC-B8A9-F3AB953D6884}" type="presOf" srcId="{985A9E8D-A7AB-4575-9E87-0DF3160EE794}" destId="{4851A4CD-B328-4467-8C29-3104008D30B1}" srcOrd="0" destOrd="0" presId="urn:microsoft.com/office/officeart/2005/8/layout/lProcess1"/>
    <dgm:cxn modelId="{31EC610F-1F9F-4CDA-A55C-BE8DDF6E0E14}" type="presParOf" srcId="{EAE9CAF5-2591-4BD9-9A96-D64F3002C5A4}" destId="{9FC83E1E-1E25-4B12-94B1-F420296D95D6}" srcOrd="0" destOrd="0" presId="urn:microsoft.com/office/officeart/2005/8/layout/lProcess1"/>
    <dgm:cxn modelId="{B8E7FA03-4A5B-41F7-B971-275509C78425}" type="presParOf" srcId="{9FC83E1E-1E25-4B12-94B1-F420296D95D6}" destId="{87C640A7-ADE3-4C18-98C4-50F878B7EE27}" srcOrd="0" destOrd="0" presId="urn:microsoft.com/office/officeart/2005/8/layout/lProcess1"/>
    <dgm:cxn modelId="{9E4B97A8-1062-4303-AC60-669B5A54CF17}" type="presParOf" srcId="{9FC83E1E-1E25-4B12-94B1-F420296D95D6}" destId="{D3FC7F2B-3A2F-4D72-B462-373FAF3CAE52}" srcOrd="1" destOrd="0" presId="urn:microsoft.com/office/officeart/2005/8/layout/lProcess1"/>
    <dgm:cxn modelId="{41736973-04FD-4B31-B2E1-49A79AD314DC}" type="presParOf" srcId="{9FC83E1E-1E25-4B12-94B1-F420296D95D6}" destId="{4851A4CD-B328-4467-8C29-3104008D30B1}" srcOrd="2" destOrd="0" presId="urn:microsoft.com/office/officeart/2005/8/layout/lProcess1"/>
    <dgm:cxn modelId="{4252A3A8-05EE-4FAA-A047-71CE4591D2F8}" type="presParOf" srcId="{EAE9CAF5-2591-4BD9-9A96-D64F3002C5A4}" destId="{EF36C04B-90C0-4FB5-929E-4E617BE7F2C0}" srcOrd="1" destOrd="0" presId="urn:microsoft.com/office/officeart/2005/8/layout/lProcess1"/>
    <dgm:cxn modelId="{6EC7B562-C7E6-47EB-A261-A507392A808E}" type="presParOf" srcId="{EAE9CAF5-2591-4BD9-9A96-D64F3002C5A4}" destId="{4959CF43-1678-4DED-BB05-707412D73DC7}" srcOrd="2" destOrd="0" presId="urn:microsoft.com/office/officeart/2005/8/layout/lProcess1"/>
    <dgm:cxn modelId="{0D786554-DC65-4EF6-8975-5063800E84EC}" type="presParOf" srcId="{4959CF43-1678-4DED-BB05-707412D73DC7}" destId="{8326417B-EE3C-492A-A503-6B45E06A41BD}" srcOrd="0" destOrd="0" presId="urn:microsoft.com/office/officeart/2005/8/layout/lProcess1"/>
    <dgm:cxn modelId="{583D3E07-8843-46BD-B9D6-3F77F7E3D900}" type="presParOf" srcId="{4959CF43-1678-4DED-BB05-707412D73DC7}" destId="{B11DCFB1-BC35-430B-B569-014E6AEA9F08}" srcOrd="1" destOrd="0" presId="urn:microsoft.com/office/officeart/2005/8/layout/lProcess1"/>
    <dgm:cxn modelId="{EC62AC9D-2D48-450C-B811-2A0C26E342B3}" type="presParOf" srcId="{4959CF43-1678-4DED-BB05-707412D73DC7}" destId="{33E38A7A-6EA0-4AD4-AC3A-BB89F8FF5A7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30E8452-2C47-4B93-BFEA-3A4CD234C137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A48BC90-599D-4656-AC5C-1DEC69B81D9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 dirty="0">
              <a:solidFill>
                <a:srgbClr val="06080A"/>
              </a:solidFill>
              <a:latin typeface="+mj-lt"/>
            </a:rPr>
            <a:t>Publicidad de sanciones</a:t>
          </a:r>
        </a:p>
      </dgm:t>
    </dgm:pt>
    <dgm:pt modelId="{DD520AEA-294C-4A09-AE72-440710E66E96}" type="par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4EC3A24-978E-4464-82F7-32237B84CFDE}" type="sib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985A9E8D-A7AB-4575-9E87-0DF3160EE79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Dando a conocer las constancias de sanción o inhabilitación</a:t>
          </a:r>
          <a:endParaRPr lang="es-ES" sz="1200" dirty="0">
            <a:solidFill>
              <a:srgbClr val="06080A"/>
            </a:solidFill>
            <a:latin typeface="+mj-lt"/>
          </a:endParaRPr>
        </a:p>
      </dgm:t>
    </dgm:pt>
    <dgm:pt modelId="{F92F3722-298C-49C7-AA54-DD1837CD03B4}" type="par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0AECCAAA-FF27-4D94-802B-65783970220B}" type="sib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B5462589-ABC9-480E-83B2-E08A49F055E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>
              <a:solidFill>
                <a:srgbClr val="06080A"/>
              </a:solidFill>
              <a:latin typeface="+mj-lt"/>
            </a:rPr>
            <a:t>Servicios de carrera</a:t>
          </a:r>
        </a:p>
      </dgm:t>
    </dgm:pt>
    <dgm:pt modelId="{2959CB21-5334-4084-AA05-8BED8BCC6912}" type="par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C14121A1-B3C5-4CB7-9E2A-2DDB032EC8C3}" type="sib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7F35EEB6-7749-4906-93FD-474DB30A0E3E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Un sistema de igualdad de oportunidades</a:t>
          </a:r>
          <a:r>
            <a:rPr lang="es-MX" sz="900" dirty="0">
              <a:solidFill>
                <a:srgbClr val="06080A"/>
              </a:solidFill>
              <a:latin typeface="+mj-lt"/>
            </a:rPr>
            <a:t>.</a:t>
          </a:r>
          <a:endParaRPr lang="es-ES" sz="900" dirty="0">
            <a:solidFill>
              <a:srgbClr val="06080A"/>
            </a:solidFill>
            <a:latin typeface="+mj-lt"/>
          </a:endParaRPr>
        </a:p>
      </dgm:t>
    </dgm:pt>
    <dgm:pt modelId="{9D79A049-9CD8-4988-B812-749FEFF779F5}" type="par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36CC41C5-F56D-47FD-8D99-152D7DC337DD}" type="sib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AE9CAF5-2591-4BD9-9A96-D64F3002C5A4}" type="pres">
      <dgm:prSet presAssocID="{630E8452-2C47-4B93-BFEA-3A4CD234C137}" presName="Name0" presStyleCnt="0">
        <dgm:presLayoutVars>
          <dgm:dir/>
          <dgm:animLvl val="lvl"/>
          <dgm:resizeHandles val="exact"/>
        </dgm:presLayoutVars>
      </dgm:prSet>
      <dgm:spPr/>
    </dgm:pt>
    <dgm:pt modelId="{9FC83E1E-1E25-4B12-94B1-F420296D95D6}" type="pres">
      <dgm:prSet presAssocID="{8A48BC90-599D-4656-AC5C-1DEC69B81D9D}" presName="vertFlow" presStyleCnt="0"/>
      <dgm:spPr/>
    </dgm:pt>
    <dgm:pt modelId="{87C640A7-ADE3-4C18-98C4-50F878B7EE27}" type="pres">
      <dgm:prSet presAssocID="{8A48BC90-599D-4656-AC5C-1DEC69B81D9D}" presName="header" presStyleLbl="node1" presStyleIdx="0" presStyleCnt="2" custScaleX="69562" custLinFactNeighborY="-33844"/>
      <dgm:spPr/>
    </dgm:pt>
    <dgm:pt modelId="{D3FC7F2B-3A2F-4D72-B462-373FAF3CAE52}" type="pres">
      <dgm:prSet presAssocID="{F92F3722-298C-49C7-AA54-DD1837CD03B4}" presName="parTrans" presStyleLbl="sibTrans2D1" presStyleIdx="0" presStyleCnt="2"/>
      <dgm:spPr/>
    </dgm:pt>
    <dgm:pt modelId="{4851A4CD-B328-4467-8C29-3104008D30B1}" type="pres">
      <dgm:prSet presAssocID="{985A9E8D-A7AB-4575-9E87-0DF3160EE794}" presName="child" presStyleLbl="alignAccFollowNode1" presStyleIdx="0" presStyleCnt="2" custScaleX="69562" custScaleY="234312">
        <dgm:presLayoutVars>
          <dgm:chMax val="0"/>
          <dgm:bulletEnabled val="1"/>
        </dgm:presLayoutVars>
      </dgm:prSet>
      <dgm:spPr/>
    </dgm:pt>
    <dgm:pt modelId="{EF36C04B-90C0-4FB5-929E-4E617BE7F2C0}" type="pres">
      <dgm:prSet presAssocID="{8A48BC90-599D-4656-AC5C-1DEC69B81D9D}" presName="hSp" presStyleCnt="0"/>
      <dgm:spPr/>
    </dgm:pt>
    <dgm:pt modelId="{4959CF43-1678-4DED-BB05-707412D73DC7}" type="pres">
      <dgm:prSet presAssocID="{B5462589-ABC9-480E-83B2-E08A49F055EA}" presName="vertFlow" presStyleCnt="0"/>
      <dgm:spPr/>
    </dgm:pt>
    <dgm:pt modelId="{8326417B-EE3C-492A-A503-6B45E06A41BD}" type="pres">
      <dgm:prSet presAssocID="{B5462589-ABC9-480E-83B2-E08A49F055EA}" presName="header" presStyleLbl="node1" presStyleIdx="1" presStyleCnt="2" custScaleX="69562" custLinFactNeighborY="-44532"/>
      <dgm:spPr/>
    </dgm:pt>
    <dgm:pt modelId="{B11DCFB1-BC35-430B-B569-014E6AEA9F08}" type="pres">
      <dgm:prSet presAssocID="{9D79A049-9CD8-4988-B812-749FEFF779F5}" presName="parTrans" presStyleLbl="sibTrans2D1" presStyleIdx="1" presStyleCnt="2"/>
      <dgm:spPr/>
    </dgm:pt>
    <dgm:pt modelId="{33E38A7A-6EA0-4AD4-AC3A-BB89F8FF5A73}" type="pres">
      <dgm:prSet presAssocID="{7F35EEB6-7749-4906-93FD-474DB30A0E3E}" presName="child" presStyleLbl="alignAccFollowNode1" presStyleIdx="1" presStyleCnt="2" custScaleX="69562" custScaleY="235348">
        <dgm:presLayoutVars>
          <dgm:chMax val="0"/>
          <dgm:bulletEnabled val="1"/>
        </dgm:presLayoutVars>
      </dgm:prSet>
      <dgm:spPr/>
    </dgm:pt>
  </dgm:ptLst>
  <dgm:cxnLst>
    <dgm:cxn modelId="{96A24811-9A2C-43D7-9CDA-56B6B73899FB}" type="presOf" srcId="{F92F3722-298C-49C7-AA54-DD1837CD03B4}" destId="{D3FC7F2B-3A2F-4D72-B462-373FAF3CAE52}" srcOrd="0" destOrd="0" presId="urn:microsoft.com/office/officeart/2005/8/layout/lProcess1"/>
    <dgm:cxn modelId="{FA12A02A-A5D2-4E3C-A9AF-C170295400DB}" type="presOf" srcId="{7F35EEB6-7749-4906-93FD-474DB30A0E3E}" destId="{33E38A7A-6EA0-4AD4-AC3A-BB89F8FF5A73}" srcOrd="0" destOrd="0" presId="urn:microsoft.com/office/officeart/2005/8/layout/lProcess1"/>
    <dgm:cxn modelId="{10008840-D37D-4B45-850C-DDC8CEFA1BE2}" srcId="{630E8452-2C47-4B93-BFEA-3A4CD234C137}" destId="{B5462589-ABC9-480E-83B2-E08A49F055EA}" srcOrd="1" destOrd="0" parTransId="{2959CB21-5334-4084-AA05-8BED8BCC6912}" sibTransId="{C14121A1-B3C5-4CB7-9E2A-2DDB032EC8C3}"/>
    <dgm:cxn modelId="{46A00044-6214-40B4-BB73-36DCB5F9BB2C}" srcId="{630E8452-2C47-4B93-BFEA-3A4CD234C137}" destId="{8A48BC90-599D-4656-AC5C-1DEC69B81D9D}" srcOrd="0" destOrd="0" parTransId="{DD520AEA-294C-4A09-AE72-440710E66E96}" sibTransId="{E4EC3A24-978E-4464-82F7-32237B84CFDE}"/>
    <dgm:cxn modelId="{BC2ACC64-9354-476D-B9FA-70F5E1D9BE6F}" srcId="{8A48BC90-599D-4656-AC5C-1DEC69B81D9D}" destId="{985A9E8D-A7AB-4575-9E87-0DF3160EE794}" srcOrd="0" destOrd="0" parTransId="{F92F3722-298C-49C7-AA54-DD1837CD03B4}" sibTransId="{0AECCAAA-FF27-4D94-802B-65783970220B}"/>
    <dgm:cxn modelId="{77F74F49-14FF-41FA-9810-55EC41E22029}" type="presOf" srcId="{8A48BC90-599D-4656-AC5C-1DEC69B81D9D}" destId="{87C640A7-ADE3-4C18-98C4-50F878B7EE27}" srcOrd="0" destOrd="0" presId="urn:microsoft.com/office/officeart/2005/8/layout/lProcess1"/>
    <dgm:cxn modelId="{08F2148D-FF1F-4547-8B4A-826905DB75DB}" srcId="{B5462589-ABC9-480E-83B2-E08A49F055EA}" destId="{7F35EEB6-7749-4906-93FD-474DB30A0E3E}" srcOrd="0" destOrd="0" parTransId="{9D79A049-9CD8-4988-B812-749FEFF779F5}" sibTransId="{36CC41C5-F56D-47FD-8D99-152D7DC337DD}"/>
    <dgm:cxn modelId="{40A280AB-6E17-4220-B35C-5B473A74BCEA}" type="presOf" srcId="{630E8452-2C47-4B93-BFEA-3A4CD234C137}" destId="{EAE9CAF5-2591-4BD9-9A96-D64F3002C5A4}" srcOrd="0" destOrd="0" presId="urn:microsoft.com/office/officeart/2005/8/layout/lProcess1"/>
    <dgm:cxn modelId="{B0136DBD-189A-4B2B-8EC7-354162338BBA}" type="presOf" srcId="{9D79A049-9CD8-4988-B812-749FEFF779F5}" destId="{B11DCFB1-BC35-430B-B569-014E6AEA9F08}" srcOrd="0" destOrd="0" presId="urn:microsoft.com/office/officeart/2005/8/layout/lProcess1"/>
    <dgm:cxn modelId="{23A68FE7-DC0C-4852-B852-4DAC6C00A1B9}" type="presOf" srcId="{B5462589-ABC9-480E-83B2-E08A49F055EA}" destId="{8326417B-EE3C-492A-A503-6B45E06A41BD}" srcOrd="0" destOrd="0" presId="urn:microsoft.com/office/officeart/2005/8/layout/lProcess1"/>
    <dgm:cxn modelId="{086B33FE-BD2D-4DAC-B8A9-F3AB953D6884}" type="presOf" srcId="{985A9E8D-A7AB-4575-9E87-0DF3160EE794}" destId="{4851A4CD-B328-4467-8C29-3104008D30B1}" srcOrd="0" destOrd="0" presId="urn:microsoft.com/office/officeart/2005/8/layout/lProcess1"/>
    <dgm:cxn modelId="{31EC610F-1F9F-4CDA-A55C-BE8DDF6E0E14}" type="presParOf" srcId="{EAE9CAF5-2591-4BD9-9A96-D64F3002C5A4}" destId="{9FC83E1E-1E25-4B12-94B1-F420296D95D6}" srcOrd="0" destOrd="0" presId="urn:microsoft.com/office/officeart/2005/8/layout/lProcess1"/>
    <dgm:cxn modelId="{B8E7FA03-4A5B-41F7-B971-275509C78425}" type="presParOf" srcId="{9FC83E1E-1E25-4B12-94B1-F420296D95D6}" destId="{87C640A7-ADE3-4C18-98C4-50F878B7EE27}" srcOrd="0" destOrd="0" presId="urn:microsoft.com/office/officeart/2005/8/layout/lProcess1"/>
    <dgm:cxn modelId="{9E4B97A8-1062-4303-AC60-669B5A54CF17}" type="presParOf" srcId="{9FC83E1E-1E25-4B12-94B1-F420296D95D6}" destId="{D3FC7F2B-3A2F-4D72-B462-373FAF3CAE52}" srcOrd="1" destOrd="0" presId="urn:microsoft.com/office/officeart/2005/8/layout/lProcess1"/>
    <dgm:cxn modelId="{41736973-04FD-4B31-B2E1-49A79AD314DC}" type="presParOf" srcId="{9FC83E1E-1E25-4B12-94B1-F420296D95D6}" destId="{4851A4CD-B328-4467-8C29-3104008D30B1}" srcOrd="2" destOrd="0" presId="urn:microsoft.com/office/officeart/2005/8/layout/lProcess1"/>
    <dgm:cxn modelId="{4252A3A8-05EE-4FAA-A047-71CE4591D2F8}" type="presParOf" srcId="{EAE9CAF5-2591-4BD9-9A96-D64F3002C5A4}" destId="{EF36C04B-90C0-4FB5-929E-4E617BE7F2C0}" srcOrd="1" destOrd="0" presId="urn:microsoft.com/office/officeart/2005/8/layout/lProcess1"/>
    <dgm:cxn modelId="{6EC7B562-C7E6-47EB-A261-A507392A808E}" type="presParOf" srcId="{EAE9CAF5-2591-4BD9-9A96-D64F3002C5A4}" destId="{4959CF43-1678-4DED-BB05-707412D73DC7}" srcOrd="2" destOrd="0" presId="urn:microsoft.com/office/officeart/2005/8/layout/lProcess1"/>
    <dgm:cxn modelId="{0D786554-DC65-4EF6-8975-5063800E84EC}" type="presParOf" srcId="{4959CF43-1678-4DED-BB05-707412D73DC7}" destId="{8326417B-EE3C-492A-A503-6B45E06A41BD}" srcOrd="0" destOrd="0" presId="urn:microsoft.com/office/officeart/2005/8/layout/lProcess1"/>
    <dgm:cxn modelId="{583D3E07-8843-46BD-B9D6-3F77F7E3D900}" type="presParOf" srcId="{4959CF43-1678-4DED-BB05-707412D73DC7}" destId="{B11DCFB1-BC35-430B-B569-014E6AEA9F08}" srcOrd="1" destOrd="0" presId="urn:microsoft.com/office/officeart/2005/8/layout/lProcess1"/>
    <dgm:cxn modelId="{EC62AC9D-2D48-450C-B811-2A0C26E342B3}" type="presParOf" srcId="{4959CF43-1678-4DED-BB05-707412D73DC7}" destId="{33E38A7A-6EA0-4AD4-AC3A-BB89F8FF5A7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30E8452-2C47-4B93-BFEA-3A4CD234C137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48BC90-599D-4656-AC5C-1DEC69B81D9D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 dirty="0">
              <a:solidFill>
                <a:srgbClr val="06080A"/>
              </a:solidFill>
              <a:latin typeface="+mj-lt"/>
            </a:rPr>
            <a:t>Evaluación</a:t>
          </a:r>
        </a:p>
      </dgm:t>
    </dgm:pt>
    <dgm:pt modelId="{DD520AEA-294C-4A09-AE72-440710E66E96}" type="par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4EC3A24-978E-4464-82F7-32237B84CFDE}" type="sibTrans" cxnId="{46A00044-6214-40B4-BB73-36DCB5F9BB2C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985A9E8D-A7AB-4575-9E87-0DF3160EE79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Evaluación anual</a:t>
          </a:r>
          <a:endParaRPr lang="es-ES" sz="1200" dirty="0">
            <a:solidFill>
              <a:srgbClr val="06080A"/>
            </a:solidFill>
            <a:latin typeface="+mj-lt"/>
          </a:endParaRPr>
        </a:p>
      </dgm:t>
    </dgm:pt>
    <dgm:pt modelId="{F92F3722-298C-49C7-AA54-DD1837CD03B4}" type="par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0AECCAAA-FF27-4D94-802B-65783970220B}" type="sibTrans" cxnId="{BC2ACC64-9354-476D-B9FA-70F5E1D9BE6F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B5462589-ABC9-480E-83B2-E08A49F055E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" sz="900" b="1">
              <a:solidFill>
                <a:srgbClr val="06080A"/>
              </a:solidFill>
              <a:latin typeface="+mj-lt"/>
            </a:rPr>
            <a:t>Buenas prácticas internacionales</a:t>
          </a:r>
        </a:p>
      </dgm:t>
    </dgm:pt>
    <dgm:pt modelId="{2959CB21-5334-4084-AA05-8BED8BCC6912}" type="par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C14121A1-B3C5-4CB7-9E2A-2DDB032EC8C3}" type="sibTrans" cxnId="{10008840-D37D-4B45-850C-DDC8CEFA1BE2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7F35EEB6-7749-4906-93FD-474DB30A0E3E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MX" sz="1200" dirty="0">
              <a:solidFill>
                <a:srgbClr val="06080A"/>
              </a:solidFill>
              <a:latin typeface="+mj-lt"/>
            </a:rPr>
            <a:t>Diseñar y supervisar mecanismos de mejores prácticas internacionales sobre controles, ética e integridad</a:t>
          </a:r>
          <a:endParaRPr lang="es-ES" sz="1200" dirty="0">
            <a:solidFill>
              <a:srgbClr val="06080A"/>
            </a:solidFill>
            <a:latin typeface="+mj-lt"/>
          </a:endParaRPr>
        </a:p>
      </dgm:t>
    </dgm:pt>
    <dgm:pt modelId="{9D79A049-9CD8-4988-B812-749FEFF779F5}" type="par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36CC41C5-F56D-47FD-8D99-152D7DC337DD}" type="sibTrans" cxnId="{08F2148D-FF1F-4547-8B4A-826905DB75DB}">
      <dgm:prSet/>
      <dgm:spPr/>
      <dgm:t>
        <a:bodyPr/>
        <a:lstStyle/>
        <a:p>
          <a:endParaRPr lang="es-ES" sz="900">
            <a:solidFill>
              <a:srgbClr val="06080A"/>
            </a:solidFill>
            <a:latin typeface="+mj-lt"/>
          </a:endParaRPr>
        </a:p>
      </dgm:t>
    </dgm:pt>
    <dgm:pt modelId="{EAE9CAF5-2591-4BD9-9A96-D64F3002C5A4}" type="pres">
      <dgm:prSet presAssocID="{630E8452-2C47-4B93-BFEA-3A4CD234C137}" presName="Name0" presStyleCnt="0">
        <dgm:presLayoutVars>
          <dgm:dir/>
          <dgm:animLvl val="lvl"/>
          <dgm:resizeHandles val="exact"/>
        </dgm:presLayoutVars>
      </dgm:prSet>
      <dgm:spPr/>
    </dgm:pt>
    <dgm:pt modelId="{9FC83E1E-1E25-4B12-94B1-F420296D95D6}" type="pres">
      <dgm:prSet presAssocID="{8A48BC90-599D-4656-AC5C-1DEC69B81D9D}" presName="vertFlow" presStyleCnt="0"/>
      <dgm:spPr/>
    </dgm:pt>
    <dgm:pt modelId="{87C640A7-ADE3-4C18-98C4-50F878B7EE27}" type="pres">
      <dgm:prSet presAssocID="{8A48BC90-599D-4656-AC5C-1DEC69B81D9D}" presName="header" presStyleLbl="node1" presStyleIdx="0" presStyleCnt="2" custScaleX="68085"/>
      <dgm:spPr/>
    </dgm:pt>
    <dgm:pt modelId="{D3FC7F2B-3A2F-4D72-B462-373FAF3CAE52}" type="pres">
      <dgm:prSet presAssocID="{F92F3722-298C-49C7-AA54-DD1837CD03B4}" presName="parTrans" presStyleLbl="sibTrans2D1" presStyleIdx="0" presStyleCnt="2"/>
      <dgm:spPr/>
    </dgm:pt>
    <dgm:pt modelId="{4851A4CD-B328-4467-8C29-3104008D30B1}" type="pres">
      <dgm:prSet presAssocID="{985A9E8D-A7AB-4575-9E87-0DF3160EE794}" presName="child" presStyleLbl="alignAccFollowNode1" presStyleIdx="0" presStyleCnt="2" custScaleX="63661" custScaleY="234222">
        <dgm:presLayoutVars>
          <dgm:chMax val="0"/>
          <dgm:bulletEnabled val="1"/>
        </dgm:presLayoutVars>
      </dgm:prSet>
      <dgm:spPr/>
    </dgm:pt>
    <dgm:pt modelId="{EF36C04B-90C0-4FB5-929E-4E617BE7F2C0}" type="pres">
      <dgm:prSet presAssocID="{8A48BC90-599D-4656-AC5C-1DEC69B81D9D}" presName="hSp" presStyleCnt="0"/>
      <dgm:spPr/>
    </dgm:pt>
    <dgm:pt modelId="{4959CF43-1678-4DED-BB05-707412D73DC7}" type="pres">
      <dgm:prSet presAssocID="{B5462589-ABC9-480E-83B2-E08A49F055EA}" presName="vertFlow" presStyleCnt="0"/>
      <dgm:spPr/>
    </dgm:pt>
    <dgm:pt modelId="{8326417B-EE3C-492A-A503-6B45E06A41BD}" type="pres">
      <dgm:prSet presAssocID="{B5462589-ABC9-480E-83B2-E08A49F055EA}" presName="header" presStyleLbl="node1" presStyleIdx="1" presStyleCnt="2" custScaleX="68085" custLinFactNeighborX="-6552"/>
      <dgm:spPr/>
    </dgm:pt>
    <dgm:pt modelId="{B11DCFB1-BC35-430B-B569-014E6AEA9F08}" type="pres">
      <dgm:prSet presAssocID="{9D79A049-9CD8-4988-B812-749FEFF779F5}" presName="parTrans" presStyleLbl="sibTrans2D1" presStyleIdx="1" presStyleCnt="2"/>
      <dgm:spPr/>
    </dgm:pt>
    <dgm:pt modelId="{33E38A7A-6EA0-4AD4-AC3A-BB89F8FF5A73}" type="pres">
      <dgm:prSet presAssocID="{7F35EEB6-7749-4906-93FD-474DB30A0E3E}" presName="child" presStyleLbl="alignAccFollowNode1" presStyleIdx="1" presStyleCnt="2" custScaleX="68085" custScaleY="235257" custLinFactNeighborX="-6552">
        <dgm:presLayoutVars>
          <dgm:chMax val="0"/>
          <dgm:bulletEnabled val="1"/>
        </dgm:presLayoutVars>
      </dgm:prSet>
      <dgm:spPr/>
    </dgm:pt>
  </dgm:ptLst>
  <dgm:cxnLst>
    <dgm:cxn modelId="{96A24811-9A2C-43D7-9CDA-56B6B73899FB}" type="presOf" srcId="{F92F3722-298C-49C7-AA54-DD1837CD03B4}" destId="{D3FC7F2B-3A2F-4D72-B462-373FAF3CAE52}" srcOrd="0" destOrd="0" presId="urn:microsoft.com/office/officeart/2005/8/layout/lProcess1"/>
    <dgm:cxn modelId="{FA12A02A-A5D2-4E3C-A9AF-C170295400DB}" type="presOf" srcId="{7F35EEB6-7749-4906-93FD-474DB30A0E3E}" destId="{33E38A7A-6EA0-4AD4-AC3A-BB89F8FF5A73}" srcOrd="0" destOrd="0" presId="urn:microsoft.com/office/officeart/2005/8/layout/lProcess1"/>
    <dgm:cxn modelId="{10008840-D37D-4B45-850C-DDC8CEFA1BE2}" srcId="{630E8452-2C47-4B93-BFEA-3A4CD234C137}" destId="{B5462589-ABC9-480E-83B2-E08A49F055EA}" srcOrd="1" destOrd="0" parTransId="{2959CB21-5334-4084-AA05-8BED8BCC6912}" sibTransId="{C14121A1-B3C5-4CB7-9E2A-2DDB032EC8C3}"/>
    <dgm:cxn modelId="{46A00044-6214-40B4-BB73-36DCB5F9BB2C}" srcId="{630E8452-2C47-4B93-BFEA-3A4CD234C137}" destId="{8A48BC90-599D-4656-AC5C-1DEC69B81D9D}" srcOrd="0" destOrd="0" parTransId="{DD520AEA-294C-4A09-AE72-440710E66E96}" sibTransId="{E4EC3A24-978E-4464-82F7-32237B84CFDE}"/>
    <dgm:cxn modelId="{BC2ACC64-9354-476D-B9FA-70F5E1D9BE6F}" srcId="{8A48BC90-599D-4656-AC5C-1DEC69B81D9D}" destId="{985A9E8D-A7AB-4575-9E87-0DF3160EE794}" srcOrd="0" destOrd="0" parTransId="{F92F3722-298C-49C7-AA54-DD1837CD03B4}" sibTransId="{0AECCAAA-FF27-4D94-802B-65783970220B}"/>
    <dgm:cxn modelId="{77F74F49-14FF-41FA-9810-55EC41E22029}" type="presOf" srcId="{8A48BC90-599D-4656-AC5C-1DEC69B81D9D}" destId="{87C640A7-ADE3-4C18-98C4-50F878B7EE27}" srcOrd="0" destOrd="0" presId="urn:microsoft.com/office/officeart/2005/8/layout/lProcess1"/>
    <dgm:cxn modelId="{08F2148D-FF1F-4547-8B4A-826905DB75DB}" srcId="{B5462589-ABC9-480E-83B2-E08A49F055EA}" destId="{7F35EEB6-7749-4906-93FD-474DB30A0E3E}" srcOrd="0" destOrd="0" parTransId="{9D79A049-9CD8-4988-B812-749FEFF779F5}" sibTransId="{36CC41C5-F56D-47FD-8D99-152D7DC337DD}"/>
    <dgm:cxn modelId="{40A280AB-6E17-4220-B35C-5B473A74BCEA}" type="presOf" srcId="{630E8452-2C47-4B93-BFEA-3A4CD234C137}" destId="{EAE9CAF5-2591-4BD9-9A96-D64F3002C5A4}" srcOrd="0" destOrd="0" presId="urn:microsoft.com/office/officeart/2005/8/layout/lProcess1"/>
    <dgm:cxn modelId="{B0136DBD-189A-4B2B-8EC7-354162338BBA}" type="presOf" srcId="{9D79A049-9CD8-4988-B812-749FEFF779F5}" destId="{B11DCFB1-BC35-430B-B569-014E6AEA9F08}" srcOrd="0" destOrd="0" presId="urn:microsoft.com/office/officeart/2005/8/layout/lProcess1"/>
    <dgm:cxn modelId="{23A68FE7-DC0C-4852-B852-4DAC6C00A1B9}" type="presOf" srcId="{B5462589-ABC9-480E-83B2-E08A49F055EA}" destId="{8326417B-EE3C-492A-A503-6B45E06A41BD}" srcOrd="0" destOrd="0" presId="urn:microsoft.com/office/officeart/2005/8/layout/lProcess1"/>
    <dgm:cxn modelId="{086B33FE-BD2D-4DAC-B8A9-F3AB953D6884}" type="presOf" srcId="{985A9E8D-A7AB-4575-9E87-0DF3160EE794}" destId="{4851A4CD-B328-4467-8C29-3104008D30B1}" srcOrd="0" destOrd="0" presId="urn:microsoft.com/office/officeart/2005/8/layout/lProcess1"/>
    <dgm:cxn modelId="{31EC610F-1F9F-4CDA-A55C-BE8DDF6E0E14}" type="presParOf" srcId="{EAE9CAF5-2591-4BD9-9A96-D64F3002C5A4}" destId="{9FC83E1E-1E25-4B12-94B1-F420296D95D6}" srcOrd="0" destOrd="0" presId="urn:microsoft.com/office/officeart/2005/8/layout/lProcess1"/>
    <dgm:cxn modelId="{B8E7FA03-4A5B-41F7-B971-275509C78425}" type="presParOf" srcId="{9FC83E1E-1E25-4B12-94B1-F420296D95D6}" destId="{87C640A7-ADE3-4C18-98C4-50F878B7EE27}" srcOrd="0" destOrd="0" presId="urn:microsoft.com/office/officeart/2005/8/layout/lProcess1"/>
    <dgm:cxn modelId="{9E4B97A8-1062-4303-AC60-669B5A54CF17}" type="presParOf" srcId="{9FC83E1E-1E25-4B12-94B1-F420296D95D6}" destId="{D3FC7F2B-3A2F-4D72-B462-373FAF3CAE52}" srcOrd="1" destOrd="0" presId="urn:microsoft.com/office/officeart/2005/8/layout/lProcess1"/>
    <dgm:cxn modelId="{41736973-04FD-4B31-B2E1-49A79AD314DC}" type="presParOf" srcId="{9FC83E1E-1E25-4B12-94B1-F420296D95D6}" destId="{4851A4CD-B328-4467-8C29-3104008D30B1}" srcOrd="2" destOrd="0" presId="urn:microsoft.com/office/officeart/2005/8/layout/lProcess1"/>
    <dgm:cxn modelId="{4252A3A8-05EE-4FAA-A047-71CE4591D2F8}" type="presParOf" srcId="{EAE9CAF5-2591-4BD9-9A96-D64F3002C5A4}" destId="{EF36C04B-90C0-4FB5-929E-4E617BE7F2C0}" srcOrd="1" destOrd="0" presId="urn:microsoft.com/office/officeart/2005/8/layout/lProcess1"/>
    <dgm:cxn modelId="{6EC7B562-C7E6-47EB-A261-A507392A808E}" type="presParOf" srcId="{EAE9CAF5-2591-4BD9-9A96-D64F3002C5A4}" destId="{4959CF43-1678-4DED-BB05-707412D73DC7}" srcOrd="2" destOrd="0" presId="urn:microsoft.com/office/officeart/2005/8/layout/lProcess1"/>
    <dgm:cxn modelId="{0D786554-DC65-4EF6-8975-5063800E84EC}" type="presParOf" srcId="{4959CF43-1678-4DED-BB05-707412D73DC7}" destId="{8326417B-EE3C-492A-A503-6B45E06A41BD}" srcOrd="0" destOrd="0" presId="urn:microsoft.com/office/officeart/2005/8/layout/lProcess1"/>
    <dgm:cxn modelId="{583D3E07-8843-46BD-B9D6-3F77F7E3D900}" type="presParOf" srcId="{4959CF43-1678-4DED-BB05-707412D73DC7}" destId="{B11DCFB1-BC35-430B-B569-014E6AEA9F08}" srcOrd="1" destOrd="0" presId="urn:microsoft.com/office/officeart/2005/8/layout/lProcess1"/>
    <dgm:cxn modelId="{EC62AC9D-2D48-450C-B811-2A0C26E342B3}" type="presParOf" srcId="{4959CF43-1678-4DED-BB05-707412D73DC7}" destId="{33E38A7A-6EA0-4AD4-AC3A-BB89F8FF5A7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D4AFA9A-E1B7-43B9-A963-46C72E6C78F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BCA6CCB-17F5-4DE5-B64D-7B49347164F4}">
      <dgm:prSet phldrT="[Texto]"/>
      <dgm:spPr/>
      <dgm:t>
        <a:bodyPr/>
        <a:lstStyle/>
        <a:p>
          <a:r>
            <a:rPr lang="es-MX" dirty="0">
              <a:latin typeface="+mj-lt"/>
            </a:rPr>
            <a:t>Combatir la corrupción y la Impunidad</a:t>
          </a:r>
        </a:p>
      </dgm:t>
    </dgm:pt>
    <dgm:pt modelId="{555AAB22-3639-486E-92EA-D6F3C73C05E8}" type="parTrans" cxnId="{38ACB64E-122C-46C1-A7B3-CE9DBE8622DA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54B50D43-AABE-4342-A6C5-BC7BF01E5370}" type="sibTrans" cxnId="{38ACB64E-122C-46C1-A7B3-CE9DBE8622DA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F3173189-45A2-433F-9B94-755C224DEC5C}">
      <dgm:prSet phldrT="[Texto]"/>
      <dgm:spPr/>
      <dgm:t>
        <a:bodyPr/>
        <a:lstStyle/>
        <a:p>
          <a:r>
            <a:rPr lang="es-MX" dirty="0">
              <a:latin typeface="+mj-lt"/>
            </a:rPr>
            <a:t>Combatir la arbitrariedad y el abuso de poder</a:t>
          </a:r>
        </a:p>
      </dgm:t>
    </dgm:pt>
    <dgm:pt modelId="{A9F8A5F2-D732-45F6-A05F-10EAB0E23C81}" type="parTrans" cxnId="{1ED2D7FC-6897-45FF-9D29-48B2EE4B0083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35F320E9-BD27-4A7A-B505-580AB49D23DC}" type="sibTrans" cxnId="{1ED2D7FC-6897-45FF-9D29-48B2EE4B0083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8DBAA3B8-5150-4C30-843F-527851ED5B2B}">
      <dgm:prSet phldrT="[Texto]"/>
      <dgm:spPr/>
      <dgm:t>
        <a:bodyPr/>
        <a:lstStyle/>
        <a:p>
          <a:r>
            <a:rPr lang="es-MX" dirty="0">
              <a:latin typeface="+mj-lt"/>
            </a:rPr>
            <a:t>Promover la mejora de la gestión pública y de los puntos de contacto gobierno - sociedad</a:t>
          </a:r>
        </a:p>
      </dgm:t>
    </dgm:pt>
    <dgm:pt modelId="{AC53A2BA-AB0A-4C0A-849B-71E2FCB8F7B5}" type="parTrans" cxnId="{B1A9C976-D52D-4700-B016-590F3883746E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7997690A-7BB7-4580-B729-1270F60E5C52}" type="sibTrans" cxnId="{B1A9C976-D52D-4700-B016-590F3883746E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42F5E589-855B-4521-A73D-A0293323EFA4}">
      <dgm:prSet phldrT="[Texto]"/>
      <dgm:spPr/>
      <dgm:t>
        <a:bodyPr/>
        <a:lstStyle/>
        <a:p>
          <a:r>
            <a:rPr lang="es-MX" dirty="0">
              <a:latin typeface="+mj-lt"/>
            </a:rPr>
            <a:t>Involucrar a la sociedad y el sector privado</a:t>
          </a:r>
        </a:p>
      </dgm:t>
    </dgm:pt>
    <dgm:pt modelId="{D0E1EB02-82E3-4CFA-98A4-BF0D85510C4F}" type="parTrans" cxnId="{CBB06127-6747-478F-B3A2-B8DA85542202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9ABAF433-F7E4-46A9-A3ED-1474B1D24287}" type="sibTrans" cxnId="{CBB06127-6747-478F-B3A2-B8DA85542202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86482B14-D44A-4AD4-84EC-238EA98E9F8C}" type="pres">
      <dgm:prSet presAssocID="{AD4AFA9A-E1B7-43B9-A963-46C72E6C78F8}" presName="diagram" presStyleCnt="0">
        <dgm:presLayoutVars>
          <dgm:dir/>
          <dgm:resizeHandles val="exact"/>
        </dgm:presLayoutVars>
      </dgm:prSet>
      <dgm:spPr/>
    </dgm:pt>
    <dgm:pt modelId="{21A632FA-99AB-41B8-84E0-5722B0E24395}" type="pres">
      <dgm:prSet presAssocID="{EBCA6CCB-17F5-4DE5-B64D-7B49347164F4}" presName="node" presStyleLbl="node1" presStyleIdx="0" presStyleCnt="4">
        <dgm:presLayoutVars>
          <dgm:bulletEnabled val="1"/>
        </dgm:presLayoutVars>
      </dgm:prSet>
      <dgm:spPr/>
    </dgm:pt>
    <dgm:pt modelId="{4BFF9E75-0B94-47D7-B191-B19AA755786F}" type="pres">
      <dgm:prSet presAssocID="{54B50D43-AABE-4342-A6C5-BC7BF01E5370}" presName="sibTrans" presStyleCnt="0"/>
      <dgm:spPr/>
    </dgm:pt>
    <dgm:pt modelId="{A793EB2C-08C4-4788-A655-0BC68B4F78EA}" type="pres">
      <dgm:prSet presAssocID="{F3173189-45A2-433F-9B94-755C224DEC5C}" presName="node" presStyleLbl="node1" presStyleIdx="1" presStyleCnt="4">
        <dgm:presLayoutVars>
          <dgm:bulletEnabled val="1"/>
        </dgm:presLayoutVars>
      </dgm:prSet>
      <dgm:spPr/>
    </dgm:pt>
    <dgm:pt modelId="{8BBA82D2-7E1A-4FFE-9049-68D2FD0FCF19}" type="pres">
      <dgm:prSet presAssocID="{35F320E9-BD27-4A7A-B505-580AB49D23DC}" presName="sibTrans" presStyleCnt="0"/>
      <dgm:spPr/>
    </dgm:pt>
    <dgm:pt modelId="{436D7473-D043-4FCE-B56D-F9640285C1CF}" type="pres">
      <dgm:prSet presAssocID="{8DBAA3B8-5150-4C30-843F-527851ED5B2B}" presName="node" presStyleLbl="node1" presStyleIdx="2" presStyleCnt="4">
        <dgm:presLayoutVars>
          <dgm:bulletEnabled val="1"/>
        </dgm:presLayoutVars>
      </dgm:prSet>
      <dgm:spPr/>
    </dgm:pt>
    <dgm:pt modelId="{98C192B3-B983-4F93-AF4F-A2C2F03DAE3A}" type="pres">
      <dgm:prSet presAssocID="{7997690A-7BB7-4580-B729-1270F60E5C52}" presName="sibTrans" presStyleCnt="0"/>
      <dgm:spPr/>
    </dgm:pt>
    <dgm:pt modelId="{C2F90AB9-402D-40BE-B0D1-653307D655EA}" type="pres">
      <dgm:prSet presAssocID="{42F5E589-855B-4521-A73D-A0293323EFA4}" presName="node" presStyleLbl="node1" presStyleIdx="3" presStyleCnt="4">
        <dgm:presLayoutVars>
          <dgm:bulletEnabled val="1"/>
        </dgm:presLayoutVars>
      </dgm:prSet>
      <dgm:spPr/>
    </dgm:pt>
  </dgm:ptLst>
  <dgm:cxnLst>
    <dgm:cxn modelId="{3E619F1D-70BE-4F64-9A13-2A2586EA4CFA}" type="presOf" srcId="{8DBAA3B8-5150-4C30-843F-527851ED5B2B}" destId="{436D7473-D043-4FCE-B56D-F9640285C1CF}" srcOrd="0" destOrd="0" presId="urn:microsoft.com/office/officeart/2005/8/layout/default"/>
    <dgm:cxn modelId="{CBB06127-6747-478F-B3A2-B8DA85542202}" srcId="{AD4AFA9A-E1B7-43B9-A963-46C72E6C78F8}" destId="{42F5E589-855B-4521-A73D-A0293323EFA4}" srcOrd="3" destOrd="0" parTransId="{D0E1EB02-82E3-4CFA-98A4-BF0D85510C4F}" sibTransId="{9ABAF433-F7E4-46A9-A3ED-1474B1D24287}"/>
    <dgm:cxn modelId="{38ACB64E-122C-46C1-A7B3-CE9DBE8622DA}" srcId="{AD4AFA9A-E1B7-43B9-A963-46C72E6C78F8}" destId="{EBCA6CCB-17F5-4DE5-B64D-7B49347164F4}" srcOrd="0" destOrd="0" parTransId="{555AAB22-3639-486E-92EA-D6F3C73C05E8}" sibTransId="{54B50D43-AABE-4342-A6C5-BC7BF01E5370}"/>
    <dgm:cxn modelId="{A5910F75-5E42-4A09-A364-756423493DDF}" type="presOf" srcId="{EBCA6CCB-17F5-4DE5-B64D-7B49347164F4}" destId="{21A632FA-99AB-41B8-84E0-5722B0E24395}" srcOrd="0" destOrd="0" presId="urn:microsoft.com/office/officeart/2005/8/layout/default"/>
    <dgm:cxn modelId="{B1A9C976-D52D-4700-B016-590F3883746E}" srcId="{AD4AFA9A-E1B7-43B9-A963-46C72E6C78F8}" destId="{8DBAA3B8-5150-4C30-843F-527851ED5B2B}" srcOrd="2" destOrd="0" parTransId="{AC53A2BA-AB0A-4C0A-849B-71E2FCB8F7B5}" sibTransId="{7997690A-7BB7-4580-B729-1270F60E5C52}"/>
    <dgm:cxn modelId="{EE59617E-7237-409B-883B-7C660CE8D4C1}" type="presOf" srcId="{AD4AFA9A-E1B7-43B9-A963-46C72E6C78F8}" destId="{86482B14-D44A-4AD4-84EC-238EA98E9F8C}" srcOrd="0" destOrd="0" presId="urn:microsoft.com/office/officeart/2005/8/layout/default"/>
    <dgm:cxn modelId="{3E8AD9D8-FC5E-47F0-934A-CDF4E94B9F4C}" type="presOf" srcId="{F3173189-45A2-433F-9B94-755C224DEC5C}" destId="{A793EB2C-08C4-4788-A655-0BC68B4F78EA}" srcOrd="0" destOrd="0" presId="urn:microsoft.com/office/officeart/2005/8/layout/default"/>
    <dgm:cxn modelId="{A51515E2-2D8A-4E36-B86C-5900DB75347A}" type="presOf" srcId="{42F5E589-855B-4521-A73D-A0293323EFA4}" destId="{C2F90AB9-402D-40BE-B0D1-653307D655EA}" srcOrd="0" destOrd="0" presId="urn:microsoft.com/office/officeart/2005/8/layout/default"/>
    <dgm:cxn modelId="{1ED2D7FC-6897-45FF-9D29-48B2EE4B0083}" srcId="{AD4AFA9A-E1B7-43B9-A963-46C72E6C78F8}" destId="{F3173189-45A2-433F-9B94-755C224DEC5C}" srcOrd="1" destOrd="0" parTransId="{A9F8A5F2-D732-45F6-A05F-10EAB0E23C81}" sibTransId="{35F320E9-BD27-4A7A-B505-580AB49D23DC}"/>
    <dgm:cxn modelId="{9D58C887-30C5-4DA9-AAB9-9CC59F616516}" type="presParOf" srcId="{86482B14-D44A-4AD4-84EC-238EA98E9F8C}" destId="{21A632FA-99AB-41B8-84E0-5722B0E24395}" srcOrd="0" destOrd="0" presId="urn:microsoft.com/office/officeart/2005/8/layout/default"/>
    <dgm:cxn modelId="{E8707B97-1A0B-4A32-9E90-0B7AA89296DF}" type="presParOf" srcId="{86482B14-D44A-4AD4-84EC-238EA98E9F8C}" destId="{4BFF9E75-0B94-47D7-B191-B19AA755786F}" srcOrd="1" destOrd="0" presId="urn:microsoft.com/office/officeart/2005/8/layout/default"/>
    <dgm:cxn modelId="{0A8B754E-239D-40EE-BE84-3CC59655DA75}" type="presParOf" srcId="{86482B14-D44A-4AD4-84EC-238EA98E9F8C}" destId="{A793EB2C-08C4-4788-A655-0BC68B4F78EA}" srcOrd="2" destOrd="0" presId="urn:microsoft.com/office/officeart/2005/8/layout/default"/>
    <dgm:cxn modelId="{06B82E5F-451F-4293-A806-87B8614EF514}" type="presParOf" srcId="{86482B14-D44A-4AD4-84EC-238EA98E9F8C}" destId="{8BBA82D2-7E1A-4FFE-9049-68D2FD0FCF19}" srcOrd="3" destOrd="0" presId="urn:microsoft.com/office/officeart/2005/8/layout/default"/>
    <dgm:cxn modelId="{E0F5057E-AC87-4D28-80B9-9A994B702EE8}" type="presParOf" srcId="{86482B14-D44A-4AD4-84EC-238EA98E9F8C}" destId="{436D7473-D043-4FCE-B56D-F9640285C1CF}" srcOrd="4" destOrd="0" presId="urn:microsoft.com/office/officeart/2005/8/layout/default"/>
    <dgm:cxn modelId="{DC39DCB9-633A-4C51-A98E-7963D21757A8}" type="presParOf" srcId="{86482B14-D44A-4AD4-84EC-238EA98E9F8C}" destId="{98C192B3-B983-4F93-AF4F-A2C2F03DAE3A}" srcOrd="5" destOrd="0" presId="urn:microsoft.com/office/officeart/2005/8/layout/default"/>
    <dgm:cxn modelId="{277554B1-C892-4956-ABAF-7BE8905DD38E}" type="presParOf" srcId="{86482B14-D44A-4AD4-84EC-238EA98E9F8C}" destId="{C2F90AB9-402D-40BE-B0D1-653307D655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74557-0BAA-4995-937C-1A0A2D52D98F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4826A6FE-75E4-471F-8EC0-DB4C319FDFAA}">
      <dgm:prSet custT="1"/>
      <dgm:spPr/>
      <dgm:t>
        <a:bodyPr/>
        <a:lstStyle/>
        <a:p>
          <a:r>
            <a:rPr lang="es-MX" sz="2000" b="1" dirty="0">
              <a:solidFill>
                <a:srgbClr val="000000"/>
              </a:solidFill>
            </a:rPr>
            <a:t>Sociales</a:t>
          </a:r>
        </a:p>
      </dgm:t>
    </dgm:pt>
    <dgm:pt modelId="{C656924E-463E-47D7-A3AE-D21EBE1DD250}" type="parTrans" cxnId="{CB83B5EE-1396-4B9C-9C7E-4FCDC77B747F}">
      <dgm:prSet/>
      <dgm:spPr/>
      <dgm:t>
        <a:bodyPr/>
        <a:lstStyle/>
        <a:p>
          <a:endParaRPr lang="es-MX"/>
        </a:p>
      </dgm:t>
    </dgm:pt>
    <dgm:pt modelId="{0F2FF78A-2983-47DE-BB44-C51BA715AF69}" type="sibTrans" cxnId="{CB83B5EE-1396-4B9C-9C7E-4FCDC77B747F}">
      <dgm:prSet/>
      <dgm:spPr/>
      <dgm:t>
        <a:bodyPr/>
        <a:lstStyle/>
        <a:p>
          <a:endParaRPr lang="es-MX"/>
        </a:p>
      </dgm:t>
    </dgm:pt>
    <dgm:pt modelId="{EB545B5C-6720-47E7-B4ED-CE8CA5CE6393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s-MX" sz="1400" dirty="0"/>
            <a:t>Apatía y abandono del interés</a:t>
          </a:r>
        </a:p>
      </dgm:t>
    </dgm:pt>
    <dgm:pt modelId="{4105B6A0-12F6-4852-A042-A8DB01425C33}" type="parTrans" cxnId="{239BB8C1-E248-4223-BD7D-D3D1723E85DF}">
      <dgm:prSet/>
      <dgm:spPr/>
      <dgm:t>
        <a:bodyPr/>
        <a:lstStyle/>
        <a:p>
          <a:endParaRPr lang="es-MX"/>
        </a:p>
      </dgm:t>
    </dgm:pt>
    <dgm:pt modelId="{30541EF0-EB42-4AF5-B6BE-52288BE20E6E}" type="sibTrans" cxnId="{239BB8C1-E248-4223-BD7D-D3D1723E85DF}">
      <dgm:prSet/>
      <dgm:spPr/>
      <dgm:t>
        <a:bodyPr/>
        <a:lstStyle/>
        <a:p>
          <a:endParaRPr lang="es-MX"/>
        </a:p>
      </dgm:t>
    </dgm:pt>
    <dgm:pt modelId="{8CB5D436-7B07-452F-881C-532C3BDD9F5D}">
      <dgm:prSet custT="1"/>
      <dgm:spPr/>
      <dgm:t>
        <a:bodyPr/>
        <a:lstStyle/>
        <a:p>
          <a:r>
            <a:rPr lang="es-MX" sz="1400" dirty="0"/>
            <a:t>Pérdida de respeto a la legalidad;</a:t>
          </a:r>
        </a:p>
      </dgm:t>
    </dgm:pt>
    <dgm:pt modelId="{98767CE8-18A4-4690-909F-F313403B834B}" type="parTrans" cxnId="{59A38A2C-B523-4E41-A1A4-18FBF12C3516}">
      <dgm:prSet/>
      <dgm:spPr/>
      <dgm:t>
        <a:bodyPr/>
        <a:lstStyle/>
        <a:p>
          <a:endParaRPr lang="es-MX"/>
        </a:p>
      </dgm:t>
    </dgm:pt>
    <dgm:pt modelId="{F5157F79-2E1F-4D52-91EE-0D5EE02E7E8B}" type="sibTrans" cxnId="{59A38A2C-B523-4E41-A1A4-18FBF12C3516}">
      <dgm:prSet/>
      <dgm:spPr/>
      <dgm:t>
        <a:bodyPr/>
        <a:lstStyle/>
        <a:p>
          <a:endParaRPr lang="es-MX"/>
        </a:p>
      </dgm:t>
    </dgm:pt>
    <dgm:pt modelId="{0560C28E-9614-402B-BDC9-052567D4F05E}">
      <dgm:prSet custT="1"/>
      <dgm:spPr/>
      <dgm:t>
        <a:bodyPr/>
        <a:lstStyle/>
        <a:p>
          <a:r>
            <a:rPr lang="es-MX" sz="1400" dirty="0"/>
            <a:t>Sociedad desinformada</a:t>
          </a:r>
        </a:p>
      </dgm:t>
    </dgm:pt>
    <dgm:pt modelId="{5F2DB4DE-FC6E-482F-8018-4E53D143F949}" type="parTrans" cxnId="{710226B0-E055-4EE1-ADE5-1B00759CC1C7}">
      <dgm:prSet/>
      <dgm:spPr/>
      <dgm:t>
        <a:bodyPr/>
        <a:lstStyle/>
        <a:p>
          <a:endParaRPr lang="es-MX"/>
        </a:p>
      </dgm:t>
    </dgm:pt>
    <dgm:pt modelId="{68ECD796-B62B-48A8-ADC3-82B8EB774A40}" type="sibTrans" cxnId="{710226B0-E055-4EE1-ADE5-1B00759CC1C7}">
      <dgm:prSet/>
      <dgm:spPr/>
      <dgm:t>
        <a:bodyPr/>
        <a:lstStyle/>
        <a:p>
          <a:endParaRPr lang="es-MX"/>
        </a:p>
      </dgm:t>
    </dgm:pt>
    <dgm:pt modelId="{FC1E3B69-DF71-473E-BB38-A5B2D8CE69C7}" type="pres">
      <dgm:prSet presAssocID="{FB374557-0BAA-4995-937C-1A0A2D52D98F}" presName="Name0" presStyleCnt="0">
        <dgm:presLayoutVars>
          <dgm:chMax val="7"/>
          <dgm:dir/>
          <dgm:animOne val="branch"/>
        </dgm:presLayoutVars>
      </dgm:prSet>
      <dgm:spPr/>
    </dgm:pt>
    <dgm:pt modelId="{F14B20C7-553D-4784-B51F-1285827513CA}" type="pres">
      <dgm:prSet presAssocID="{4826A6FE-75E4-471F-8EC0-DB4C319FDFAA}" presName="parTx1" presStyleLbl="node1" presStyleIdx="0" presStyleCnt="1"/>
      <dgm:spPr/>
    </dgm:pt>
    <dgm:pt modelId="{F297A8B6-BE8B-477E-8E7A-3CE0D6F59BB9}" type="pres">
      <dgm:prSet presAssocID="{4826A6FE-75E4-471F-8EC0-DB4C319FDFAA}" presName="spPre1" presStyleCnt="0"/>
      <dgm:spPr/>
    </dgm:pt>
    <dgm:pt modelId="{B029D2FB-5E25-4A97-B819-84C6535834F5}" type="pres">
      <dgm:prSet presAssocID="{4826A6FE-75E4-471F-8EC0-DB4C319FDFAA}" presName="chLin1" presStyleCnt="0"/>
      <dgm:spPr/>
    </dgm:pt>
    <dgm:pt modelId="{B5A20B51-6B00-49EB-B901-479F23A55C17}" type="pres">
      <dgm:prSet presAssocID="{4105B6A0-12F6-4852-A042-A8DB01425C33}" presName="Name11" presStyleLbl="parChTrans1D1" presStyleIdx="0" presStyleCnt="6"/>
      <dgm:spPr/>
    </dgm:pt>
    <dgm:pt modelId="{E6AB0285-9995-4A35-967E-B2290C917D0C}" type="pres">
      <dgm:prSet presAssocID="{EB545B5C-6720-47E7-B4ED-CE8CA5CE6393}" presName="txAndLines1" presStyleCnt="0"/>
      <dgm:spPr/>
    </dgm:pt>
    <dgm:pt modelId="{E1481ACC-535F-42CD-8E19-79D3167D728C}" type="pres">
      <dgm:prSet presAssocID="{EB545B5C-6720-47E7-B4ED-CE8CA5CE6393}" presName="anchor1" presStyleCnt="0"/>
      <dgm:spPr/>
    </dgm:pt>
    <dgm:pt modelId="{9C28A77E-8CDF-45A9-8D7B-784260816BD0}" type="pres">
      <dgm:prSet presAssocID="{EB545B5C-6720-47E7-B4ED-CE8CA5CE6393}" presName="backup1" presStyleCnt="0"/>
      <dgm:spPr/>
    </dgm:pt>
    <dgm:pt modelId="{C90C6BEC-C608-4700-8B5E-55BC0927A8DD}" type="pres">
      <dgm:prSet presAssocID="{EB545B5C-6720-47E7-B4ED-CE8CA5CE6393}" presName="preLine1" presStyleLbl="parChTrans1D1" presStyleIdx="1" presStyleCnt="6"/>
      <dgm:spPr/>
    </dgm:pt>
    <dgm:pt modelId="{C3768637-84FD-491D-A0E3-5DD0C8EE8ECB}" type="pres">
      <dgm:prSet presAssocID="{EB545B5C-6720-47E7-B4ED-CE8CA5CE6393}" presName="desTx1" presStyleLbl="revTx" presStyleIdx="0" presStyleCnt="0">
        <dgm:presLayoutVars>
          <dgm:bulletEnabled val="1"/>
        </dgm:presLayoutVars>
      </dgm:prSet>
      <dgm:spPr/>
    </dgm:pt>
    <dgm:pt modelId="{C02BB658-290D-4F6B-980F-56B99AD5E5DA}" type="pres">
      <dgm:prSet presAssocID="{98767CE8-18A4-4690-909F-F313403B834B}" presName="Name11" presStyleLbl="parChTrans1D1" presStyleIdx="2" presStyleCnt="6"/>
      <dgm:spPr/>
    </dgm:pt>
    <dgm:pt modelId="{281F3578-024B-4F4E-BADC-094E035A1DC2}" type="pres">
      <dgm:prSet presAssocID="{8CB5D436-7B07-452F-881C-532C3BDD9F5D}" presName="txAndLines1" presStyleCnt="0"/>
      <dgm:spPr/>
    </dgm:pt>
    <dgm:pt modelId="{E2C87A35-39FF-454D-9C23-C3D071545ED9}" type="pres">
      <dgm:prSet presAssocID="{8CB5D436-7B07-452F-881C-532C3BDD9F5D}" presName="anchor1" presStyleCnt="0"/>
      <dgm:spPr/>
    </dgm:pt>
    <dgm:pt modelId="{F781CC22-1F8A-426B-B823-4673CE96E608}" type="pres">
      <dgm:prSet presAssocID="{8CB5D436-7B07-452F-881C-532C3BDD9F5D}" presName="backup1" presStyleCnt="0"/>
      <dgm:spPr/>
    </dgm:pt>
    <dgm:pt modelId="{2453CCAA-C889-4316-9298-06E968B49952}" type="pres">
      <dgm:prSet presAssocID="{8CB5D436-7B07-452F-881C-532C3BDD9F5D}" presName="preLine1" presStyleLbl="parChTrans1D1" presStyleIdx="3" presStyleCnt="6"/>
      <dgm:spPr/>
    </dgm:pt>
    <dgm:pt modelId="{CDDEF2DE-B4E8-499E-94EA-2C8114A37D07}" type="pres">
      <dgm:prSet presAssocID="{8CB5D436-7B07-452F-881C-532C3BDD9F5D}" presName="desTx1" presStyleLbl="revTx" presStyleIdx="0" presStyleCnt="0">
        <dgm:presLayoutVars>
          <dgm:bulletEnabled val="1"/>
        </dgm:presLayoutVars>
      </dgm:prSet>
      <dgm:spPr/>
    </dgm:pt>
    <dgm:pt modelId="{C6F6B3A7-BA5D-40E4-8908-3EBA72FA0A95}" type="pres">
      <dgm:prSet presAssocID="{5F2DB4DE-FC6E-482F-8018-4E53D143F949}" presName="Name11" presStyleLbl="parChTrans1D1" presStyleIdx="4" presStyleCnt="6"/>
      <dgm:spPr/>
    </dgm:pt>
    <dgm:pt modelId="{28A52213-7D2C-4664-A9C1-8A0A3231CD70}" type="pres">
      <dgm:prSet presAssocID="{0560C28E-9614-402B-BDC9-052567D4F05E}" presName="txAndLines1" presStyleCnt="0"/>
      <dgm:spPr/>
    </dgm:pt>
    <dgm:pt modelId="{42A71413-561F-4E2E-926A-5F27AED3FB15}" type="pres">
      <dgm:prSet presAssocID="{0560C28E-9614-402B-BDC9-052567D4F05E}" presName="anchor1" presStyleCnt="0"/>
      <dgm:spPr/>
    </dgm:pt>
    <dgm:pt modelId="{DB1625D8-7E2C-4D8F-BC9A-0DE60EDD4C43}" type="pres">
      <dgm:prSet presAssocID="{0560C28E-9614-402B-BDC9-052567D4F05E}" presName="backup1" presStyleCnt="0"/>
      <dgm:spPr/>
    </dgm:pt>
    <dgm:pt modelId="{D36D8E73-1AE4-4802-8DEE-B47B5B0955E6}" type="pres">
      <dgm:prSet presAssocID="{0560C28E-9614-402B-BDC9-052567D4F05E}" presName="preLine1" presStyleLbl="parChTrans1D1" presStyleIdx="5" presStyleCnt="6"/>
      <dgm:spPr/>
    </dgm:pt>
    <dgm:pt modelId="{373F08BA-BA8D-4796-A756-4AA6719D3765}" type="pres">
      <dgm:prSet presAssocID="{0560C28E-9614-402B-BDC9-052567D4F05E}" presName="desTx1" presStyleLbl="revTx" presStyleIdx="0" presStyleCnt="0">
        <dgm:presLayoutVars>
          <dgm:bulletEnabled val="1"/>
        </dgm:presLayoutVars>
      </dgm:prSet>
      <dgm:spPr/>
    </dgm:pt>
  </dgm:ptLst>
  <dgm:cxnLst>
    <dgm:cxn modelId="{59A38A2C-B523-4E41-A1A4-18FBF12C3516}" srcId="{4826A6FE-75E4-471F-8EC0-DB4C319FDFAA}" destId="{8CB5D436-7B07-452F-881C-532C3BDD9F5D}" srcOrd="1" destOrd="0" parTransId="{98767CE8-18A4-4690-909F-F313403B834B}" sibTransId="{F5157F79-2E1F-4D52-91EE-0D5EE02E7E8B}"/>
    <dgm:cxn modelId="{710226B0-E055-4EE1-ADE5-1B00759CC1C7}" srcId="{4826A6FE-75E4-471F-8EC0-DB4C319FDFAA}" destId="{0560C28E-9614-402B-BDC9-052567D4F05E}" srcOrd="2" destOrd="0" parTransId="{5F2DB4DE-FC6E-482F-8018-4E53D143F949}" sibTransId="{68ECD796-B62B-48A8-ADC3-82B8EB774A40}"/>
    <dgm:cxn modelId="{239BB8C1-E248-4223-BD7D-D3D1723E85DF}" srcId="{4826A6FE-75E4-471F-8EC0-DB4C319FDFAA}" destId="{EB545B5C-6720-47E7-B4ED-CE8CA5CE6393}" srcOrd="0" destOrd="0" parTransId="{4105B6A0-12F6-4852-A042-A8DB01425C33}" sibTransId="{30541EF0-EB42-4AF5-B6BE-52288BE20E6E}"/>
    <dgm:cxn modelId="{A74CF4C2-CDE4-4564-BC2A-12F30AF7BA24}" type="presOf" srcId="{FB374557-0BAA-4995-937C-1A0A2D52D98F}" destId="{FC1E3B69-DF71-473E-BB38-A5B2D8CE69C7}" srcOrd="0" destOrd="0" presId="urn:microsoft.com/office/officeart/2009/3/layout/SubStepProcess"/>
    <dgm:cxn modelId="{31B5C7C7-3352-4F90-8814-43DC2D06CA18}" type="presOf" srcId="{EB545B5C-6720-47E7-B4ED-CE8CA5CE6393}" destId="{C3768637-84FD-491D-A0E3-5DD0C8EE8ECB}" srcOrd="0" destOrd="0" presId="urn:microsoft.com/office/officeart/2009/3/layout/SubStepProcess"/>
    <dgm:cxn modelId="{B39F0FE7-8E43-4C57-BED8-526066AFB77F}" type="presOf" srcId="{4826A6FE-75E4-471F-8EC0-DB4C319FDFAA}" destId="{F14B20C7-553D-4784-B51F-1285827513CA}" srcOrd="0" destOrd="0" presId="urn:microsoft.com/office/officeart/2009/3/layout/SubStepProcess"/>
    <dgm:cxn modelId="{CB83B5EE-1396-4B9C-9C7E-4FCDC77B747F}" srcId="{FB374557-0BAA-4995-937C-1A0A2D52D98F}" destId="{4826A6FE-75E4-471F-8EC0-DB4C319FDFAA}" srcOrd="0" destOrd="0" parTransId="{C656924E-463E-47D7-A3AE-D21EBE1DD250}" sibTransId="{0F2FF78A-2983-47DE-BB44-C51BA715AF69}"/>
    <dgm:cxn modelId="{CD048BF5-5C33-474F-9978-C389F923F60B}" type="presOf" srcId="{8CB5D436-7B07-452F-881C-532C3BDD9F5D}" destId="{CDDEF2DE-B4E8-499E-94EA-2C8114A37D07}" srcOrd="0" destOrd="0" presId="urn:microsoft.com/office/officeart/2009/3/layout/SubStepProcess"/>
    <dgm:cxn modelId="{24B8BEFB-1958-4A45-AFE2-782A9C5899BA}" type="presOf" srcId="{0560C28E-9614-402B-BDC9-052567D4F05E}" destId="{373F08BA-BA8D-4796-A756-4AA6719D3765}" srcOrd="0" destOrd="0" presId="urn:microsoft.com/office/officeart/2009/3/layout/SubStepProcess"/>
    <dgm:cxn modelId="{2192CC53-224B-4420-B02E-E229B941C9F5}" type="presParOf" srcId="{FC1E3B69-DF71-473E-BB38-A5B2D8CE69C7}" destId="{F14B20C7-553D-4784-B51F-1285827513CA}" srcOrd="0" destOrd="0" presId="urn:microsoft.com/office/officeart/2009/3/layout/SubStepProcess"/>
    <dgm:cxn modelId="{76034B34-1236-4A89-9966-46791F22AC15}" type="presParOf" srcId="{FC1E3B69-DF71-473E-BB38-A5B2D8CE69C7}" destId="{F297A8B6-BE8B-477E-8E7A-3CE0D6F59BB9}" srcOrd="1" destOrd="0" presId="urn:microsoft.com/office/officeart/2009/3/layout/SubStepProcess"/>
    <dgm:cxn modelId="{82D5BCBD-E8D1-4780-85FA-27C67E1D074E}" type="presParOf" srcId="{FC1E3B69-DF71-473E-BB38-A5B2D8CE69C7}" destId="{B029D2FB-5E25-4A97-B819-84C6535834F5}" srcOrd="2" destOrd="0" presId="urn:microsoft.com/office/officeart/2009/3/layout/SubStepProcess"/>
    <dgm:cxn modelId="{5CF7AD09-54A1-4359-98E1-4740440153CB}" type="presParOf" srcId="{B029D2FB-5E25-4A97-B819-84C6535834F5}" destId="{B5A20B51-6B00-49EB-B901-479F23A55C17}" srcOrd="0" destOrd="0" presId="urn:microsoft.com/office/officeart/2009/3/layout/SubStepProcess"/>
    <dgm:cxn modelId="{ED59C912-CAE7-4117-973F-86B8EF695382}" type="presParOf" srcId="{B029D2FB-5E25-4A97-B819-84C6535834F5}" destId="{E6AB0285-9995-4A35-967E-B2290C917D0C}" srcOrd="1" destOrd="0" presId="urn:microsoft.com/office/officeart/2009/3/layout/SubStepProcess"/>
    <dgm:cxn modelId="{60E25F89-CDA8-4803-B62D-F5EEB55821DA}" type="presParOf" srcId="{E6AB0285-9995-4A35-967E-B2290C917D0C}" destId="{E1481ACC-535F-42CD-8E19-79D3167D728C}" srcOrd="0" destOrd="0" presId="urn:microsoft.com/office/officeart/2009/3/layout/SubStepProcess"/>
    <dgm:cxn modelId="{6A86FCCD-B7EA-4B49-89A1-0C91073904A4}" type="presParOf" srcId="{E6AB0285-9995-4A35-967E-B2290C917D0C}" destId="{9C28A77E-8CDF-45A9-8D7B-784260816BD0}" srcOrd="1" destOrd="0" presId="urn:microsoft.com/office/officeart/2009/3/layout/SubStepProcess"/>
    <dgm:cxn modelId="{B20F0F71-C28E-4EB7-8B89-3FEE42190732}" type="presParOf" srcId="{E6AB0285-9995-4A35-967E-B2290C917D0C}" destId="{C90C6BEC-C608-4700-8B5E-55BC0927A8DD}" srcOrd="2" destOrd="0" presId="urn:microsoft.com/office/officeart/2009/3/layout/SubStepProcess"/>
    <dgm:cxn modelId="{D515F46E-C5A8-49B3-B071-7B279E4EB294}" type="presParOf" srcId="{E6AB0285-9995-4A35-967E-B2290C917D0C}" destId="{C3768637-84FD-491D-A0E3-5DD0C8EE8ECB}" srcOrd="3" destOrd="0" presId="urn:microsoft.com/office/officeart/2009/3/layout/SubStepProcess"/>
    <dgm:cxn modelId="{8D152F5E-E594-438B-B664-C680F86027B8}" type="presParOf" srcId="{B029D2FB-5E25-4A97-B819-84C6535834F5}" destId="{C02BB658-290D-4F6B-980F-56B99AD5E5DA}" srcOrd="2" destOrd="0" presId="urn:microsoft.com/office/officeart/2009/3/layout/SubStepProcess"/>
    <dgm:cxn modelId="{370250F5-D4A9-4D27-B4DD-B8B18B5E870E}" type="presParOf" srcId="{B029D2FB-5E25-4A97-B819-84C6535834F5}" destId="{281F3578-024B-4F4E-BADC-094E035A1DC2}" srcOrd="3" destOrd="0" presId="urn:microsoft.com/office/officeart/2009/3/layout/SubStepProcess"/>
    <dgm:cxn modelId="{8B3C40EE-2525-4549-915B-BD75FA178B36}" type="presParOf" srcId="{281F3578-024B-4F4E-BADC-094E035A1DC2}" destId="{E2C87A35-39FF-454D-9C23-C3D071545ED9}" srcOrd="0" destOrd="0" presId="urn:microsoft.com/office/officeart/2009/3/layout/SubStepProcess"/>
    <dgm:cxn modelId="{1FE3D4AA-625A-4A8C-B790-CB07501A314C}" type="presParOf" srcId="{281F3578-024B-4F4E-BADC-094E035A1DC2}" destId="{F781CC22-1F8A-426B-B823-4673CE96E608}" srcOrd="1" destOrd="0" presId="urn:microsoft.com/office/officeart/2009/3/layout/SubStepProcess"/>
    <dgm:cxn modelId="{94524DB9-C77B-491D-B5C3-133DF3DCD17E}" type="presParOf" srcId="{281F3578-024B-4F4E-BADC-094E035A1DC2}" destId="{2453CCAA-C889-4316-9298-06E968B49952}" srcOrd="2" destOrd="0" presId="urn:microsoft.com/office/officeart/2009/3/layout/SubStepProcess"/>
    <dgm:cxn modelId="{C73B0C31-0469-44C2-8E94-BFDDF12BFB31}" type="presParOf" srcId="{281F3578-024B-4F4E-BADC-094E035A1DC2}" destId="{CDDEF2DE-B4E8-499E-94EA-2C8114A37D07}" srcOrd="3" destOrd="0" presId="urn:microsoft.com/office/officeart/2009/3/layout/SubStepProcess"/>
    <dgm:cxn modelId="{9F01E6FD-0FE7-4247-A54C-DD4E8ABDCDFA}" type="presParOf" srcId="{B029D2FB-5E25-4A97-B819-84C6535834F5}" destId="{C6F6B3A7-BA5D-40E4-8908-3EBA72FA0A95}" srcOrd="4" destOrd="0" presId="urn:microsoft.com/office/officeart/2009/3/layout/SubStepProcess"/>
    <dgm:cxn modelId="{AA8E53E9-9CDC-403E-A2A3-EC0744F2E999}" type="presParOf" srcId="{B029D2FB-5E25-4A97-B819-84C6535834F5}" destId="{28A52213-7D2C-4664-A9C1-8A0A3231CD70}" srcOrd="5" destOrd="0" presId="urn:microsoft.com/office/officeart/2009/3/layout/SubStepProcess"/>
    <dgm:cxn modelId="{6EAAE7D0-AD70-4B0B-9357-2737CD5C3511}" type="presParOf" srcId="{28A52213-7D2C-4664-A9C1-8A0A3231CD70}" destId="{42A71413-561F-4E2E-926A-5F27AED3FB15}" srcOrd="0" destOrd="0" presId="urn:microsoft.com/office/officeart/2009/3/layout/SubStepProcess"/>
    <dgm:cxn modelId="{64BC6A6D-1FF1-45A5-899A-55FBCC2F7ABF}" type="presParOf" srcId="{28A52213-7D2C-4664-A9C1-8A0A3231CD70}" destId="{DB1625D8-7E2C-4D8F-BC9A-0DE60EDD4C43}" srcOrd="1" destOrd="0" presId="urn:microsoft.com/office/officeart/2009/3/layout/SubStepProcess"/>
    <dgm:cxn modelId="{1017EF84-ACAD-4C24-8558-782465CAAB8B}" type="presParOf" srcId="{28A52213-7D2C-4664-A9C1-8A0A3231CD70}" destId="{D36D8E73-1AE4-4802-8DEE-B47B5B0955E6}" srcOrd="2" destOrd="0" presId="urn:microsoft.com/office/officeart/2009/3/layout/SubStepProcess"/>
    <dgm:cxn modelId="{6075B97B-42CC-4F59-9877-4C61BD76714E}" type="presParOf" srcId="{28A52213-7D2C-4664-A9C1-8A0A3231CD70}" destId="{373F08BA-BA8D-4796-A756-4AA6719D3765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905B3-7C65-4B10-B400-6FA096DBFC8B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A44756F-4744-4B54-A69B-52A8FF250A10}">
      <dgm:prSet custT="1"/>
      <dgm:spPr/>
      <dgm:t>
        <a:bodyPr/>
        <a:lstStyle/>
        <a:p>
          <a:r>
            <a:rPr lang="es-MX" sz="1500" b="0" i="0" dirty="0"/>
            <a:t>Gobierno abierto</a:t>
          </a:r>
          <a:endParaRPr lang="es-MX" sz="1500" dirty="0"/>
        </a:p>
      </dgm:t>
    </dgm:pt>
    <dgm:pt modelId="{F6FB6008-7AC2-4F45-BBDA-546C6F8CDF10}" type="parTrans" cxnId="{A29CE3C4-843D-439D-B524-550A176BC6B0}">
      <dgm:prSet/>
      <dgm:spPr/>
      <dgm:t>
        <a:bodyPr/>
        <a:lstStyle/>
        <a:p>
          <a:endParaRPr lang="es-MX" sz="1500"/>
        </a:p>
      </dgm:t>
    </dgm:pt>
    <dgm:pt modelId="{D1B0378F-450F-4C8B-937F-FE1C07599905}" type="sibTrans" cxnId="{A29CE3C4-843D-439D-B524-550A176BC6B0}">
      <dgm:prSet/>
      <dgm:spPr/>
      <dgm:t>
        <a:bodyPr/>
        <a:lstStyle/>
        <a:p>
          <a:endParaRPr lang="es-MX" sz="1500"/>
        </a:p>
      </dgm:t>
    </dgm:pt>
    <dgm:pt modelId="{30ABA3AE-C9E3-488B-8727-A7CFC0FF9D08}">
      <dgm:prSet custT="1"/>
      <dgm:spPr/>
      <dgm:t>
        <a:bodyPr/>
        <a:lstStyle/>
        <a:p>
          <a:r>
            <a:rPr lang="es-MX" sz="1500" b="0" i="0" dirty="0"/>
            <a:t>Rendición de cuentas</a:t>
          </a:r>
          <a:endParaRPr lang="es-MX" sz="1500" dirty="0"/>
        </a:p>
      </dgm:t>
    </dgm:pt>
    <dgm:pt modelId="{5BFA6F10-516C-4F7E-AB0F-3B567AA20895}" type="parTrans" cxnId="{F4A4C46D-5B8A-477C-BB25-9E0BB2DE13F6}">
      <dgm:prSet/>
      <dgm:spPr/>
      <dgm:t>
        <a:bodyPr/>
        <a:lstStyle/>
        <a:p>
          <a:endParaRPr lang="es-MX" sz="1500"/>
        </a:p>
      </dgm:t>
    </dgm:pt>
    <dgm:pt modelId="{1DBFC15B-E789-4AB3-A9C6-2887EE24338D}" type="sibTrans" cxnId="{F4A4C46D-5B8A-477C-BB25-9E0BB2DE13F6}">
      <dgm:prSet/>
      <dgm:spPr/>
      <dgm:t>
        <a:bodyPr/>
        <a:lstStyle/>
        <a:p>
          <a:endParaRPr lang="es-MX" sz="1500"/>
        </a:p>
      </dgm:t>
    </dgm:pt>
    <dgm:pt modelId="{F4BEEB53-C0F9-4D8E-AC05-F7D2E2B8F636}">
      <dgm:prSet custT="1"/>
      <dgm:spPr/>
      <dgm:t>
        <a:bodyPr/>
        <a:lstStyle/>
        <a:p>
          <a:r>
            <a:rPr lang="es-MX" sz="1500" b="0" i="0" dirty="0"/>
            <a:t>Participación ciudadana</a:t>
          </a:r>
          <a:endParaRPr lang="es-MX" sz="1500" dirty="0"/>
        </a:p>
      </dgm:t>
    </dgm:pt>
    <dgm:pt modelId="{ABBF83A5-5D91-4685-A9BB-B2CFA4175131}" type="parTrans" cxnId="{373C1BA4-F6BE-400A-9A35-B3B1E7900638}">
      <dgm:prSet/>
      <dgm:spPr/>
      <dgm:t>
        <a:bodyPr/>
        <a:lstStyle/>
        <a:p>
          <a:endParaRPr lang="es-MX" sz="1500"/>
        </a:p>
      </dgm:t>
    </dgm:pt>
    <dgm:pt modelId="{491F8BFA-43D9-4CD6-B472-D0BA9E249133}" type="sibTrans" cxnId="{373C1BA4-F6BE-400A-9A35-B3B1E7900638}">
      <dgm:prSet/>
      <dgm:spPr/>
      <dgm:t>
        <a:bodyPr/>
        <a:lstStyle/>
        <a:p>
          <a:endParaRPr lang="es-MX" sz="1500"/>
        </a:p>
      </dgm:t>
    </dgm:pt>
    <dgm:pt modelId="{7FBB914B-C574-4BFF-967F-1FB806A211D0}">
      <dgm:prSet custT="1"/>
      <dgm:spPr/>
      <dgm:t>
        <a:bodyPr/>
        <a:lstStyle/>
        <a:p>
          <a:r>
            <a:rPr lang="es-MX" sz="1500" b="0" i="0" dirty="0"/>
            <a:t>Transparencia y acceso a la información</a:t>
          </a:r>
          <a:endParaRPr lang="es-MX" sz="1500" dirty="0"/>
        </a:p>
      </dgm:t>
    </dgm:pt>
    <dgm:pt modelId="{CD357D52-1760-4EE7-931E-26B76D6D1B66}" type="parTrans" cxnId="{ADED42F7-2728-4BA0-86DC-041C8DD44D55}">
      <dgm:prSet/>
      <dgm:spPr/>
      <dgm:t>
        <a:bodyPr/>
        <a:lstStyle/>
        <a:p>
          <a:endParaRPr lang="es-MX" sz="1500"/>
        </a:p>
      </dgm:t>
    </dgm:pt>
    <dgm:pt modelId="{2F9CDA3B-4533-4295-848C-8808F385BA6B}" type="sibTrans" cxnId="{ADED42F7-2728-4BA0-86DC-041C8DD44D55}">
      <dgm:prSet/>
      <dgm:spPr/>
      <dgm:t>
        <a:bodyPr/>
        <a:lstStyle/>
        <a:p>
          <a:endParaRPr lang="es-MX" sz="1500"/>
        </a:p>
      </dgm:t>
    </dgm:pt>
    <dgm:pt modelId="{BF70E7D5-E31F-49BD-B0F6-DA68B5691142}">
      <dgm:prSet custT="1"/>
      <dgm:spPr/>
      <dgm:t>
        <a:bodyPr/>
        <a:lstStyle/>
        <a:p>
          <a:r>
            <a:rPr lang="es-MX" sz="1500" b="0" i="0" dirty="0"/>
            <a:t>Fiscalización Superior</a:t>
          </a:r>
          <a:endParaRPr lang="es-MX" sz="1500" dirty="0"/>
        </a:p>
      </dgm:t>
    </dgm:pt>
    <dgm:pt modelId="{1B13A8BF-4354-4258-8B9C-953D59E0AA10}" type="parTrans" cxnId="{98F0E4CE-089C-40A8-955F-9DB179005C3E}">
      <dgm:prSet/>
      <dgm:spPr/>
      <dgm:t>
        <a:bodyPr/>
        <a:lstStyle/>
        <a:p>
          <a:endParaRPr lang="es-MX" sz="1500"/>
        </a:p>
      </dgm:t>
    </dgm:pt>
    <dgm:pt modelId="{225A22FF-61EC-49A5-B0A6-AAEB706B4E0F}" type="sibTrans" cxnId="{98F0E4CE-089C-40A8-955F-9DB179005C3E}">
      <dgm:prSet/>
      <dgm:spPr/>
      <dgm:t>
        <a:bodyPr/>
        <a:lstStyle/>
        <a:p>
          <a:endParaRPr lang="es-MX" sz="1500"/>
        </a:p>
      </dgm:t>
    </dgm:pt>
    <dgm:pt modelId="{471785C2-740A-4756-A6DE-FA2AA028BA1E}">
      <dgm:prSet custT="1"/>
      <dgm:spPr/>
      <dgm:t>
        <a:bodyPr/>
        <a:lstStyle/>
        <a:p>
          <a:r>
            <a:rPr lang="es-MX" sz="1500" b="0" i="0" dirty="0"/>
            <a:t>Control Interno</a:t>
          </a:r>
          <a:endParaRPr lang="es-MX" sz="1500" dirty="0"/>
        </a:p>
      </dgm:t>
    </dgm:pt>
    <dgm:pt modelId="{6B66860A-CEF6-41B2-8725-C0791E9AE9D0}" type="parTrans" cxnId="{FB49E4B4-A813-4D6C-9BAE-EE42457E8F82}">
      <dgm:prSet/>
      <dgm:spPr/>
      <dgm:t>
        <a:bodyPr/>
        <a:lstStyle/>
        <a:p>
          <a:endParaRPr lang="es-MX" sz="1500"/>
        </a:p>
      </dgm:t>
    </dgm:pt>
    <dgm:pt modelId="{FC0069ED-1512-4FD1-96E9-90E2E7BD149F}" type="sibTrans" cxnId="{FB49E4B4-A813-4D6C-9BAE-EE42457E8F82}">
      <dgm:prSet/>
      <dgm:spPr/>
      <dgm:t>
        <a:bodyPr/>
        <a:lstStyle/>
        <a:p>
          <a:endParaRPr lang="es-MX" sz="1500"/>
        </a:p>
      </dgm:t>
    </dgm:pt>
    <dgm:pt modelId="{9169C7D1-7FED-45E2-AA3D-9EE52F746282}" type="pres">
      <dgm:prSet presAssocID="{56D905B3-7C65-4B10-B400-6FA096DBFC8B}" presName="compositeShape" presStyleCnt="0">
        <dgm:presLayoutVars>
          <dgm:chMax val="7"/>
          <dgm:dir/>
          <dgm:resizeHandles val="exact"/>
        </dgm:presLayoutVars>
      </dgm:prSet>
      <dgm:spPr/>
    </dgm:pt>
    <dgm:pt modelId="{211B5EBF-E494-48B6-9AAC-CB9270CA7060}" type="pres">
      <dgm:prSet presAssocID="{9A44756F-4744-4B54-A69B-52A8FF250A10}" presName="circ1" presStyleLbl="vennNode1" presStyleIdx="0" presStyleCnt="6"/>
      <dgm:spPr/>
    </dgm:pt>
    <dgm:pt modelId="{61ADA019-7276-496B-93E4-EBF8CC1242DD}" type="pres">
      <dgm:prSet presAssocID="{9A44756F-4744-4B54-A69B-52A8FF250A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6A49DE-8AF5-40F6-A8BF-AF794503C12E}" type="pres">
      <dgm:prSet presAssocID="{30ABA3AE-C9E3-488B-8727-A7CFC0FF9D08}" presName="circ2" presStyleLbl="vennNode1" presStyleIdx="1" presStyleCnt="6"/>
      <dgm:spPr/>
    </dgm:pt>
    <dgm:pt modelId="{1B776CD4-587B-4B20-AF27-24D527B6D970}" type="pres">
      <dgm:prSet presAssocID="{30ABA3AE-C9E3-488B-8727-A7CFC0FF9D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F99CC3-9B81-4E61-8054-74789C1C0DCD}" type="pres">
      <dgm:prSet presAssocID="{F4BEEB53-C0F9-4D8E-AC05-F7D2E2B8F636}" presName="circ3" presStyleLbl="vennNode1" presStyleIdx="2" presStyleCnt="6"/>
      <dgm:spPr/>
    </dgm:pt>
    <dgm:pt modelId="{57F53F1F-A263-4939-804E-F996E959ADC3}" type="pres">
      <dgm:prSet presAssocID="{F4BEEB53-C0F9-4D8E-AC05-F7D2E2B8F6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862E850-12ED-4766-ABBF-CB339F8B10AA}" type="pres">
      <dgm:prSet presAssocID="{7FBB914B-C574-4BFF-967F-1FB806A211D0}" presName="circ4" presStyleLbl="vennNode1" presStyleIdx="3" presStyleCnt="6"/>
      <dgm:spPr/>
    </dgm:pt>
    <dgm:pt modelId="{4C7859BE-FC92-49AF-B225-475BC4C8BF79}" type="pres">
      <dgm:prSet presAssocID="{7FBB914B-C574-4BFF-967F-1FB806A211D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C549270-2077-4892-AF34-D953F4F096E4}" type="pres">
      <dgm:prSet presAssocID="{BF70E7D5-E31F-49BD-B0F6-DA68B5691142}" presName="circ5" presStyleLbl="vennNode1" presStyleIdx="4" presStyleCnt="6"/>
      <dgm:spPr/>
    </dgm:pt>
    <dgm:pt modelId="{7FED6CE5-B0E0-46C1-8D6F-643D07682DA5}" type="pres">
      <dgm:prSet presAssocID="{BF70E7D5-E31F-49BD-B0F6-DA68B569114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049FCD-DFF0-49D2-963D-76CCC6D9BE5D}" type="pres">
      <dgm:prSet presAssocID="{471785C2-740A-4756-A6DE-FA2AA028BA1E}" presName="circ6" presStyleLbl="vennNode1" presStyleIdx="5" presStyleCnt="6"/>
      <dgm:spPr/>
    </dgm:pt>
    <dgm:pt modelId="{CA194DC3-1FFC-4DE1-9083-A65EA5E002CE}" type="pres">
      <dgm:prSet presAssocID="{471785C2-740A-4756-A6DE-FA2AA028BA1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54D3002-EFEF-48A2-B6CB-6641A3F26A29}" type="presOf" srcId="{F4BEEB53-C0F9-4D8E-AC05-F7D2E2B8F636}" destId="{57F53F1F-A263-4939-804E-F996E959ADC3}" srcOrd="0" destOrd="0" presId="urn:microsoft.com/office/officeart/2005/8/layout/venn1"/>
    <dgm:cxn modelId="{E286A132-623D-4619-B5C4-91A5AD16FE29}" type="presOf" srcId="{7FBB914B-C574-4BFF-967F-1FB806A211D0}" destId="{4C7859BE-FC92-49AF-B225-475BC4C8BF79}" srcOrd="0" destOrd="0" presId="urn:microsoft.com/office/officeart/2005/8/layout/venn1"/>
    <dgm:cxn modelId="{F4A4C46D-5B8A-477C-BB25-9E0BB2DE13F6}" srcId="{56D905B3-7C65-4B10-B400-6FA096DBFC8B}" destId="{30ABA3AE-C9E3-488B-8727-A7CFC0FF9D08}" srcOrd="1" destOrd="0" parTransId="{5BFA6F10-516C-4F7E-AB0F-3B567AA20895}" sibTransId="{1DBFC15B-E789-4AB3-A9C6-2887EE24338D}"/>
    <dgm:cxn modelId="{4B739575-BE71-4191-8E67-D38A1891AA11}" type="presOf" srcId="{471785C2-740A-4756-A6DE-FA2AA028BA1E}" destId="{CA194DC3-1FFC-4DE1-9083-A65EA5E002CE}" srcOrd="0" destOrd="0" presId="urn:microsoft.com/office/officeart/2005/8/layout/venn1"/>
    <dgm:cxn modelId="{8B960B9A-48AF-4FB3-BBA4-84F62A2457DF}" type="presOf" srcId="{9A44756F-4744-4B54-A69B-52A8FF250A10}" destId="{61ADA019-7276-496B-93E4-EBF8CC1242DD}" srcOrd="0" destOrd="0" presId="urn:microsoft.com/office/officeart/2005/8/layout/venn1"/>
    <dgm:cxn modelId="{565C19A2-0DA7-43E9-A1B0-D5F785F3F619}" type="presOf" srcId="{30ABA3AE-C9E3-488B-8727-A7CFC0FF9D08}" destId="{1B776CD4-587B-4B20-AF27-24D527B6D970}" srcOrd="0" destOrd="0" presId="urn:microsoft.com/office/officeart/2005/8/layout/venn1"/>
    <dgm:cxn modelId="{373C1BA4-F6BE-400A-9A35-B3B1E7900638}" srcId="{56D905B3-7C65-4B10-B400-6FA096DBFC8B}" destId="{F4BEEB53-C0F9-4D8E-AC05-F7D2E2B8F636}" srcOrd="2" destOrd="0" parTransId="{ABBF83A5-5D91-4685-A9BB-B2CFA4175131}" sibTransId="{491F8BFA-43D9-4CD6-B472-D0BA9E249133}"/>
    <dgm:cxn modelId="{FB49E4B4-A813-4D6C-9BAE-EE42457E8F82}" srcId="{56D905B3-7C65-4B10-B400-6FA096DBFC8B}" destId="{471785C2-740A-4756-A6DE-FA2AA028BA1E}" srcOrd="5" destOrd="0" parTransId="{6B66860A-CEF6-41B2-8725-C0791E9AE9D0}" sibTransId="{FC0069ED-1512-4FD1-96E9-90E2E7BD149F}"/>
    <dgm:cxn modelId="{3242B4BC-F48A-4CFC-8177-5BFAE775ADED}" type="presOf" srcId="{BF70E7D5-E31F-49BD-B0F6-DA68B5691142}" destId="{7FED6CE5-B0E0-46C1-8D6F-643D07682DA5}" srcOrd="0" destOrd="0" presId="urn:microsoft.com/office/officeart/2005/8/layout/venn1"/>
    <dgm:cxn modelId="{A29CE3C4-843D-439D-B524-550A176BC6B0}" srcId="{56D905B3-7C65-4B10-B400-6FA096DBFC8B}" destId="{9A44756F-4744-4B54-A69B-52A8FF250A10}" srcOrd="0" destOrd="0" parTransId="{F6FB6008-7AC2-4F45-BBDA-546C6F8CDF10}" sibTransId="{D1B0378F-450F-4C8B-937F-FE1C07599905}"/>
    <dgm:cxn modelId="{98F0E4CE-089C-40A8-955F-9DB179005C3E}" srcId="{56D905B3-7C65-4B10-B400-6FA096DBFC8B}" destId="{BF70E7D5-E31F-49BD-B0F6-DA68B5691142}" srcOrd="4" destOrd="0" parTransId="{1B13A8BF-4354-4258-8B9C-953D59E0AA10}" sibTransId="{225A22FF-61EC-49A5-B0A6-AAEB706B4E0F}"/>
    <dgm:cxn modelId="{1220EEDF-BEDD-45B1-A70F-D5AA3B686ADF}" type="presOf" srcId="{56D905B3-7C65-4B10-B400-6FA096DBFC8B}" destId="{9169C7D1-7FED-45E2-AA3D-9EE52F746282}" srcOrd="0" destOrd="0" presId="urn:microsoft.com/office/officeart/2005/8/layout/venn1"/>
    <dgm:cxn modelId="{ADED42F7-2728-4BA0-86DC-041C8DD44D55}" srcId="{56D905B3-7C65-4B10-B400-6FA096DBFC8B}" destId="{7FBB914B-C574-4BFF-967F-1FB806A211D0}" srcOrd="3" destOrd="0" parTransId="{CD357D52-1760-4EE7-931E-26B76D6D1B66}" sibTransId="{2F9CDA3B-4533-4295-848C-8808F385BA6B}"/>
    <dgm:cxn modelId="{8D4AD7C2-0291-40BF-AE13-AF01368C714D}" type="presParOf" srcId="{9169C7D1-7FED-45E2-AA3D-9EE52F746282}" destId="{211B5EBF-E494-48B6-9AAC-CB9270CA7060}" srcOrd="0" destOrd="0" presId="urn:microsoft.com/office/officeart/2005/8/layout/venn1"/>
    <dgm:cxn modelId="{E93EA90E-F384-40DC-A003-F0CDAA585303}" type="presParOf" srcId="{9169C7D1-7FED-45E2-AA3D-9EE52F746282}" destId="{61ADA019-7276-496B-93E4-EBF8CC1242DD}" srcOrd="1" destOrd="0" presId="urn:microsoft.com/office/officeart/2005/8/layout/venn1"/>
    <dgm:cxn modelId="{C43D7F68-2078-43CF-BCFE-6E86A3E9768B}" type="presParOf" srcId="{9169C7D1-7FED-45E2-AA3D-9EE52F746282}" destId="{EA6A49DE-8AF5-40F6-A8BF-AF794503C12E}" srcOrd="2" destOrd="0" presId="urn:microsoft.com/office/officeart/2005/8/layout/venn1"/>
    <dgm:cxn modelId="{9EA568F7-7ABE-4D12-ADA8-16E569EF2A80}" type="presParOf" srcId="{9169C7D1-7FED-45E2-AA3D-9EE52F746282}" destId="{1B776CD4-587B-4B20-AF27-24D527B6D970}" srcOrd="3" destOrd="0" presId="urn:microsoft.com/office/officeart/2005/8/layout/venn1"/>
    <dgm:cxn modelId="{D3CF7B10-7DA8-4ACB-A4C6-4C46EBCC550D}" type="presParOf" srcId="{9169C7D1-7FED-45E2-AA3D-9EE52F746282}" destId="{B3F99CC3-9B81-4E61-8054-74789C1C0DCD}" srcOrd="4" destOrd="0" presId="urn:microsoft.com/office/officeart/2005/8/layout/venn1"/>
    <dgm:cxn modelId="{5104BE7D-9548-45D0-BFF2-82C17EEBE972}" type="presParOf" srcId="{9169C7D1-7FED-45E2-AA3D-9EE52F746282}" destId="{57F53F1F-A263-4939-804E-F996E959ADC3}" srcOrd="5" destOrd="0" presId="urn:microsoft.com/office/officeart/2005/8/layout/venn1"/>
    <dgm:cxn modelId="{8684E7ED-FCA9-4584-9727-9957847B6243}" type="presParOf" srcId="{9169C7D1-7FED-45E2-AA3D-9EE52F746282}" destId="{F862E850-12ED-4766-ABBF-CB339F8B10AA}" srcOrd="6" destOrd="0" presId="urn:microsoft.com/office/officeart/2005/8/layout/venn1"/>
    <dgm:cxn modelId="{A76F0E5F-438A-4DEB-BCCB-2729C6484ED0}" type="presParOf" srcId="{9169C7D1-7FED-45E2-AA3D-9EE52F746282}" destId="{4C7859BE-FC92-49AF-B225-475BC4C8BF79}" srcOrd="7" destOrd="0" presId="urn:microsoft.com/office/officeart/2005/8/layout/venn1"/>
    <dgm:cxn modelId="{11E6E939-334E-47D2-BC94-14C182ED6942}" type="presParOf" srcId="{9169C7D1-7FED-45E2-AA3D-9EE52F746282}" destId="{3C549270-2077-4892-AF34-D953F4F096E4}" srcOrd="8" destOrd="0" presId="urn:microsoft.com/office/officeart/2005/8/layout/venn1"/>
    <dgm:cxn modelId="{7B4F44B1-C988-495C-BB5F-67EA6D75BE2D}" type="presParOf" srcId="{9169C7D1-7FED-45E2-AA3D-9EE52F746282}" destId="{7FED6CE5-B0E0-46C1-8D6F-643D07682DA5}" srcOrd="9" destOrd="0" presId="urn:microsoft.com/office/officeart/2005/8/layout/venn1"/>
    <dgm:cxn modelId="{47FB6ECE-6284-4D8A-9C49-8A2297858AAC}" type="presParOf" srcId="{9169C7D1-7FED-45E2-AA3D-9EE52F746282}" destId="{72049FCD-DFF0-49D2-963D-76CCC6D9BE5D}" srcOrd="10" destOrd="0" presId="urn:microsoft.com/office/officeart/2005/8/layout/venn1"/>
    <dgm:cxn modelId="{8C5FFC03-A303-4320-9856-5C49D8847C58}" type="presParOf" srcId="{9169C7D1-7FED-45E2-AA3D-9EE52F746282}" destId="{CA194DC3-1FFC-4DE1-9083-A65EA5E002C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95151-8633-40F4-956E-1C2EF12C8341}" type="doc">
      <dgm:prSet loTypeId="urn:microsoft.com/office/officeart/2011/layout/HexagonRadial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4315BF4A-1844-460F-A243-D6357F8EAFA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100" b="1" dirty="0">
              <a:solidFill>
                <a:schemeClr val="bg1"/>
              </a:solidFill>
              <a:latin typeface="+mj-lt"/>
            </a:rPr>
            <a:t>Ley </a:t>
          </a:r>
          <a:r>
            <a:rPr lang="es-MX" sz="1100" b="1" dirty="0" err="1">
              <a:solidFill>
                <a:schemeClr val="bg1"/>
              </a:solidFill>
              <a:latin typeface="+mj-lt"/>
            </a:rPr>
            <a:t>Organica</a:t>
          </a:r>
          <a:r>
            <a:rPr lang="es-MX" sz="1100" b="1" dirty="0">
              <a:solidFill>
                <a:schemeClr val="bg1"/>
              </a:solidFill>
              <a:latin typeface="+mj-lt"/>
            </a:rPr>
            <a:t> de la Administración Publica Federal</a:t>
          </a:r>
        </a:p>
      </dgm:t>
    </dgm:pt>
    <dgm:pt modelId="{643C35FF-C8BE-4B1F-8F01-8DED27632353}" type="parTrans" cxnId="{53FC80AE-A752-46EA-8487-A26C70683906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584092BD-4840-4CA6-AD75-AA81901A5484}" type="sibTrans" cxnId="{53FC80AE-A752-46EA-8487-A26C70683906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8336BF39-39A9-428D-9BD1-F6B4B23869EE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Ley General de Responsabilidades Administrativas </a:t>
          </a:r>
        </a:p>
      </dgm:t>
    </dgm:pt>
    <dgm:pt modelId="{ABAC65DF-6BE0-4B3D-914F-F7D24CE38E96}" type="parTrans" cxnId="{FC953B53-986A-4F55-A342-1220A6CA0479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AF4C0252-E80F-4C5B-8557-21CFEE30A42B}" type="sibTrans" cxnId="{FC953B53-986A-4F55-A342-1220A6CA0479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017346CA-C057-4E18-B142-AB974B405548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Ley Orgánica del Tribunal Federal de Justicia Administrativa</a:t>
          </a:r>
        </a:p>
      </dgm:t>
    </dgm:pt>
    <dgm:pt modelId="{E141E18E-688E-4041-B3E4-7AB80FF5ECD0}" type="parTrans" cxnId="{A04856AD-19A1-4662-ADF0-31F7A39B0FA7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3B426429-8990-4CC6-A85B-72593B33A87A}" type="sibTrans" cxnId="{A04856AD-19A1-4662-ADF0-31F7A39B0FA7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2FE88E37-7A0B-4FE7-99D0-F507EB720C3C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Ley Orgánica de la Procuraduría General de la República</a:t>
          </a:r>
        </a:p>
      </dgm:t>
    </dgm:pt>
    <dgm:pt modelId="{BB060151-03FA-475B-A0E3-E69996176E99}" type="parTrans" cxnId="{2EEDF1DE-ECC6-492D-9564-17AC6F86425F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F4E0E981-0B6C-440E-8248-F5DD4A463690}" type="sibTrans" cxnId="{2EEDF1DE-ECC6-492D-9564-17AC6F86425F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73E389CE-5527-4317-97BA-7AD25B5FC47A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Código Penal Federal </a:t>
          </a:r>
        </a:p>
      </dgm:t>
    </dgm:pt>
    <dgm:pt modelId="{807E71BA-9AF6-4307-90F5-82EDDEEEB7AD}" type="parTrans" cxnId="{37B6044A-04AF-4214-989F-DD3DC35EA931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7585144D-7C25-4DB4-9620-C77C6E117A90}" type="sibTrans" cxnId="{37B6044A-04AF-4214-989F-DD3DC35EA931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67A01A4D-A67B-415E-9461-6603BE65CEFB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Ley</a:t>
          </a:r>
          <a:r>
            <a:rPr lang="es-MX" sz="1000" baseline="0" dirty="0">
              <a:latin typeface="+mj-lt"/>
            </a:rPr>
            <a:t> de  Fiscalización Y Rendición de Cuentas  de la ASF</a:t>
          </a:r>
          <a:endParaRPr lang="es-MX" sz="1000" dirty="0">
            <a:latin typeface="+mj-lt"/>
          </a:endParaRPr>
        </a:p>
      </dgm:t>
    </dgm:pt>
    <dgm:pt modelId="{A67B06AE-67D0-44EA-B923-087FC0329136}" type="parTrans" cxnId="{9F06419D-E757-45C1-8640-FC413CA7B8D8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9339DA7A-0FA4-4EB7-A4B8-19E0E5F30F26}" type="sibTrans" cxnId="{9F06419D-E757-45C1-8640-FC413CA7B8D8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6A1639F0-4B67-4E7A-A005-177F4D8C40B4}">
      <dgm:prSet/>
      <dgm:spPr/>
    </dgm:pt>
    <dgm:pt modelId="{E4E18910-D584-4487-9732-5E1CE555B1EC}" type="parTrans" cxnId="{2B5087B0-9880-439F-83F4-5B25874763F9}">
      <dgm:prSet/>
      <dgm:spPr/>
      <dgm:t>
        <a:bodyPr/>
        <a:lstStyle/>
        <a:p>
          <a:endParaRPr lang="es-MX"/>
        </a:p>
      </dgm:t>
    </dgm:pt>
    <dgm:pt modelId="{BD31D30E-E53A-441A-9F6C-47130F08CC22}" type="sibTrans" cxnId="{2B5087B0-9880-439F-83F4-5B25874763F9}">
      <dgm:prSet/>
      <dgm:spPr/>
      <dgm:t>
        <a:bodyPr/>
        <a:lstStyle/>
        <a:p>
          <a:endParaRPr lang="es-MX"/>
        </a:p>
      </dgm:t>
    </dgm:pt>
    <dgm:pt modelId="{DA110828-52F5-4F60-84C9-318FED81CD87}">
      <dgm:prSet/>
      <dgm:spPr/>
    </dgm:pt>
    <dgm:pt modelId="{05DC51EB-3C9B-47C1-A111-0062A8F2A863}" type="parTrans" cxnId="{52A629E8-9E6C-4460-93FC-08D9E3C85B7B}">
      <dgm:prSet/>
      <dgm:spPr/>
      <dgm:t>
        <a:bodyPr/>
        <a:lstStyle/>
        <a:p>
          <a:endParaRPr lang="es-MX"/>
        </a:p>
      </dgm:t>
    </dgm:pt>
    <dgm:pt modelId="{CEF5EA17-154F-4AA5-942D-9F84CB40EF5C}" type="sibTrans" cxnId="{52A629E8-9E6C-4460-93FC-08D9E3C85B7B}">
      <dgm:prSet/>
      <dgm:spPr/>
      <dgm:t>
        <a:bodyPr/>
        <a:lstStyle/>
        <a:p>
          <a:endParaRPr lang="es-MX"/>
        </a:p>
      </dgm:t>
    </dgm:pt>
    <dgm:pt modelId="{82573964-232B-4733-B739-55E465F1086E}">
      <dgm:prSet phldrT="[Texto]" custT="1"/>
      <dgm:spPr/>
      <dgm:t>
        <a:bodyPr/>
        <a:lstStyle/>
        <a:p>
          <a:r>
            <a:rPr lang="es-MX" sz="1000" dirty="0">
              <a:latin typeface="+mj-lt"/>
            </a:rPr>
            <a:t>Ley General del Sistema Nacional Anticorrupción </a:t>
          </a:r>
        </a:p>
      </dgm:t>
    </dgm:pt>
    <dgm:pt modelId="{7F35AFC6-E2A3-4AF8-BD2A-465A6900826E}" type="sibTrans" cxnId="{2D023EAC-9858-4C46-B8F3-1CC5E09616CD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488CD5DB-CA2C-4F35-83F1-9CCE24095715}" type="parTrans" cxnId="{2D023EAC-9858-4C46-B8F3-1CC5E09616CD}">
      <dgm:prSet/>
      <dgm:spPr/>
      <dgm:t>
        <a:bodyPr/>
        <a:lstStyle/>
        <a:p>
          <a:endParaRPr lang="es-MX" sz="1000">
            <a:latin typeface="+mj-lt"/>
          </a:endParaRPr>
        </a:p>
      </dgm:t>
    </dgm:pt>
    <dgm:pt modelId="{1EFACA89-529B-4C29-B54B-508F932B6478}" type="pres">
      <dgm:prSet presAssocID="{E4B95151-8633-40F4-956E-1C2EF12C834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F21072F-A2A3-4510-9D1D-84D778DADAAE}" type="pres">
      <dgm:prSet presAssocID="{4315BF4A-1844-460F-A243-D6357F8EAFA3}" presName="Parent" presStyleLbl="node0" presStyleIdx="0" presStyleCnt="1" custScaleX="105385" custScaleY="98477">
        <dgm:presLayoutVars>
          <dgm:chMax val="6"/>
          <dgm:chPref val="6"/>
        </dgm:presLayoutVars>
      </dgm:prSet>
      <dgm:spPr/>
    </dgm:pt>
    <dgm:pt modelId="{7C72EA27-4C4A-4DB1-ABEB-4AEF8ED73CBC}" type="pres">
      <dgm:prSet presAssocID="{8336BF39-39A9-428D-9BD1-F6B4B23869EE}" presName="Accent1" presStyleCnt="0"/>
      <dgm:spPr/>
    </dgm:pt>
    <dgm:pt modelId="{67563E15-AC1F-4334-9AE3-58E85D29FBAF}" type="pres">
      <dgm:prSet presAssocID="{8336BF39-39A9-428D-9BD1-F6B4B23869EE}" presName="Accent" presStyleLbl="bgShp" presStyleIdx="0" presStyleCnt="6"/>
      <dgm:spPr/>
    </dgm:pt>
    <dgm:pt modelId="{37FD76E9-F598-4A56-88C0-F9325286C15E}" type="pres">
      <dgm:prSet presAssocID="{8336BF39-39A9-428D-9BD1-F6B4B23869EE}" presName="Child1" presStyleLbl="node1" presStyleIdx="0" presStyleCnt="6" custLinFactNeighborX="-93554" custLinFactNeighborY="63420">
        <dgm:presLayoutVars>
          <dgm:chMax val="0"/>
          <dgm:chPref val="0"/>
          <dgm:bulletEnabled val="1"/>
        </dgm:presLayoutVars>
      </dgm:prSet>
      <dgm:spPr/>
    </dgm:pt>
    <dgm:pt modelId="{B44611F6-B9CC-4D98-97BA-4662085FCA64}" type="pres">
      <dgm:prSet presAssocID="{82573964-232B-4733-B739-55E465F1086E}" presName="Accent2" presStyleCnt="0"/>
      <dgm:spPr/>
    </dgm:pt>
    <dgm:pt modelId="{23D13493-3661-407E-9DE2-7C776FD5DC66}" type="pres">
      <dgm:prSet presAssocID="{82573964-232B-4733-B739-55E465F1086E}" presName="Accent" presStyleLbl="bgShp" presStyleIdx="1" presStyleCnt="6"/>
      <dgm:spPr/>
    </dgm:pt>
    <dgm:pt modelId="{801E8918-9EDF-429A-8ED0-F820EDAF2E78}" type="pres">
      <dgm:prSet presAssocID="{82573964-232B-4733-B739-55E465F1086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0598DB6-50E7-4F66-9EAB-34E14BFE8F5E}" type="pres">
      <dgm:prSet presAssocID="{017346CA-C057-4E18-B142-AB974B405548}" presName="Accent3" presStyleCnt="0"/>
      <dgm:spPr/>
    </dgm:pt>
    <dgm:pt modelId="{6D2B2CA2-0DAA-4C99-B613-C1D7EFCD2ADE}" type="pres">
      <dgm:prSet presAssocID="{017346CA-C057-4E18-B142-AB974B405548}" presName="Accent" presStyleLbl="bgShp" presStyleIdx="2" presStyleCnt="6"/>
      <dgm:spPr/>
    </dgm:pt>
    <dgm:pt modelId="{A75C4E98-C1E4-4890-9ADA-B4288A4E50F0}" type="pres">
      <dgm:prSet presAssocID="{017346CA-C057-4E18-B142-AB974B405548}" presName="Child3" presStyleLbl="node1" presStyleIdx="2" presStyleCnt="6" custScaleX="115246" custScaleY="116702" custLinFactNeighborX="6324" custLinFactNeighborY="491">
        <dgm:presLayoutVars>
          <dgm:chMax val="0"/>
          <dgm:chPref val="0"/>
          <dgm:bulletEnabled val="1"/>
        </dgm:presLayoutVars>
      </dgm:prSet>
      <dgm:spPr/>
    </dgm:pt>
    <dgm:pt modelId="{5F3CDC69-CB76-4E7D-9404-CFB5DD0F7D41}" type="pres">
      <dgm:prSet presAssocID="{2FE88E37-7A0B-4FE7-99D0-F507EB720C3C}" presName="Accent4" presStyleCnt="0"/>
      <dgm:spPr/>
    </dgm:pt>
    <dgm:pt modelId="{67D6E338-CD43-4BDC-934A-5337072FA3FE}" type="pres">
      <dgm:prSet presAssocID="{2FE88E37-7A0B-4FE7-99D0-F507EB720C3C}" presName="Accent" presStyleLbl="bgShp" presStyleIdx="3" presStyleCnt="6"/>
      <dgm:spPr/>
    </dgm:pt>
    <dgm:pt modelId="{1909EF0D-6C40-4AEA-9269-88643F6059D1}" type="pres">
      <dgm:prSet presAssocID="{2FE88E37-7A0B-4FE7-99D0-F507EB720C3C}" presName="Child4" presStyleLbl="node1" presStyleIdx="3" presStyleCnt="6" custLinFactNeighborY="-2582">
        <dgm:presLayoutVars>
          <dgm:chMax val="0"/>
          <dgm:chPref val="0"/>
          <dgm:bulletEnabled val="1"/>
        </dgm:presLayoutVars>
      </dgm:prSet>
      <dgm:spPr/>
    </dgm:pt>
    <dgm:pt modelId="{66D4B13C-42A6-4D49-987B-8291F2BF995C}" type="pres">
      <dgm:prSet presAssocID="{73E389CE-5527-4317-97BA-7AD25B5FC47A}" presName="Accent5" presStyleCnt="0"/>
      <dgm:spPr/>
    </dgm:pt>
    <dgm:pt modelId="{31A05340-CBC9-4378-B4FC-724E1E493AB7}" type="pres">
      <dgm:prSet presAssocID="{73E389CE-5527-4317-97BA-7AD25B5FC47A}" presName="Accent" presStyleLbl="bgShp" presStyleIdx="4" presStyleCnt="6"/>
      <dgm:spPr/>
    </dgm:pt>
    <dgm:pt modelId="{7DA898A6-081A-46F8-88B2-A0450F980978}" type="pres">
      <dgm:prSet presAssocID="{73E389CE-5527-4317-97BA-7AD25B5FC47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F53AAC1-52E9-4CEB-8579-6565DE387C3E}" type="pres">
      <dgm:prSet presAssocID="{67A01A4D-A67B-415E-9461-6603BE65CEFB}" presName="Accent6" presStyleCnt="0"/>
      <dgm:spPr/>
    </dgm:pt>
    <dgm:pt modelId="{B392CD20-E87C-454A-819F-F7C3F70257F0}" type="pres">
      <dgm:prSet presAssocID="{67A01A4D-A67B-415E-9461-6603BE65CEFB}" presName="Accent" presStyleLbl="bgShp" presStyleIdx="5" presStyleCnt="6" custLinFactNeighborY="13968"/>
      <dgm:spPr/>
    </dgm:pt>
    <dgm:pt modelId="{4D9D7819-90A0-422E-9F83-554A633425B4}" type="pres">
      <dgm:prSet presAssocID="{67A01A4D-A67B-415E-9461-6603BE65CEFB}" presName="Child6" presStyleLbl="node1" presStyleIdx="5" presStyleCnt="6" custLinFactNeighborX="92157" custLinFactNeighborY="-57655">
        <dgm:presLayoutVars>
          <dgm:chMax val="0"/>
          <dgm:chPref val="0"/>
          <dgm:bulletEnabled val="1"/>
        </dgm:presLayoutVars>
      </dgm:prSet>
      <dgm:spPr/>
    </dgm:pt>
  </dgm:ptLst>
  <dgm:cxnLst>
    <dgm:cxn modelId="{B0CA7701-0C35-49F4-B4BD-A3B5E7E304FE}" type="presOf" srcId="{4315BF4A-1844-460F-A243-D6357F8EAFA3}" destId="{BF21072F-A2A3-4510-9D1D-84D778DADAAE}" srcOrd="0" destOrd="0" presId="urn:microsoft.com/office/officeart/2011/layout/HexagonRadial"/>
    <dgm:cxn modelId="{D3486C11-7668-4795-B269-8F5B53F6FC6F}" type="presOf" srcId="{017346CA-C057-4E18-B142-AB974B405548}" destId="{A75C4E98-C1E4-4890-9ADA-B4288A4E50F0}" srcOrd="0" destOrd="0" presId="urn:microsoft.com/office/officeart/2011/layout/HexagonRadial"/>
    <dgm:cxn modelId="{42D7383C-1F44-4FF2-BBAB-7F87C670AC9D}" type="presOf" srcId="{2FE88E37-7A0B-4FE7-99D0-F507EB720C3C}" destId="{1909EF0D-6C40-4AEA-9269-88643F6059D1}" srcOrd="0" destOrd="0" presId="urn:microsoft.com/office/officeart/2011/layout/HexagonRadial"/>
    <dgm:cxn modelId="{37B6044A-04AF-4214-989F-DD3DC35EA931}" srcId="{4315BF4A-1844-460F-A243-D6357F8EAFA3}" destId="{73E389CE-5527-4317-97BA-7AD25B5FC47A}" srcOrd="4" destOrd="0" parTransId="{807E71BA-9AF6-4307-90F5-82EDDEEEB7AD}" sibTransId="{7585144D-7C25-4DB4-9620-C77C6E117A90}"/>
    <dgm:cxn modelId="{D86AFB70-483D-4915-A0FD-6180B80DB053}" type="presOf" srcId="{E4B95151-8633-40F4-956E-1C2EF12C8341}" destId="{1EFACA89-529B-4C29-B54B-508F932B6478}" srcOrd="0" destOrd="0" presId="urn:microsoft.com/office/officeart/2011/layout/HexagonRadial"/>
    <dgm:cxn modelId="{1D5F7372-E031-44F0-9DC7-B11C4DDD74A1}" type="presOf" srcId="{8336BF39-39A9-428D-9BD1-F6B4B23869EE}" destId="{37FD76E9-F598-4A56-88C0-F9325286C15E}" srcOrd="0" destOrd="0" presId="urn:microsoft.com/office/officeart/2011/layout/HexagonRadial"/>
    <dgm:cxn modelId="{FC953B53-986A-4F55-A342-1220A6CA0479}" srcId="{4315BF4A-1844-460F-A243-D6357F8EAFA3}" destId="{8336BF39-39A9-428D-9BD1-F6B4B23869EE}" srcOrd="0" destOrd="0" parTransId="{ABAC65DF-6BE0-4B3D-914F-F7D24CE38E96}" sibTransId="{AF4C0252-E80F-4C5B-8557-21CFEE30A42B}"/>
    <dgm:cxn modelId="{89F37399-D3FC-4DD4-9ACB-44FDDE32E31A}" type="presOf" srcId="{82573964-232B-4733-B739-55E465F1086E}" destId="{801E8918-9EDF-429A-8ED0-F820EDAF2E78}" srcOrd="0" destOrd="0" presId="urn:microsoft.com/office/officeart/2011/layout/HexagonRadial"/>
    <dgm:cxn modelId="{9F06419D-E757-45C1-8640-FC413CA7B8D8}" srcId="{4315BF4A-1844-460F-A243-D6357F8EAFA3}" destId="{67A01A4D-A67B-415E-9461-6603BE65CEFB}" srcOrd="5" destOrd="0" parTransId="{A67B06AE-67D0-44EA-B923-087FC0329136}" sibTransId="{9339DA7A-0FA4-4EB7-A4B8-19E0E5F30F26}"/>
    <dgm:cxn modelId="{2D023EAC-9858-4C46-B8F3-1CC5E09616CD}" srcId="{4315BF4A-1844-460F-A243-D6357F8EAFA3}" destId="{82573964-232B-4733-B739-55E465F1086E}" srcOrd="1" destOrd="0" parTransId="{488CD5DB-CA2C-4F35-83F1-9CCE24095715}" sibTransId="{7F35AFC6-E2A3-4AF8-BD2A-465A6900826E}"/>
    <dgm:cxn modelId="{A04856AD-19A1-4662-ADF0-31F7A39B0FA7}" srcId="{4315BF4A-1844-460F-A243-D6357F8EAFA3}" destId="{017346CA-C057-4E18-B142-AB974B405548}" srcOrd="2" destOrd="0" parTransId="{E141E18E-688E-4041-B3E4-7AB80FF5ECD0}" sibTransId="{3B426429-8990-4CC6-A85B-72593B33A87A}"/>
    <dgm:cxn modelId="{53FC80AE-A752-46EA-8487-A26C70683906}" srcId="{E4B95151-8633-40F4-956E-1C2EF12C8341}" destId="{4315BF4A-1844-460F-A243-D6357F8EAFA3}" srcOrd="0" destOrd="0" parTransId="{643C35FF-C8BE-4B1F-8F01-8DED27632353}" sibTransId="{584092BD-4840-4CA6-AD75-AA81901A5484}"/>
    <dgm:cxn modelId="{2B5087B0-9880-439F-83F4-5B25874763F9}" srcId="{E4B95151-8633-40F4-956E-1C2EF12C8341}" destId="{6A1639F0-4B67-4E7A-A005-177F4D8C40B4}" srcOrd="2" destOrd="0" parTransId="{E4E18910-D584-4487-9732-5E1CE555B1EC}" sibTransId="{BD31D30E-E53A-441A-9F6C-47130F08CC22}"/>
    <dgm:cxn modelId="{862EFCC7-26D6-426B-9383-422CCD0A0168}" type="presOf" srcId="{67A01A4D-A67B-415E-9461-6603BE65CEFB}" destId="{4D9D7819-90A0-422E-9F83-554A633425B4}" srcOrd="0" destOrd="0" presId="urn:microsoft.com/office/officeart/2011/layout/HexagonRadial"/>
    <dgm:cxn modelId="{7C979DD1-0771-4C15-8702-D2B26F932F97}" type="presOf" srcId="{73E389CE-5527-4317-97BA-7AD25B5FC47A}" destId="{7DA898A6-081A-46F8-88B2-A0450F980978}" srcOrd="0" destOrd="0" presId="urn:microsoft.com/office/officeart/2011/layout/HexagonRadial"/>
    <dgm:cxn modelId="{2EEDF1DE-ECC6-492D-9564-17AC6F86425F}" srcId="{4315BF4A-1844-460F-A243-D6357F8EAFA3}" destId="{2FE88E37-7A0B-4FE7-99D0-F507EB720C3C}" srcOrd="3" destOrd="0" parTransId="{BB060151-03FA-475B-A0E3-E69996176E99}" sibTransId="{F4E0E981-0B6C-440E-8248-F5DD4A463690}"/>
    <dgm:cxn modelId="{52A629E8-9E6C-4460-93FC-08D9E3C85B7B}" srcId="{E4B95151-8633-40F4-956E-1C2EF12C8341}" destId="{DA110828-52F5-4F60-84C9-318FED81CD87}" srcOrd="1" destOrd="0" parTransId="{05DC51EB-3C9B-47C1-A111-0062A8F2A863}" sibTransId="{CEF5EA17-154F-4AA5-942D-9F84CB40EF5C}"/>
    <dgm:cxn modelId="{5507C85C-ECCD-4071-8290-BD239C690D7D}" type="presParOf" srcId="{1EFACA89-529B-4C29-B54B-508F932B6478}" destId="{BF21072F-A2A3-4510-9D1D-84D778DADAAE}" srcOrd="0" destOrd="0" presId="urn:microsoft.com/office/officeart/2011/layout/HexagonRadial"/>
    <dgm:cxn modelId="{6B69EE71-0B15-4B5C-97D7-695AC9E547A5}" type="presParOf" srcId="{1EFACA89-529B-4C29-B54B-508F932B6478}" destId="{7C72EA27-4C4A-4DB1-ABEB-4AEF8ED73CBC}" srcOrd="1" destOrd="0" presId="urn:microsoft.com/office/officeart/2011/layout/HexagonRadial"/>
    <dgm:cxn modelId="{570DA2C6-4466-4F78-B93B-5F4F43B10138}" type="presParOf" srcId="{7C72EA27-4C4A-4DB1-ABEB-4AEF8ED73CBC}" destId="{67563E15-AC1F-4334-9AE3-58E85D29FBAF}" srcOrd="0" destOrd="0" presId="urn:microsoft.com/office/officeart/2011/layout/HexagonRadial"/>
    <dgm:cxn modelId="{DEC56BC6-6E22-4BD2-B2B2-0B1939A2D558}" type="presParOf" srcId="{1EFACA89-529B-4C29-B54B-508F932B6478}" destId="{37FD76E9-F598-4A56-88C0-F9325286C15E}" srcOrd="2" destOrd="0" presId="urn:microsoft.com/office/officeart/2011/layout/HexagonRadial"/>
    <dgm:cxn modelId="{C1ED4EAB-19B1-41B6-B5A7-D204BCCEE878}" type="presParOf" srcId="{1EFACA89-529B-4C29-B54B-508F932B6478}" destId="{B44611F6-B9CC-4D98-97BA-4662085FCA64}" srcOrd="3" destOrd="0" presId="urn:microsoft.com/office/officeart/2011/layout/HexagonRadial"/>
    <dgm:cxn modelId="{0D5F977E-1412-4DE7-815D-0BF5FA8008BC}" type="presParOf" srcId="{B44611F6-B9CC-4D98-97BA-4662085FCA64}" destId="{23D13493-3661-407E-9DE2-7C776FD5DC66}" srcOrd="0" destOrd="0" presId="urn:microsoft.com/office/officeart/2011/layout/HexagonRadial"/>
    <dgm:cxn modelId="{537B18FA-C55B-417F-B3CE-55E8BA299B30}" type="presParOf" srcId="{1EFACA89-529B-4C29-B54B-508F932B6478}" destId="{801E8918-9EDF-429A-8ED0-F820EDAF2E78}" srcOrd="4" destOrd="0" presId="urn:microsoft.com/office/officeart/2011/layout/HexagonRadial"/>
    <dgm:cxn modelId="{4E61174E-6CC9-425C-8421-1906B6C4931B}" type="presParOf" srcId="{1EFACA89-529B-4C29-B54B-508F932B6478}" destId="{90598DB6-50E7-4F66-9EAB-34E14BFE8F5E}" srcOrd="5" destOrd="0" presId="urn:microsoft.com/office/officeart/2011/layout/HexagonRadial"/>
    <dgm:cxn modelId="{E3C1E669-8320-4AAF-80BC-9EB40F748CC7}" type="presParOf" srcId="{90598DB6-50E7-4F66-9EAB-34E14BFE8F5E}" destId="{6D2B2CA2-0DAA-4C99-B613-C1D7EFCD2ADE}" srcOrd="0" destOrd="0" presId="urn:microsoft.com/office/officeart/2011/layout/HexagonRadial"/>
    <dgm:cxn modelId="{D941AEE7-D867-4F80-B149-6224D1C2FBDB}" type="presParOf" srcId="{1EFACA89-529B-4C29-B54B-508F932B6478}" destId="{A75C4E98-C1E4-4890-9ADA-B4288A4E50F0}" srcOrd="6" destOrd="0" presId="urn:microsoft.com/office/officeart/2011/layout/HexagonRadial"/>
    <dgm:cxn modelId="{23348999-E7BA-499C-B3E3-1862962DF917}" type="presParOf" srcId="{1EFACA89-529B-4C29-B54B-508F932B6478}" destId="{5F3CDC69-CB76-4E7D-9404-CFB5DD0F7D41}" srcOrd="7" destOrd="0" presId="urn:microsoft.com/office/officeart/2011/layout/HexagonRadial"/>
    <dgm:cxn modelId="{D0C1C566-1132-451B-934C-26CB0F32E0F0}" type="presParOf" srcId="{5F3CDC69-CB76-4E7D-9404-CFB5DD0F7D41}" destId="{67D6E338-CD43-4BDC-934A-5337072FA3FE}" srcOrd="0" destOrd="0" presId="urn:microsoft.com/office/officeart/2011/layout/HexagonRadial"/>
    <dgm:cxn modelId="{BF160FBA-B904-4392-A75D-74F6BCEC8E1B}" type="presParOf" srcId="{1EFACA89-529B-4C29-B54B-508F932B6478}" destId="{1909EF0D-6C40-4AEA-9269-88643F6059D1}" srcOrd="8" destOrd="0" presId="urn:microsoft.com/office/officeart/2011/layout/HexagonRadial"/>
    <dgm:cxn modelId="{43D493F4-E574-4B7E-8063-DEF71B79A8D8}" type="presParOf" srcId="{1EFACA89-529B-4C29-B54B-508F932B6478}" destId="{66D4B13C-42A6-4D49-987B-8291F2BF995C}" srcOrd="9" destOrd="0" presId="urn:microsoft.com/office/officeart/2011/layout/HexagonRadial"/>
    <dgm:cxn modelId="{F4710C65-D09B-471E-8F35-B32B18BE0605}" type="presParOf" srcId="{66D4B13C-42A6-4D49-987B-8291F2BF995C}" destId="{31A05340-CBC9-4378-B4FC-724E1E493AB7}" srcOrd="0" destOrd="0" presId="urn:microsoft.com/office/officeart/2011/layout/HexagonRadial"/>
    <dgm:cxn modelId="{495BC598-8CC5-47CB-B5D9-D1056128C28F}" type="presParOf" srcId="{1EFACA89-529B-4C29-B54B-508F932B6478}" destId="{7DA898A6-081A-46F8-88B2-A0450F980978}" srcOrd="10" destOrd="0" presId="urn:microsoft.com/office/officeart/2011/layout/HexagonRadial"/>
    <dgm:cxn modelId="{1E4373EF-1430-45C8-B5D9-DF3F08A11874}" type="presParOf" srcId="{1EFACA89-529B-4C29-B54B-508F932B6478}" destId="{6F53AAC1-52E9-4CEB-8579-6565DE387C3E}" srcOrd="11" destOrd="0" presId="urn:microsoft.com/office/officeart/2011/layout/HexagonRadial"/>
    <dgm:cxn modelId="{B0DED776-D9DE-4077-989F-2F483BF8DB6D}" type="presParOf" srcId="{6F53AAC1-52E9-4CEB-8579-6565DE387C3E}" destId="{B392CD20-E87C-454A-819F-F7C3F70257F0}" srcOrd="0" destOrd="0" presId="urn:microsoft.com/office/officeart/2011/layout/HexagonRadial"/>
    <dgm:cxn modelId="{FFA0FEB0-18BD-47BB-9034-9682BC37622A}" type="presParOf" srcId="{1EFACA89-529B-4C29-B54B-508F932B6478}" destId="{4D9D7819-90A0-422E-9F83-554A633425B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6AA0DA-3874-4C1A-9C26-65A08CAA8649}" type="doc">
      <dgm:prSet loTypeId="urn:microsoft.com/office/officeart/2008/layout/PictureStrip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2961C0F-5346-4443-BE31-85A5E3546082}">
      <dgm:prSet phldrT="[Texto]" custT="1"/>
      <dgm:spPr/>
      <dgm:t>
        <a:bodyPr/>
        <a:lstStyle/>
        <a:p>
          <a:pPr algn="ctr"/>
          <a:r>
            <a:rPr lang="es-MX" sz="1400" dirty="0">
              <a:latin typeface="+mj-lt"/>
            </a:rPr>
            <a:t>Fortalecimiento de la Auditoría Superior de la Federación y la Secretaría de la Función Pública</a:t>
          </a:r>
        </a:p>
      </dgm:t>
    </dgm:pt>
    <dgm:pt modelId="{59FD0C33-80FC-4D47-B9D7-2AE0038CF268}" type="parTrans" cxnId="{34B8028C-1135-4A15-BF6B-7ADA0DB5621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74EC966D-F533-4DA3-8595-6A60D916CE2F}" type="sibTrans" cxnId="{34B8028C-1135-4A15-BF6B-7ADA0DB5621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B4E7A65E-1467-4545-87E4-61089741DFA3}">
      <dgm:prSet phldrT="[Texto]" custT="1"/>
      <dgm:spPr/>
      <dgm:t>
        <a:bodyPr/>
        <a:lstStyle/>
        <a:p>
          <a:pPr algn="ctr"/>
          <a:r>
            <a:rPr lang="es-MX" sz="1600" dirty="0">
              <a:latin typeface="+mj-lt"/>
            </a:rPr>
            <a:t>Tribunal Federal de Justicia Administrativa</a:t>
          </a:r>
        </a:p>
      </dgm:t>
    </dgm:pt>
    <dgm:pt modelId="{A8DE2EB7-76EF-4412-A5CE-37B4E40F98F0}" type="parTrans" cxnId="{082341BD-F601-449E-88B6-A2A78F3B4A34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D152596D-3C31-426B-B2B0-D629EB0C2315}" type="sibTrans" cxnId="{082341BD-F601-449E-88B6-A2A78F3B4A34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FBE4B2B1-F199-434F-AE7A-BFA8B936E10C}">
      <dgm:prSet phldrT="[Texto]" custT="1"/>
      <dgm:spPr/>
      <dgm:t>
        <a:bodyPr/>
        <a:lstStyle/>
        <a:p>
          <a:pPr algn="ctr"/>
          <a:r>
            <a:rPr lang="es-MX" sz="1800" dirty="0">
              <a:latin typeface="+mj-lt"/>
            </a:rPr>
            <a:t>Creación de la Fiscalía Especializada</a:t>
          </a:r>
        </a:p>
      </dgm:t>
    </dgm:pt>
    <dgm:pt modelId="{1BFA9F7E-9FAE-4A89-BF5C-61413B8A9C78}" type="parTrans" cxnId="{E816D65A-88A5-470A-9CAF-E710EE6D8E2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E486634E-D294-4AF3-80AB-5D51A57A6D23}" type="sibTrans" cxnId="{E816D65A-88A5-470A-9CAF-E710EE6D8E2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D4B4435A-F701-4344-B9D2-BD0F82FE791D}">
      <dgm:prSet custT="1"/>
      <dgm:spPr/>
      <dgm:t>
        <a:bodyPr/>
        <a:lstStyle/>
        <a:p>
          <a:pPr algn="ctr"/>
          <a:r>
            <a:rPr lang="es-MX" sz="1600" dirty="0">
              <a:latin typeface="+mj-lt"/>
            </a:rPr>
            <a:t>Nuevas atribuciones a los órganos internos de control de los entes públicos</a:t>
          </a:r>
        </a:p>
      </dgm:t>
    </dgm:pt>
    <dgm:pt modelId="{C4B0ED47-406C-40B0-B2A5-2030727B98BB}" type="parTrans" cxnId="{64EBAAE6-D7AD-4DE6-92FD-FDC2EEE0E503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89F71AE6-E0D3-4A96-AABD-94096D777315}" type="sibTrans" cxnId="{64EBAAE6-D7AD-4DE6-92FD-FDC2EEE0E503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2F50011C-DBFF-458E-970A-6034CAE5E26A}" type="pres">
      <dgm:prSet presAssocID="{1F6AA0DA-3874-4C1A-9C26-65A08CAA8649}" presName="Name0" presStyleCnt="0">
        <dgm:presLayoutVars>
          <dgm:dir/>
          <dgm:resizeHandles val="exact"/>
        </dgm:presLayoutVars>
      </dgm:prSet>
      <dgm:spPr/>
    </dgm:pt>
    <dgm:pt modelId="{6D030F01-0B2D-4AEF-98DC-8FE16AFB38CA}" type="pres">
      <dgm:prSet presAssocID="{C2961C0F-5346-4443-BE31-85A5E3546082}" presName="composite" presStyleCnt="0"/>
      <dgm:spPr/>
    </dgm:pt>
    <dgm:pt modelId="{2DCDAF15-DAD1-4B8E-B0D2-3909ED92E396}" type="pres">
      <dgm:prSet presAssocID="{C2961C0F-5346-4443-BE31-85A5E3546082}" presName="rect1" presStyleLbl="trAlignAcc1" presStyleIdx="0" presStyleCnt="4">
        <dgm:presLayoutVars>
          <dgm:bulletEnabled val="1"/>
        </dgm:presLayoutVars>
      </dgm:prSet>
      <dgm:spPr/>
    </dgm:pt>
    <dgm:pt modelId="{E2D83630-285B-4DF6-99EB-BA65FB49F526}" type="pres">
      <dgm:prSet presAssocID="{C2961C0F-5346-4443-BE31-85A5E3546082}" presName="rect2" presStyleLbl="fgImgPlace1" presStyleIdx="0" presStyleCnt="4"/>
      <dgm:spPr/>
    </dgm:pt>
    <dgm:pt modelId="{B97B69D2-35F1-43F0-BF7F-6A4F3E9BA47B}" type="pres">
      <dgm:prSet presAssocID="{74EC966D-F533-4DA3-8595-6A60D916CE2F}" presName="sibTrans" presStyleCnt="0"/>
      <dgm:spPr/>
    </dgm:pt>
    <dgm:pt modelId="{81A15CCB-5CE4-4561-946F-21F99081BF39}" type="pres">
      <dgm:prSet presAssocID="{D4B4435A-F701-4344-B9D2-BD0F82FE791D}" presName="composite" presStyleCnt="0"/>
      <dgm:spPr/>
    </dgm:pt>
    <dgm:pt modelId="{8DD61501-E9E9-4874-87CB-CBC9AB26D18D}" type="pres">
      <dgm:prSet presAssocID="{D4B4435A-F701-4344-B9D2-BD0F82FE791D}" presName="rect1" presStyleLbl="trAlignAcc1" presStyleIdx="1" presStyleCnt="4">
        <dgm:presLayoutVars>
          <dgm:bulletEnabled val="1"/>
        </dgm:presLayoutVars>
      </dgm:prSet>
      <dgm:spPr/>
    </dgm:pt>
    <dgm:pt modelId="{07285F92-E8AA-43C4-8F6B-D05C8BE0090D}" type="pres">
      <dgm:prSet presAssocID="{D4B4435A-F701-4344-B9D2-BD0F82FE791D}" presName="rect2" presStyleLbl="fgImgPlace1" presStyleIdx="1" presStyleCnt="4"/>
      <dgm:spPr/>
    </dgm:pt>
    <dgm:pt modelId="{2C4BA7FE-B689-4806-A0E2-C6469EA0D99D}" type="pres">
      <dgm:prSet presAssocID="{89F71AE6-E0D3-4A96-AABD-94096D777315}" presName="sibTrans" presStyleCnt="0"/>
      <dgm:spPr/>
    </dgm:pt>
    <dgm:pt modelId="{2FD6EEBA-075F-4A16-8A12-8BBCC1A3D633}" type="pres">
      <dgm:prSet presAssocID="{B4E7A65E-1467-4545-87E4-61089741DFA3}" presName="composite" presStyleCnt="0"/>
      <dgm:spPr/>
    </dgm:pt>
    <dgm:pt modelId="{3581D821-27C0-4C76-B5EB-4DEDCBB9D424}" type="pres">
      <dgm:prSet presAssocID="{B4E7A65E-1467-4545-87E4-61089741DFA3}" presName="rect1" presStyleLbl="trAlignAcc1" presStyleIdx="2" presStyleCnt="4">
        <dgm:presLayoutVars>
          <dgm:bulletEnabled val="1"/>
        </dgm:presLayoutVars>
      </dgm:prSet>
      <dgm:spPr/>
    </dgm:pt>
    <dgm:pt modelId="{E291E806-7316-412C-90C3-E6B92A4CEFC2}" type="pres">
      <dgm:prSet presAssocID="{B4E7A65E-1467-4545-87E4-61089741DFA3}" presName="rect2" presStyleLbl="fgImgPlace1" presStyleIdx="2" presStyleCnt="4"/>
      <dgm:spPr/>
    </dgm:pt>
    <dgm:pt modelId="{D0694209-C42D-4290-AE48-8FF9578871F0}" type="pres">
      <dgm:prSet presAssocID="{D152596D-3C31-426B-B2B0-D629EB0C2315}" presName="sibTrans" presStyleCnt="0"/>
      <dgm:spPr/>
    </dgm:pt>
    <dgm:pt modelId="{0BDF47FE-CBED-4C88-AD96-B5C67F325B85}" type="pres">
      <dgm:prSet presAssocID="{FBE4B2B1-F199-434F-AE7A-BFA8B936E10C}" presName="composite" presStyleCnt="0"/>
      <dgm:spPr/>
    </dgm:pt>
    <dgm:pt modelId="{1B7AEBEE-3A7A-4A5D-8196-96D8B99E246C}" type="pres">
      <dgm:prSet presAssocID="{FBE4B2B1-F199-434F-AE7A-BFA8B936E10C}" presName="rect1" presStyleLbl="trAlignAcc1" presStyleIdx="3" presStyleCnt="4">
        <dgm:presLayoutVars>
          <dgm:bulletEnabled val="1"/>
        </dgm:presLayoutVars>
      </dgm:prSet>
      <dgm:spPr/>
    </dgm:pt>
    <dgm:pt modelId="{ACA27369-8476-4F36-97F0-973786DEF207}" type="pres">
      <dgm:prSet presAssocID="{FBE4B2B1-F199-434F-AE7A-BFA8B936E10C}" presName="rect2" presStyleLbl="fgImgPlace1" presStyleIdx="3" presStyleCnt="4"/>
      <dgm:spPr/>
    </dgm:pt>
  </dgm:ptLst>
  <dgm:cxnLst>
    <dgm:cxn modelId="{99269E25-D378-48FD-8ED1-7E63E555E5F1}" type="presOf" srcId="{1F6AA0DA-3874-4C1A-9C26-65A08CAA8649}" destId="{2F50011C-DBFF-458E-970A-6034CAE5E26A}" srcOrd="0" destOrd="0" presId="urn:microsoft.com/office/officeart/2008/layout/PictureStrips"/>
    <dgm:cxn modelId="{4F301B56-D130-4240-B95A-9692C0AEC2DA}" type="presOf" srcId="{FBE4B2B1-F199-434F-AE7A-BFA8B936E10C}" destId="{1B7AEBEE-3A7A-4A5D-8196-96D8B99E246C}" srcOrd="0" destOrd="0" presId="urn:microsoft.com/office/officeart/2008/layout/PictureStrips"/>
    <dgm:cxn modelId="{E816D65A-88A5-470A-9CAF-E710EE6D8E28}" srcId="{1F6AA0DA-3874-4C1A-9C26-65A08CAA8649}" destId="{FBE4B2B1-F199-434F-AE7A-BFA8B936E10C}" srcOrd="3" destOrd="0" parTransId="{1BFA9F7E-9FAE-4A89-BF5C-61413B8A9C78}" sibTransId="{E486634E-D294-4AF3-80AB-5D51A57A6D23}"/>
    <dgm:cxn modelId="{34B8028C-1135-4A15-BF6B-7ADA0DB56218}" srcId="{1F6AA0DA-3874-4C1A-9C26-65A08CAA8649}" destId="{C2961C0F-5346-4443-BE31-85A5E3546082}" srcOrd="0" destOrd="0" parTransId="{59FD0C33-80FC-4D47-B9D7-2AE0038CF268}" sibTransId="{74EC966D-F533-4DA3-8595-6A60D916CE2F}"/>
    <dgm:cxn modelId="{797875B3-4542-44CA-BEE9-6B5946DA9B8A}" type="presOf" srcId="{C2961C0F-5346-4443-BE31-85A5E3546082}" destId="{2DCDAF15-DAD1-4B8E-B0D2-3909ED92E396}" srcOrd="0" destOrd="0" presId="urn:microsoft.com/office/officeart/2008/layout/PictureStrips"/>
    <dgm:cxn modelId="{082341BD-F601-449E-88B6-A2A78F3B4A34}" srcId="{1F6AA0DA-3874-4C1A-9C26-65A08CAA8649}" destId="{B4E7A65E-1467-4545-87E4-61089741DFA3}" srcOrd="2" destOrd="0" parTransId="{A8DE2EB7-76EF-4412-A5CE-37B4E40F98F0}" sibTransId="{D152596D-3C31-426B-B2B0-D629EB0C2315}"/>
    <dgm:cxn modelId="{D1857EDB-7072-43F3-AB0E-C9EC883A09EE}" type="presOf" srcId="{D4B4435A-F701-4344-B9D2-BD0F82FE791D}" destId="{8DD61501-E9E9-4874-87CB-CBC9AB26D18D}" srcOrd="0" destOrd="0" presId="urn:microsoft.com/office/officeart/2008/layout/PictureStrips"/>
    <dgm:cxn modelId="{B4FFDEE1-FF76-4AA9-A47F-ADB935DEA9E4}" type="presOf" srcId="{B4E7A65E-1467-4545-87E4-61089741DFA3}" destId="{3581D821-27C0-4C76-B5EB-4DEDCBB9D424}" srcOrd="0" destOrd="0" presId="urn:microsoft.com/office/officeart/2008/layout/PictureStrips"/>
    <dgm:cxn modelId="{64EBAAE6-D7AD-4DE6-92FD-FDC2EEE0E503}" srcId="{1F6AA0DA-3874-4C1A-9C26-65A08CAA8649}" destId="{D4B4435A-F701-4344-B9D2-BD0F82FE791D}" srcOrd="1" destOrd="0" parTransId="{C4B0ED47-406C-40B0-B2A5-2030727B98BB}" sibTransId="{89F71AE6-E0D3-4A96-AABD-94096D777315}"/>
    <dgm:cxn modelId="{BD8390BC-0F1D-4D38-9C35-3BA433352820}" type="presParOf" srcId="{2F50011C-DBFF-458E-970A-6034CAE5E26A}" destId="{6D030F01-0B2D-4AEF-98DC-8FE16AFB38CA}" srcOrd="0" destOrd="0" presId="urn:microsoft.com/office/officeart/2008/layout/PictureStrips"/>
    <dgm:cxn modelId="{71F48E2C-8194-4CFA-9BE3-D5A3E10324FD}" type="presParOf" srcId="{6D030F01-0B2D-4AEF-98DC-8FE16AFB38CA}" destId="{2DCDAF15-DAD1-4B8E-B0D2-3909ED92E396}" srcOrd="0" destOrd="0" presId="urn:microsoft.com/office/officeart/2008/layout/PictureStrips"/>
    <dgm:cxn modelId="{1A2EFECC-79F1-4461-9CEC-2D108149E772}" type="presParOf" srcId="{6D030F01-0B2D-4AEF-98DC-8FE16AFB38CA}" destId="{E2D83630-285B-4DF6-99EB-BA65FB49F526}" srcOrd="1" destOrd="0" presId="urn:microsoft.com/office/officeart/2008/layout/PictureStrips"/>
    <dgm:cxn modelId="{879F6D95-B71C-4FF6-A373-2C8A64A54642}" type="presParOf" srcId="{2F50011C-DBFF-458E-970A-6034CAE5E26A}" destId="{B97B69D2-35F1-43F0-BF7F-6A4F3E9BA47B}" srcOrd="1" destOrd="0" presId="urn:microsoft.com/office/officeart/2008/layout/PictureStrips"/>
    <dgm:cxn modelId="{68A6DE2E-81A5-438B-BDFA-7D3475D027DF}" type="presParOf" srcId="{2F50011C-DBFF-458E-970A-6034CAE5E26A}" destId="{81A15CCB-5CE4-4561-946F-21F99081BF39}" srcOrd="2" destOrd="0" presId="urn:microsoft.com/office/officeart/2008/layout/PictureStrips"/>
    <dgm:cxn modelId="{4D6D599D-CF3C-4828-9C6A-CA38E89F8C62}" type="presParOf" srcId="{81A15CCB-5CE4-4561-946F-21F99081BF39}" destId="{8DD61501-E9E9-4874-87CB-CBC9AB26D18D}" srcOrd="0" destOrd="0" presId="urn:microsoft.com/office/officeart/2008/layout/PictureStrips"/>
    <dgm:cxn modelId="{88E01D29-C0EC-4D65-950E-B7F1243874CC}" type="presParOf" srcId="{81A15CCB-5CE4-4561-946F-21F99081BF39}" destId="{07285F92-E8AA-43C4-8F6B-D05C8BE0090D}" srcOrd="1" destOrd="0" presId="urn:microsoft.com/office/officeart/2008/layout/PictureStrips"/>
    <dgm:cxn modelId="{AFB799B5-C1EC-43D7-B3DC-5630DB341131}" type="presParOf" srcId="{2F50011C-DBFF-458E-970A-6034CAE5E26A}" destId="{2C4BA7FE-B689-4806-A0E2-C6469EA0D99D}" srcOrd="3" destOrd="0" presId="urn:microsoft.com/office/officeart/2008/layout/PictureStrips"/>
    <dgm:cxn modelId="{9E76C87A-ED76-411E-936C-BC0E83E90F85}" type="presParOf" srcId="{2F50011C-DBFF-458E-970A-6034CAE5E26A}" destId="{2FD6EEBA-075F-4A16-8A12-8BBCC1A3D633}" srcOrd="4" destOrd="0" presId="urn:microsoft.com/office/officeart/2008/layout/PictureStrips"/>
    <dgm:cxn modelId="{C07BC413-C7BC-4913-9072-709E31B1ABE8}" type="presParOf" srcId="{2FD6EEBA-075F-4A16-8A12-8BBCC1A3D633}" destId="{3581D821-27C0-4C76-B5EB-4DEDCBB9D424}" srcOrd="0" destOrd="0" presId="urn:microsoft.com/office/officeart/2008/layout/PictureStrips"/>
    <dgm:cxn modelId="{9B32EBC4-AB06-4AE3-9C1A-CCECBE917B1F}" type="presParOf" srcId="{2FD6EEBA-075F-4A16-8A12-8BBCC1A3D633}" destId="{E291E806-7316-412C-90C3-E6B92A4CEFC2}" srcOrd="1" destOrd="0" presId="urn:microsoft.com/office/officeart/2008/layout/PictureStrips"/>
    <dgm:cxn modelId="{714DF5B9-409C-48CA-8FD7-FF7EA732C9D1}" type="presParOf" srcId="{2F50011C-DBFF-458E-970A-6034CAE5E26A}" destId="{D0694209-C42D-4290-AE48-8FF9578871F0}" srcOrd="5" destOrd="0" presId="urn:microsoft.com/office/officeart/2008/layout/PictureStrips"/>
    <dgm:cxn modelId="{AD8B4638-8C51-4A67-B006-DB229227C6FE}" type="presParOf" srcId="{2F50011C-DBFF-458E-970A-6034CAE5E26A}" destId="{0BDF47FE-CBED-4C88-AD96-B5C67F325B85}" srcOrd="6" destOrd="0" presId="urn:microsoft.com/office/officeart/2008/layout/PictureStrips"/>
    <dgm:cxn modelId="{02E39CA9-1749-4CA9-852E-CB2DA5422149}" type="presParOf" srcId="{0BDF47FE-CBED-4C88-AD96-B5C67F325B85}" destId="{1B7AEBEE-3A7A-4A5D-8196-96D8B99E246C}" srcOrd="0" destOrd="0" presId="urn:microsoft.com/office/officeart/2008/layout/PictureStrips"/>
    <dgm:cxn modelId="{35EC6740-BDB4-433F-B064-3F621DB1FA25}" type="presParOf" srcId="{0BDF47FE-CBED-4C88-AD96-B5C67F325B85}" destId="{ACA27369-8476-4F36-97F0-973786DEF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6AA0DA-3874-4C1A-9C26-65A08CAA8649}" type="doc">
      <dgm:prSet loTypeId="urn:microsoft.com/office/officeart/2008/layout/PictureStrips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C2961C0F-5346-4443-BE31-85A5E3546082}">
      <dgm:prSet phldrT="[Texto]" custT="1"/>
      <dgm:spPr/>
      <dgm:t>
        <a:bodyPr/>
        <a:lstStyle/>
        <a:p>
          <a:pPr algn="ctr"/>
          <a:r>
            <a:rPr lang="es-MX" sz="1400" dirty="0">
              <a:latin typeface="+mj-lt"/>
            </a:rPr>
            <a:t>Concepto de servidor público</a:t>
          </a:r>
        </a:p>
      </dgm:t>
    </dgm:pt>
    <dgm:pt modelId="{59FD0C33-80FC-4D47-B9D7-2AE0038CF268}" type="parTrans" cxnId="{34B8028C-1135-4A15-BF6B-7ADA0DB5621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74EC966D-F533-4DA3-8595-6A60D916CE2F}" type="sibTrans" cxnId="{34B8028C-1135-4A15-BF6B-7ADA0DB56218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B4E7A65E-1467-4545-87E4-61089741DFA3}">
      <dgm:prSet phldrT="[Texto]" custT="1"/>
      <dgm:spPr/>
      <dgm:t>
        <a:bodyPr/>
        <a:lstStyle/>
        <a:p>
          <a:pPr algn="ctr"/>
          <a:r>
            <a:rPr lang="es-MX" sz="1600" dirty="0">
              <a:latin typeface="+mj-lt"/>
            </a:rPr>
            <a:t>Declaración de intereses, patrimonial y fiscal (Declaración 3 de 3)</a:t>
          </a:r>
        </a:p>
      </dgm:t>
    </dgm:pt>
    <dgm:pt modelId="{A8DE2EB7-76EF-4412-A5CE-37B4E40F98F0}" type="parTrans" cxnId="{082341BD-F601-449E-88B6-A2A78F3B4A34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D152596D-3C31-426B-B2B0-D629EB0C2315}" type="sibTrans" cxnId="{082341BD-F601-449E-88B6-A2A78F3B4A34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D4B4435A-F701-4344-B9D2-BD0F82FE791D}">
      <dgm:prSet custT="1"/>
      <dgm:spPr/>
      <dgm:t>
        <a:bodyPr/>
        <a:lstStyle/>
        <a:p>
          <a:pPr algn="ctr"/>
          <a:r>
            <a:rPr lang="es-MX" sz="1600" dirty="0">
              <a:latin typeface="+mj-lt"/>
            </a:rPr>
            <a:t>Régimen de responsabilidades de servidores públicos y particulares</a:t>
          </a:r>
        </a:p>
      </dgm:t>
    </dgm:pt>
    <dgm:pt modelId="{C4B0ED47-406C-40B0-B2A5-2030727B98BB}" type="parTrans" cxnId="{64EBAAE6-D7AD-4DE6-92FD-FDC2EEE0E503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89F71AE6-E0D3-4A96-AABD-94096D777315}" type="sibTrans" cxnId="{64EBAAE6-D7AD-4DE6-92FD-FDC2EEE0E503}">
      <dgm:prSet/>
      <dgm:spPr/>
      <dgm:t>
        <a:bodyPr/>
        <a:lstStyle/>
        <a:p>
          <a:pPr algn="ctr"/>
          <a:endParaRPr lang="es-MX">
            <a:latin typeface="+mj-lt"/>
          </a:endParaRPr>
        </a:p>
      </dgm:t>
    </dgm:pt>
    <dgm:pt modelId="{2F50011C-DBFF-458E-970A-6034CAE5E26A}" type="pres">
      <dgm:prSet presAssocID="{1F6AA0DA-3874-4C1A-9C26-65A08CAA8649}" presName="Name0" presStyleCnt="0">
        <dgm:presLayoutVars>
          <dgm:dir/>
          <dgm:resizeHandles val="exact"/>
        </dgm:presLayoutVars>
      </dgm:prSet>
      <dgm:spPr/>
    </dgm:pt>
    <dgm:pt modelId="{6D030F01-0B2D-4AEF-98DC-8FE16AFB38CA}" type="pres">
      <dgm:prSet presAssocID="{C2961C0F-5346-4443-BE31-85A5E3546082}" presName="composite" presStyleCnt="0"/>
      <dgm:spPr/>
    </dgm:pt>
    <dgm:pt modelId="{2DCDAF15-DAD1-4B8E-B0D2-3909ED92E396}" type="pres">
      <dgm:prSet presAssocID="{C2961C0F-5346-4443-BE31-85A5E3546082}" presName="rect1" presStyleLbl="trAlignAcc1" presStyleIdx="0" presStyleCnt="3">
        <dgm:presLayoutVars>
          <dgm:bulletEnabled val="1"/>
        </dgm:presLayoutVars>
      </dgm:prSet>
      <dgm:spPr/>
    </dgm:pt>
    <dgm:pt modelId="{E2D83630-285B-4DF6-99EB-BA65FB49F526}" type="pres">
      <dgm:prSet presAssocID="{C2961C0F-5346-4443-BE31-85A5E3546082}" presName="rect2" presStyleLbl="fgImgPlace1" presStyleIdx="0" presStyleCnt="3"/>
      <dgm:spPr/>
    </dgm:pt>
    <dgm:pt modelId="{B97B69D2-35F1-43F0-BF7F-6A4F3E9BA47B}" type="pres">
      <dgm:prSet presAssocID="{74EC966D-F533-4DA3-8595-6A60D916CE2F}" presName="sibTrans" presStyleCnt="0"/>
      <dgm:spPr/>
    </dgm:pt>
    <dgm:pt modelId="{81A15CCB-5CE4-4561-946F-21F99081BF39}" type="pres">
      <dgm:prSet presAssocID="{D4B4435A-F701-4344-B9D2-BD0F82FE791D}" presName="composite" presStyleCnt="0"/>
      <dgm:spPr/>
    </dgm:pt>
    <dgm:pt modelId="{8DD61501-E9E9-4874-87CB-CBC9AB26D18D}" type="pres">
      <dgm:prSet presAssocID="{D4B4435A-F701-4344-B9D2-BD0F82FE791D}" presName="rect1" presStyleLbl="trAlignAcc1" presStyleIdx="1" presStyleCnt="3">
        <dgm:presLayoutVars>
          <dgm:bulletEnabled val="1"/>
        </dgm:presLayoutVars>
      </dgm:prSet>
      <dgm:spPr/>
    </dgm:pt>
    <dgm:pt modelId="{07285F92-E8AA-43C4-8F6B-D05C8BE0090D}" type="pres">
      <dgm:prSet presAssocID="{D4B4435A-F701-4344-B9D2-BD0F82FE791D}" presName="rect2" presStyleLbl="fgImgPlace1" presStyleIdx="1" presStyleCnt="3"/>
      <dgm:spPr/>
    </dgm:pt>
    <dgm:pt modelId="{2C4BA7FE-B689-4806-A0E2-C6469EA0D99D}" type="pres">
      <dgm:prSet presAssocID="{89F71AE6-E0D3-4A96-AABD-94096D777315}" presName="sibTrans" presStyleCnt="0"/>
      <dgm:spPr/>
    </dgm:pt>
    <dgm:pt modelId="{2FD6EEBA-075F-4A16-8A12-8BBCC1A3D633}" type="pres">
      <dgm:prSet presAssocID="{B4E7A65E-1467-4545-87E4-61089741DFA3}" presName="composite" presStyleCnt="0"/>
      <dgm:spPr/>
    </dgm:pt>
    <dgm:pt modelId="{3581D821-27C0-4C76-B5EB-4DEDCBB9D424}" type="pres">
      <dgm:prSet presAssocID="{B4E7A65E-1467-4545-87E4-61089741DFA3}" presName="rect1" presStyleLbl="trAlignAcc1" presStyleIdx="2" presStyleCnt="3">
        <dgm:presLayoutVars>
          <dgm:bulletEnabled val="1"/>
        </dgm:presLayoutVars>
      </dgm:prSet>
      <dgm:spPr/>
    </dgm:pt>
    <dgm:pt modelId="{E291E806-7316-412C-90C3-E6B92A4CEFC2}" type="pres">
      <dgm:prSet presAssocID="{B4E7A65E-1467-4545-87E4-61089741DFA3}" presName="rect2" presStyleLbl="fgImgPlace1" presStyleIdx="2" presStyleCnt="3"/>
      <dgm:spPr/>
    </dgm:pt>
  </dgm:ptLst>
  <dgm:cxnLst>
    <dgm:cxn modelId="{99269E25-D378-48FD-8ED1-7E63E555E5F1}" type="presOf" srcId="{1F6AA0DA-3874-4C1A-9C26-65A08CAA8649}" destId="{2F50011C-DBFF-458E-970A-6034CAE5E26A}" srcOrd="0" destOrd="0" presId="urn:microsoft.com/office/officeart/2008/layout/PictureStrips"/>
    <dgm:cxn modelId="{34B8028C-1135-4A15-BF6B-7ADA0DB56218}" srcId="{1F6AA0DA-3874-4C1A-9C26-65A08CAA8649}" destId="{C2961C0F-5346-4443-BE31-85A5E3546082}" srcOrd="0" destOrd="0" parTransId="{59FD0C33-80FC-4D47-B9D7-2AE0038CF268}" sibTransId="{74EC966D-F533-4DA3-8595-6A60D916CE2F}"/>
    <dgm:cxn modelId="{797875B3-4542-44CA-BEE9-6B5946DA9B8A}" type="presOf" srcId="{C2961C0F-5346-4443-BE31-85A5E3546082}" destId="{2DCDAF15-DAD1-4B8E-B0D2-3909ED92E396}" srcOrd="0" destOrd="0" presId="urn:microsoft.com/office/officeart/2008/layout/PictureStrips"/>
    <dgm:cxn modelId="{082341BD-F601-449E-88B6-A2A78F3B4A34}" srcId="{1F6AA0DA-3874-4C1A-9C26-65A08CAA8649}" destId="{B4E7A65E-1467-4545-87E4-61089741DFA3}" srcOrd="2" destOrd="0" parTransId="{A8DE2EB7-76EF-4412-A5CE-37B4E40F98F0}" sibTransId="{D152596D-3C31-426B-B2B0-D629EB0C2315}"/>
    <dgm:cxn modelId="{D1857EDB-7072-43F3-AB0E-C9EC883A09EE}" type="presOf" srcId="{D4B4435A-F701-4344-B9D2-BD0F82FE791D}" destId="{8DD61501-E9E9-4874-87CB-CBC9AB26D18D}" srcOrd="0" destOrd="0" presId="urn:microsoft.com/office/officeart/2008/layout/PictureStrips"/>
    <dgm:cxn modelId="{B4FFDEE1-FF76-4AA9-A47F-ADB935DEA9E4}" type="presOf" srcId="{B4E7A65E-1467-4545-87E4-61089741DFA3}" destId="{3581D821-27C0-4C76-B5EB-4DEDCBB9D424}" srcOrd="0" destOrd="0" presId="urn:microsoft.com/office/officeart/2008/layout/PictureStrips"/>
    <dgm:cxn modelId="{64EBAAE6-D7AD-4DE6-92FD-FDC2EEE0E503}" srcId="{1F6AA0DA-3874-4C1A-9C26-65A08CAA8649}" destId="{D4B4435A-F701-4344-B9D2-BD0F82FE791D}" srcOrd="1" destOrd="0" parTransId="{C4B0ED47-406C-40B0-B2A5-2030727B98BB}" sibTransId="{89F71AE6-E0D3-4A96-AABD-94096D777315}"/>
    <dgm:cxn modelId="{BD8390BC-0F1D-4D38-9C35-3BA433352820}" type="presParOf" srcId="{2F50011C-DBFF-458E-970A-6034CAE5E26A}" destId="{6D030F01-0B2D-4AEF-98DC-8FE16AFB38CA}" srcOrd="0" destOrd="0" presId="urn:microsoft.com/office/officeart/2008/layout/PictureStrips"/>
    <dgm:cxn modelId="{71F48E2C-8194-4CFA-9BE3-D5A3E10324FD}" type="presParOf" srcId="{6D030F01-0B2D-4AEF-98DC-8FE16AFB38CA}" destId="{2DCDAF15-DAD1-4B8E-B0D2-3909ED92E396}" srcOrd="0" destOrd="0" presId="urn:microsoft.com/office/officeart/2008/layout/PictureStrips"/>
    <dgm:cxn modelId="{1A2EFECC-79F1-4461-9CEC-2D108149E772}" type="presParOf" srcId="{6D030F01-0B2D-4AEF-98DC-8FE16AFB38CA}" destId="{E2D83630-285B-4DF6-99EB-BA65FB49F526}" srcOrd="1" destOrd="0" presId="urn:microsoft.com/office/officeart/2008/layout/PictureStrips"/>
    <dgm:cxn modelId="{879F6D95-B71C-4FF6-A373-2C8A64A54642}" type="presParOf" srcId="{2F50011C-DBFF-458E-970A-6034CAE5E26A}" destId="{B97B69D2-35F1-43F0-BF7F-6A4F3E9BA47B}" srcOrd="1" destOrd="0" presId="urn:microsoft.com/office/officeart/2008/layout/PictureStrips"/>
    <dgm:cxn modelId="{68A6DE2E-81A5-438B-BDFA-7D3475D027DF}" type="presParOf" srcId="{2F50011C-DBFF-458E-970A-6034CAE5E26A}" destId="{81A15CCB-5CE4-4561-946F-21F99081BF39}" srcOrd="2" destOrd="0" presId="urn:microsoft.com/office/officeart/2008/layout/PictureStrips"/>
    <dgm:cxn modelId="{4D6D599D-CF3C-4828-9C6A-CA38E89F8C62}" type="presParOf" srcId="{81A15CCB-5CE4-4561-946F-21F99081BF39}" destId="{8DD61501-E9E9-4874-87CB-CBC9AB26D18D}" srcOrd="0" destOrd="0" presId="urn:microsoft.com/office/officeart/2008/layout/PictureStrips"/>
    <dgm:cxn modelId="{88E01D29-C0EC-4D65-950E-B7F1243874CC}" type="presParOf" srcId="{81A15CCB-5CE4-4561-946F-21F99081BF39}" destId="{07285F92-E8AA-43C4-8F6B-D05C8BE0090D}" srcOrd="1" destOrd="0" presId="urn:microsoft.com/office/officeart/2008/layout/PictureStrips"/>
    <dgm:cxn modelId="{AFB799B5-C1EC-43D7-B3DC-5630DB341131}" type="presParOf" srcId="{2F50011C-DBFF-458E-970A-6034CAE5E26A}" destId="{2C4BA7FE-B689-4806-A0E2-C6469EA0D99D}" srcOrd="3" destOrd="0" presId="urn:microsoft.com/office/officeart/2008/layout/PictureStrips"/>
    <dgm:cxn modelId="{9E76C87A-ED76-411E-936C-BC0E83E90F85}" type="presParOf" srcId="{2F50011C-DBFF-458E-970A-6034CAE5E26A}" destId="{2FD6EEBA-075F-4A16-8A12-8BBCC1A3D633}" srcOrd="4" destOrd="0" presId="urn:microsoft.com/office/officeart/2008/layout/PictureStrips"/>
    <dgm:cxn modelId="{C07BC413-C7BC-4913-9072-709E31B1ABE8}" type="presParOf" srcId="{2FD6EEBA-075F-4A16-8A12-8BBCC1A3D633}" destId="{3581D821-27C0-4C76-B5EB-4DEDCBB9D424}" srcOrd="0" destOrd="0" presId="urn:microsoft.com/office/officeart/2008/layout/PictureStrips"/>
    <dgm:cxn modelId="{9B32EBC4-AB06-4AE3-9C1A-CCECBE917B1F}" type="presParOf" srcId="{2FD6EEBA-075F-4A16-8A12-8BBCC1A3D633}" destId="{E291E806-7316-412C-90C3-E6B92A4CEFC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DCC007-13C7-4D16-9519-2B46888E95E7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0EDE33-69A6-4883-AE8D-8CCA980D841A}">
      <dgm:prSet phldrT="[Texto]" custT="1"/>
      <dgm:spPr/>
      <dgm:t>
        <a:bodyPr/>
        <a:lstStyle/>
        <a:p>
          <a:r>
            <a:rPr lang="es-ES" sz="1000" dirty="0">
              <a:solidFill>
                <a:srgbClr val="06080A"/>
              </a:solidFill>
              <a:latin typeface="Lato Light" panose="020B0604020202020204" charset="0"/>
            </a:rPr>
            <a:t>Los servidores públicos</a:t>
          </a:r>
        </a:p>
      </dgm:t>
    </dgm:pt>
    <dgm:pt modelId="{47FF2024-AB12-40DA-9516-B38B45C17F36}" type="parTrans" cxnId="{455124BB-865C-47FA-B5F8-50BE381602C4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BBAC801E-1663-4BFA-BFA3-0CF01E58B088}" type="sibTrans" cxnId="{455124BB-865C-47FA-B5F8-50BE381602C4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6C16EB1C-9F33-455E-801A-60E9F2775DB0}">
      <dgm:prSet phldrT="[Texto]" custT="1"/>
      <dgm:spPr/>
      <dgm:t>
        <a:bodyPr/>
        <a:lstStyle/>
        <a:p>
          <a:r>
            <a:rPr lang="es-ES" sz="1000" dirty="0">
              <a:solidFill>
                <a:srgbClr val="06080A"/>
              </a:solidFill>
              <a:latin typeface="Lato Light" panose="020B0604020202020204" charset="0"/>
            </a:rPr>
            <a:t>Aquellas personas que habiendo fungido como servidores públicos se ubiquen en los supuestos de la Ley</a:t>
          </a:r>
        </a:p>
      </dgm:t>
    </dgm:pt>
    <dgm:pt modelId="{7EA04C8E-DFF6-4031-B8A5-E690F74B0B59}" type="parTrans" cxnId="{5E104C9F-070E-42BD-8DAB-6408D45B5003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A6670DE8-EE4C-4942-96EA-22F343271BF4}" type="sibTrans" cxnId="{5E104C9F-070E-42BD-8DAB-6408D45B5003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B425E0FB-21C0-466E-8FC2-C25FA6C0C926}">
      <dgm:prSet phldrT="[Texto]" custT="1"/>
      <dgm:spPr/>
      <dgm:t>
        <a:bodyPr/>
        <a:lstStyle/>
        <a:p>
          <a:r>
            <a:rPr lang="es-ES" sz="1000" dirty="0">
              <a:solidFill>
                <a:srgbClr val="06080A"/>
              </a:solidFill>
              <a:latin typeface="Lato Light" panose="020B0604020202020204" charset="0"/>
            </a:rPr>
            <a:t>Los particulares vinculados con faltas administrativas graves</a:t>
          </a:r>
        </a:p>
      </dgm:t>
    </dgm:pt>
    <dgm:pt modelId="{A04BFA80-2CDF-4E7F-B320-88230D6B59C4}" type="parTrans" cxnId="{BA8598E9-3987-47B3-90CE-8FBA37B7381D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0ED2D272-F19B-42B1-AF7D-82129DF84F0A}" type="sibTrans" cxnId="{BA8598E9-3987-47B3-90CE-8FBA37B7381D}">
      <dgm:prSet/>
      <dgm:spPr/>
      <dgm:t>
        <a:bodyPr/>
        <a:lstStyle/>
        <a:p>
          <a:endParaRPr lang="es-ES" sz="1000">
            <a:solidFill>
              <a:srgbClr val="06080A"/>
            </a:solidFill>
            <a:latin typeface="Lato Light" panose="020B0604020202020204" charset="0"/>
          </a:endParaRPr>
        </a:p>
      </dgm:t>
    </dgm:pt>
    <dgm:pt modelId="{64D39CB6-C103-4493-9E27-FC1BC035DC7C}" type="pres">
      <dgm:prSet presAssocID="{C5DCC007-13C7-4D16-9519-2B46888E95E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42AF219-373C-44C7-95AA-99504C8CBD2E}" type="pres">
      <dgm:prSet presAssocID="{F20EDE33-69A6-4883-AE8D-8CCA980D841A}" presName="Accent1" presStyleCnt="0"/>
      <dgm:spPr/>
    </dgm:pt>
    <dgm:pt modelId="{0B498E36-9047-44E5-89F6-B8184EA4211E}" type="pres">
      <dgm:prSet presAssocID="{F20EDE33-69A6-4883-AE8D-8CCA980D841A}" presName="Accent" presStyleLbl="node1" presStyleIdx="0" presStyleCnt="3" custLinFactNeighborX="4100"/>
      <dgm:spPr>
        <a:scene3d>
          <a:camera prst="orthographicFront"/>
          <a:lightRig rig="threePt" dir="t"/>
        </a:scene3d>
        <a:sp3d>
          <a:bevelT/>
        </a:sp3d>
      </dgm:spPr>
    </dgm:pt>
    <dgm:pt modelId="{C3E59F22-3427-48F4-95BA-79EE5F209323}" type="pres">
      <dgm:prSet presAssocID="{F20EDE33-69A6-4883-AE8D-8CCA980D841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A6B781C-624E-43BB-97DC-FBBDFDDF423F}" type="pres">
      <dgm:prSet presAssocID="{6C16EB1C-9F33-455E-801A-60E9F2775DB0}" presName="Accent2" presStyleCnt="0"/>
      <dgm:spPr/>
    </dgm:pt>
    <dgm:pt modelId="{6E9824D6-9A51-42CA-B49E-EE4E88D24BF8}" type="pres">
      <dgm:prSet presAssocID="{6C16EB1C-9F33-455E-801A-60E9F2775DB0}" presName="Accent" presStyleLbl="node1" presStyleIdx="1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11455153-C9D1-4FFF-A60C-5BD7B45E7518}" type="pres">
      <dgm:prSet presAssocID="{6C16EB1C-9F33-455E-801A-60E9F2775DB0}" presName="Parent2" presStyleLbl="revTx" presStyleIdx="1" presStyleCnt="3" custScaleX="231072" custLinFactNeighborX="71499" custLinFactNeighborY="7317">
        <dgm:presLayoutVars>
          <dgm:chMax val="1"/>
          <dgm:chPref val="1"/>
          <dgm:bulletEnabled val="1"/>
        </dgm:presLayoutVars>
      </dgm:prSet>
      <dgm:spPr/>
    </dgm:pt>
    <dgm:pt modelId="{658F76C3-26FC-4E3D-8106-BAA20203FE7B}" type="pres">
      <dgm:prSet presAssocID="{B425E0FB-21C0-466E-8FC2-C25FA6C0C926}" presName="Accent3" presStyleCnt="0"/>
      <dgm:spPr/>
    </dgm:pt>
    <dgm:pt modelId="{4F752497-9189-456F-A081-8F5CBE59AD0F}" type="pres">
      <dgm:prSet presAssocID="{B425E0FB-21C0-466E-8FC2-C25FA6C0C926}" presName="Accent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0247933B-3A52-462B-BE4E-B35DBB228FB4}" type="pres">
      <dgm:prSet presAssocID="{B425E0FB-21C0-466E-8FC2-C25FA6C0C92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D602501-C0FC-4A7E-9E8E-0DDEADCD6747}" type="presOf" srcId="{B425E0FB-21C0-466E-8FC2-C25FA6C0C926}" destId="{0247933B-3A52-462B-BE4E-B35DBB228FB4}" srcOrd="0" destOrd="0" presId="urn:microsoft.com/office/officeart/2009/layout/CircleArrowProcess"/>
    <dgm:cxn modelId="{A5DD2064-D4BA-4C9E-99CC-58A3CAAA8803}" type="presOf" srcId="{C5DCC007-13C7-4D16-9519-2B46888E95E7}" destId="{64D39CB6-C103-4493-9E27-FC1BC035DC7C}" srcOrd="0" destOrd="0" presId="urn:microsoft.com/office/officeart/2009/layout/CircleArrowProcess"/>
    <dgm:cxn modelId="{A8425668-7E32-49BF-9D87-5D72FE7C38AD}" type="presOf" srcId="{F20EDE33-69A6-4883-AE8D-8CCA980D841A}" destId="{C3E59F22-3427-48F4-95BA-79EE5F209323}" srcOrd="0" destOrd="0" presId="urn:microsoft.com/office/officeart/2009/layout/CircleArrowProcess"/>
    <dgm:cxn modelId="{F6069E48-0C10-447D-BD95-756B539FECB8}" type="presOf" srcId="{6C16EB1C-9F33-455E-801A-60E9F2775DB0}" destId="{11455153-C9D1-4FFF-A60C-5BD7B45E7518}" srcOrd="0" destOrd="0" presId="urn:microsoft.com/office/officeart/2009/layout/CircleArrowProcess"/>
    <dgm:cxn modelId="{5E104C9F-070E-42BD-8DAB-6408D45B5003}" srcId="{C5DCC007-13C7-4D16-9519-2B46888E95E7}" destId="{6C16EB1C-9F33-455E-801A-60E9F2775DB0}" srcOrd="1" destOrd="0" parTransId="{7EA04C8E-DFF6-4031-B8A5-E690F74B0B59}" sibTransId="{A6670DE8-EE4C-4942-96EA-22F343271BF4}"/>
    <dgm:cxn modelId="{455124BB-865C-47FA-B5F8-50BE381602C4}" srcId="{C5DCC007-13C7-4D16-9519-2B46888E95E7}" destId="{F20EDE33-69A6-4883-AE8D-8CCA980D841A}" srcOrd="0" destOrd="0" parTransId="{47FF2024-AB12-40DA-9516-B38B45C17F36}" sibTransId="{BBAC801E-1663-4BFA-BFA3-0CF01E58B088}"/>
    <dgm:cxn modelId="{BA8598E9-3987-47B3-90CE-8FBA37B7381D}" srcId="{C5DCC007-13C7-4D16-9519-2B46888E95E7}" destId="{B425E0FB-21C0-466E-8FC2-C25FA6C0C926}" srcOrd="2" destOrd="0" parTransId="{A04BFA80-2CDF-4E7F-B320-88230D6B59C4}" sibTransId="{0ED2D272-F19B-42B1-AF7D-82129DF84F0A}"/>
    <dgm:cxn modelId="{21590FD6-DAFC-4BC9-A339-B1A5564B6ED1}" type="presParOf" srcId="{64D39CB6-C103-4493-9E27-FC1BC035DC7C}" destId="{642AF219-373C-44C7-95AA-99504C8CBD2E}" srcOrd="0" destOrd="0" presId="urn:microsoft.com/office/officeart/2009/layout/CircleArrowProcess"/>
    <dgm:cxn modelId="{39202158-B267-4F7E-AC1A-2F8452737973}" type="presParOf" srcId="{642AF219-373C-44C7-95AA-99504C8CBD2E}" destId="{0B498E36-9047-44E5-89F6-B8184EA4211E}" srcOrd="0" destOrd="0" presId="urn:microsoft.com/office/officeart/2009/layout/CircleArrowProcess"/>
    <dgm:cxn modelId="{0CF679FA-04E2-46AB-9F85-7F8CA635CE28}" type="presParOf" srcId="{64D39CB6-C103-4493-9E27-FC1BC035DC7C}" destId="{C3E59F22-3427-48F4-95BA-79EE5F209323}" srcOrd="1" destOrd="0" presId="urn:microsoft.com/office/officeart/2009/layout/CircleArrowProcess"/>
    <dgm:cxn modelId="{09E3B081-2418-4892-BE6D-F36670E9FF8E}" type="presParOf" srcId="{64D39CB6-C103-4493-9E27-FC1BC035DC7C}" destId="{7A6B781C-624E-43BB-97DC-FBBDFDDF423F}" srcOrd="2" destOrd="0" presId="urn:microsoft.com/office/officeart/2009/layout/CircleArrowProcess"/>
    <dgm:cxn modelId="{C7D1ECE7-E0D2-4C42-8690-92C15B7A8B23}" type="presParOf" srcId="{7A6B781C-624E-43BB-97DC-FBBDFDDF423F}" destId="{6E9824D6-9A51-42CA-B49E-EE4E88D24BF8}" srcOrd="0" destOrd="0" presId="urn:microsoft.com/office/officeart/2009/layout/CircleArrowProcess"/>
    <dgm:cxn modelId="{2D4169AA-3581-4FFF-A057-9317E238C87C}" type="presParOf" srcId="{64D39CB6-C103-4493-9E27-FC1BC035DC7C}" destId="{11455153-C9D1-4FFF-A60C-5BD7B45E7518}" srcOrd="3" destOrd="0" presId="urn:microsoft.com/office/officeart/2009/layout/CircleArrowProcess"/>
    <dgm:cxn modelId="{535ABDA2-F3C1-40B0-8234-DCEF8B0EFDB1}" type="presParOf" srcId="{64D39CB6-C103-4493-9E27-FC1BC035DC7C}" destId="{658F76C3-26FC-4E3D-8106-BAA20203FE7B}" srcOrd="4" destOrd="0" presId="urn:microsoft.com/office/officeart/2009/layout/CircleArrowProcess"/>
    <dgm:cxn modelId="{7B54A134-475D-41EC-8218-990587639E29}" type="presParOf" srcId="{658F76C3-26FC-4E3D-8106-BAA20203FE7B}" destId="{4F752497-9189-456F-A081-8F5CBE59AD0F}" srcOrd="0" destOrd="0" presId="urn:microsoft.com/office/officeart/2009/layout/CircleArrowProcess"/>
    <dgm:cxn modelId="{244DD37E-7701-4328-8823-C23F3C5FE919}" type="presParOf" srcId="{64D39CB6-C103-4493-9E27-FC1BC035DC7C}" destId="{0247933B-3A52-462B-BE4E-B35DBB228FB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04C04D-EE0A-4199-A748-ABAA087B9B29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BF9B41CF-1468-4C04-8126-677F69AD61F1}">
      <dgm:prSet phldrT="[Texto]" phldr="1" custT="1"/>
      <dgm:spPr/>
      <dgm:t>
        <a:bodyPr/>
        <a:lstStyle/>
        <a:p>
          <a:pPr algn="just"/>
          <a:endParaRPr lang="es-MX" sz="1400" dirty="0"/>
        </a:p>
      </dgm:t>
    </dgm:pt>
    <dgm:pt modelId="{6557DBBF-8416-44C0-B305-92EF28263BDC}" type="parTrans" cxnId="{495FFB2C-1440-4B07-BE65-52F2CCD34061}">
      <dgm:prSet/>
      <dgm:spPr/>
      <dgm:t>
        <a:bodyPr/>
        <a:lstStyle/>
        <a:p>
          <a:pPr algn="just"/>
          <a:endParaRPr lang="es-MX" sz="1400"/>
        </a:p>
      </dgm:t>
    </dgm:pt>
    <dgm:pt modelId="{8FE607A3-4CE4-4A7C-A46F-80416C3E37CE}" type="sibTrans" cxnId="{495FFB2C-1440-4B07-BE65-52F2CCD34061}">
      <dgm:prSet/>
      <dgm:spPr/>
      <dgm:t>
        <a:bodyPr/>
        <a:lstStyle/>
        <a:p>
          <a:pPr algn="just"/>
          <a:endParaRPr lang="es-MX" sz="1400"/>
        </a:p>
      </dgm:t>
    </dgm:pt>
    <dgm:pt modelId="{E72CD867-1FB5-4E34-8471-43EF999BE70A}">
      <dgm:prSet phldrT="[Texto]" custT="1"/>
      <dgm:spPr/>
      <dgm:t>
        <a:bodyPr/>
        <a:lstStyle/>
        <a:p>
          <a:pPr algn="just"/>
          <a:r>
            <a: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Principios y obligaciones</a:t>
          </a:r>
          <a:endParaRPr lang="es-MX" sz="1400" dirty="0"/>
        </a:p>
      </dgm:t>
    </dgm:pt>
    <dgm:pt modelId="{9915D6FB-9FE4-4E9C-A0A2-A6087715AB8E}" type="parTrans" cxnId="{976CB983-FCA7-4F15-B6BD-127D4E515704}">
      <dgm:prSet/>
      <dgm:spPr/>
      <dgm:t>
        <a:bodyPr/>
        <a:lstStyle/>
        <a:p>
          <a:pPr algn="just"/>
          <a:endParaRPr lang="es-MX" sz="1400"/>
        </a:p>
      </dgm:t>
    </dgm:pt>
    <dgm:pt modelId="{C2F42824-21DA-4EB6-A99E-DEC680022278}" type="sibTrans" cxnId="{976CB983-FCA7-4F15-B6BD-127D4E515704}">
      <dgm:prSet/>
      <dgm:spPr/>
      <dgm:t>
        <a:bodyPr/>
        <a:lstStyle/>
        <a:p>
          <a:pPr algn="just"/>
          <a:endParaRPr lang="es-MX" sz="1400"/>
        </a:p>
      </dgm:t>
    </dgm:pt>
    <dgm:pt modelId="{8A4A0663-4130-4645-9BC1-2B6BBAC453DB}">
      <dgm:prSet phldrT="[Texto]" phldr="1" custT="1"/>
      <dgm:spPr/>
      <dgm:t>
        <a:bodyPr/>
        <a:lstStyle/>
        <a:p>
          <a:pPr algn="just"/>
          <a:endParaRPr lang="es-MX" sz="1400"/>
        </a:p>
      </dgm:t>
    </dgm:pt>
    <dgm:pt modelId="{F947EBF4-7322-4182-806D-54D5A4FCD3F2}" type="parTrans" cxnId="{F1ED69D5-3F6C-468B-9EC4-1094A78ED7F1}">
      <dgm:prSet/>
      <dgm:spPr/>
      <dgm:t>
        <a:bodyPr/>
        <a:lstStyle/>
        <a:p>
          <a:pPr algn="just"/>
          <a:endParaRPr lang="es-MX" sz="1400"/>
        </a:p>
      </dgm:t>
    </dgm:pt>
    <dgm:pt modelId="{108FCD70-8905-4997-B541-CD1322C77359}" type="sibTrans" cxnId="{F1ED69D5-3F6C-468B-9EC4-1094A78ED7F1}">
      <dgm:prSet/>
      <dgm:spPr/>
      <dgm:t>
        <a:bodyPr/>
        <a:lstStyle/>
        <a:p>
          <a:pPr algn="just"/>
          <a:endParaRPr lang="es-MX" sz="1400"/>
        </a:p>
      </dgm:t>
    </dgm:pt>
    <dgm:pt modelId="{8DC55B88-41AD-4311-BB68-97A44F73BB68}">
      <dgm:prSet phldrT="[Texto]" custT="1"/>
      <dgm:spPr/>
      <dgm:t>
        <a:bodyPr/>
        <a:lstStyle/>
        <a:p>
          <a:pPr algn="just"/>
          <a:r>
            <a: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Determina los mecanismos para la prevención, corrección e investigación de responsabilidades administrativas</a:t>
          </a:r>
          <a:endParaRPr lang="es-MX" sz="1400" dirty="0"/>
        </a:p>
      </dgm:t>
    </dgm:pt>
    <dgm:pt modelId="{58802ADC-85E4-4B31-B5E7-4AE122DF55B9}" type="parTrans" cxnId="{3FE02E70-C318-42F0-B655-4569C4E0C87B}">
      <dgm:prSet/>
      <dgm:spPr/>
      <dgm:t>
        <a:bodyPr/>
        <a:lstStyle/>
        <a:p>
          <a:pPr algn="just"/>
          <a:endParaRPr lang="es-MX" sz="1400"/>
        </a:p>
      </dgm:t>
    </dgm:pt>
    <dgm:pt modelId="{194A3127-BFE3-46A8-AAB5-115F5C900843}" type="sibTrans" cxnId="{3FE02E70-C318-42F0-B655-4569C4E0C87B}">
      <dgm:prSet/>
      <dgm:spPr/>
      <dgm:t>
        <a:bodyPr/>
        <a:lstStyle/>
        <a:p>
          <a:pPr algn="just"/>
          <a:endParaRPr lang="es-MX" sz="1400"/>
        </a:p>
      </dgm:t>
    </dgm:pt>
    <dgm:pt modelId="{2E197372-E924-40CB-86A9-3ABF0662777F}">
      <dgm:prSet phldrT="[Texto]" phldr="1" custT="1"/>
      <dgm:spPr/>
      <dgm:t>
        <a:bodyPr/>
        <a:lstStyle/>
        <a:p>
          <a:pPr algn="just"/>
          <a:endParaRPr lang="es-MX" sz="1400"/>
        </a:p>
      </dgm:t>
    </dgm:pt>
    <dgm:pt modelId="{C821B0A4-742B-4DF5-929D-3E3BAF5CB17E}" type="parTrans" cxnId="{1836F7C5-FFF1-4ACB-82E3-267255640DDB}">
      <dgm:prSet/>
      <dgm:spPr/>
      <dgm:t>
        <a:bodyPr/>
        <a:lstStyle/>
        <a:p>
          <a:pPr algn="just"/>
          <a:endParaRPr lang="es-MX" sz="1400"/>
        </a:p>
      </dgm:t>
    </dgm:pt>
    <dgm:pt modelId="{67EBC911-9C3B-4EBB-A7D7-DDFBCEB09973}" type="sibTrans" cxnId="{1836F7C5-FFF1-4ACB-82E3-267255640DDB}">
      <dgm:prSet/>
      <dgm:spPr/>
      <dgm:t>
        <a:bodyPr/>
        <a:lstStyle/>
        <a:p>
          <a:pPr algn="just"/>
          <a:endParaRPr lang="es-MX" sz="1400"/>
        </a:p>
      </dgm:t>
    </dgm:pt>
    <dgm:pt modelId="{083F9C69-667C-4D35-BC45-82F19762FEDB}">
      <dgm:prSet phldrT="[Texto]" custT="1"/>
      <dgm:spPr/>
      <dgm:t>
        <a:bodyPr/>
        <a:lstStyle/>
        <a:p>
          <a:pPr algn="just"/>
          <a:r>
            <a: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 las bases para que todo ente público establezca políticas eficaces de ética pública responsabilidad en el servicio público</a:t>
          </a:r>
          <a:endParaRPr lang="es-MX" sz="1400" dirty="0"/>
        </a:p>
      </dgm:t>
    </dgm:pt>
    <dgm:pt modelId="{18DA3054-6C58-4576-97FC-9F1C5285F5C2}" type="parTrans" cxnId="{054242E6-179A-4AB5-BBD5-A3D7D33B235A}">
      <dgm:prSet/>
      <dgm:spPr/>
      <dgm:t>
        <a:bodyPr/>
        <a:lstStyle/>
        <a:p>
          <a:pPr algn="just"/>
          <a:endParaRPr lang="es-MX" sz="1400"/>
        </a:p>
      </dgm:t>
    </dgm:pt>
    <dgm:pt modelId="{5068DCAF-8329-4DA7-9D43-55F2AF416F65}" type="sibTrans" cxnId="{054242E6-179A-4AB5-BBD5-A3D7D33B235A}">
      <dgm:prSet/>
      <dgm:spPr/>
      <dgm:t>
        <a:bodyPr/>
        <a:lstStyle/>
        <a:p>
          <a:pPr algn="just"/>
          <a:endParaRPr lang="es-MX" sz="1400"/>
        </a:p>
      </dgm:t>
    </dgm:pt>
    <dgm:pt modelId="{A80E9EC1-F853-4EDC-A10D-51D3FB9EC954}">
      <dgm:prSet custT="1"/>
      <dgm:spPr/>
      <dgm:t>
        <a:bodyPr/>
        <a:lstStyle/>
        <a:p>
          <a:pPr algn="just"/>
          <a:endParaRPr lang="es-MX" sz="1400" dirty="0"/>
        </a:p>
      </dgm:t>
    </dgm:pt>
    <dgm:pt modelId="{CB8A5384-34D0-44A8-9E6C-649B07FA2918}" type="parTrans" cxnId="{3F1C7AB8-9AC3-49CB-8A8D-9513540B01AC}">
      <dgm:prSet/>
      <dgm:spPr/>
      <dgm:t>
        <a:bodyPr/>
        <a:lstStyle/>
        <a:p>
          <a:pPr algn="just"/>
          <a:endParaRPr lang="es-MX" sz="1400"/>
        </a:p>
      </dgm:t>
    </dgm:pt>
    <dgm:pt modelId="{D27CE96A-9F57-4455-B038-9B54676AED4D}" type="sibTrans" cxnId="{3F1C7AB8-9AC3-49CB-8A8D-9513540B01AC}">
      <dgm:prSet/>
      <dgm:spPr/>
      <dgm:t>
        <a:bodyPr/>
        <a:lstStyle/>
        <a:p>
          <a:pPr algn="just"/>
          <a:endParaRPr lang="es-MX" sz="1400"/>
        </a:p>
      </dgm:t>
    </dgm:pt>
    <dgm:pt modelId="{44DF2659-77EE-4926-A9CB-71FC462D16B1}">
      <dgm:prSet custT="1"/>
      <dgm:spPr/>
      <dgm:t>
        <a:bodyPr/>
        <a:lstStyle/>
        <a:p>
          <a:pPr algn="just"/>
          <a:endParaRPr lang="es-MX" sz="1400" dirty="0"/>
        </a:p>
      </dgm:t>
    </dgm:pt>
    <dgm:pt modelId="{24E409B0-661F-46B8-B07E-C73CAD0EC9ED}" type="parTrans" cxnId="{129C7BBD-232C-40B9-97FF-C85AD2A84FA2}">
      <dgm:prSet/>
      <dgm:spPr/>
      <dgm:t>
        <a:bodyPr/>
        <a:lstStyle/>
        <a:p>
          <a:pPr algn="just"/>
          <a:endParaRPr lang="es-MX" sz="1400"/>
        </a:p>
      </dgm:t>
    </dgm:pt>
    <dgm:pt modelId="{BD17A71A-3BF1-4610-9186-7D68AD4CE4F9}" type="sibTrans" cxnId="{129C7BBD-232C-40B9-97FF-C85AD2A84FA2}">
      <dgm:prSet/>
      <dgm:spPr/>
      <dgm:t>
        <a:bodyPr/>
        <a:lstStyle/>
        <a:p>
          <a:pPr algn="just"/>
          <a:endParaRPr lang="es-MX" sz="1400"/>
        </a:p>
      </dgm:t>
    </dgm:pt>
    <dgm:pt modelId="{2F984205-53BF-4F4C-86F8-7FE0F6ED1ADA}">
      <dgm:prSet custT="1"/>
      <dgm:spPr/>
      <dgm:t>
        <a:bodyPr/>
        <a:lstStyle/>
        <a:p>
          <a:pPr algn="just"/>
          <a:r>
            <a: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Faltas administrativas graves y no graves</a:t>
          </a:r>
          <a:endParaRPr lang="es-MX" sz="1400" dirty="0"/>
        </a:p>
      </dgm:t>
    </dgm:pt>
    <dgm:pt modelId="{0EF1FEAD-B794-4D0F-B765-E6DB313B1344}" type="parTrans" cxnId="{D7AF610E-428E-4752-9E57-767CE9E49B41}">
      <dgm:prSet/>
      <dgm:spPr/>
      <dgm:t>
        <a:bodyPr/>
        <a:lstStyle/>
        <a:p>
          <a:pPr algn="just"/>
          <a:endParaRPr lang="es-MX" sz="1400"/>
        </a:p>
      </dgm:t>
    </dgm:pt>
    <dgm:pt modelId="{FD38FFC5-0C64-41E0-BB67-F06BA774F264}" type="sibTrans" cxnId="{D7AF610E-428E-4752-9E57-767CE9E49B41}">
      <dgm:prSet/>
      <dgm:spPr/>
      <dgm:t>
        <a:bodyPr/>
        <a:lstStyle/>
        <a:p>
          <a:pPr algn="just"/>
          <a:endParaRPr lang="es-MX" sz="1400"/>
        </a:p>
      </dgm:t>
    </dgm:pt>
    <dgm:pt modelId="{61DAB3D6-76B7-462A-A570-4BB13D1B358D}">
      <dgm:prSet custT="1"/>
      <dgm:spPr/>
      <dgm:t>
        <a:bodyPr/>
        <a:lstStyle/>
        <a:p>
          <a:pPr algn="just"/>
          <a:r>
            <a: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Las sanciones por la comisión de faltas de particulares</a:t>
          </a:r>
          <a:endParaRPr lang="es-MX" sz="1400" dirty="0"/>
        </a:p>
      </dgm:t>
    </dgm:pt>
    <dgm:pt modelId="{E996BF4F-0E81-4A69-B3B5-CC80BEF4D81F}" type="parTrans" cxnId="{AE428053-D303-4E84-9212-6B869B45AEBD}">
      <dgm:prSet/>
      <dgm:spPr/>
      <dgm:t>
        <a:bodyPr/>
        <a:lstStyle/>
        <a:p>
          <a:pPr algn="just"/>
          <a:endParaRPr lang="es-MX" sz="1400"/>
        </a:p>
      </dgm:t>
    </dgm:pt>
    <dgm:pt modelId="{CF04C40A-21CB-49B8-9813-A85496D7B5FE}" type="sibTrans" cxnId="{AE428053-D303-4E84-9212-6B869B45AEBD}">
      <dgm:prSet/>
      <dgm:spPr/>
      <dgm:t>
        <a:bodyPr/>
        <a:lstStyle/>
        <a:p>
          <a:pPr algn="just"/>
          <a:endParaRPr lang="es-MX" sz="1400"/>
        </a:p>
      </dgm:t>
    </dgm:pt>
    <dgm:pt modelId="{A0871D72-F457-453C-A120-79155DB2E947}" type="pres">
      <dgm:prSet presAssocID="{4104C04D-EE0A-4199-A748-ABAA087B9B29}" presName="linearFlow" presStyleCnt="0">
        <dgm:presLayoutVars>
          <dgm:dir/>
          <dgm:animLvl val="lvl"/>
          <dgm:resizeHandles val="exact"/>
        </dgm:presLayoutVars>
      </dgm:prSet>
      <dgm:spPr/>
    </dgm:pt>
    <dgm:pt modelId="{EA6D4D48-6EC9-4CB5-959D-E3FFE118A28F}" type="pres">
      <dgm:prSet presAssocID="{BF9B41CF-1468-4C04-8126-677F69AD61F1}" presName="composite" presStyleCnt="0"/>
      <dgm:spPr/>
    </dgm:pt>
    <dgm:pt modelId="{3B259465-A90B-4913-8140-F929C2ACAE1D}" type="pres">
      <dgm:prSet presAssocID="{BF9B41CF-1468-4C04-8126-677F69AD61F1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DCA8649-FBA8-479B-9DD8-0FDBDBEE762A}" type="pres">
      <dgm:prSet presAssocID="{BF9B41CF-1468-4C04-8126-677F69AD61F1}" presName="descendantText" presStyleLbl="alignAcc1" presStyleIdx="0" presStyleCnt="5">
        <dgm:presLayoutVars>
          <dgm:bulletEnabled val="1"/>
        </dgm:presLayoutVars>
      </dgm:prSet>
      <dgm:spPr/>
    </dgm:pt>
    <dgm:pt modelId="{D5C2B380-3350-4B22-8082-31650B70367D}" type="pres">
      <dgm:prSet presAssocID="{8FE607A3-4CE4-4A7C-A46F-80416C3E37CE}" presName="sp" presStyleCnt="0"/>
      <dgm:spPr/>
    </dgm:pt>
    <dgm:pt modelId="{E809E042-510E-4607-BB01-7DF787A94C2D}" type="pres">
      <dgm:prSet presAssocID="{A80E9EC1-F853-4EDC-A10D-51D3FB9EC954}" presName="composite" presStyleCnt="0"/>
      <dgm:spPr/>
    </dgm:pt>
    <dgm:pt modelId="{71F4C338-6448-4944-AACC-0303FDA1E2FB}" type="pres">
      <dgm:prSet presAssocID="{A80E9EC1-F853-4EDC-A10D-51D3FB9EC95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9C2FA62-6E55-4C52-941E-CA6983757CEE}" type="pres">
      <dgm:prSet presAssocID="{A80E9EC1-F853-4EDC-A10D-51D3FB9EC954}" presName="descendantText" presStyleLbl="alignAcc1" presStyleIdx="1" presStyleCnt="5">
        <dgm:presLayoutVars>
          <dgm:bulletEnabled val="1"/>
        </dgm:presLayoutVars>
      </dgm:prSet>
      <dgm:spPr/>
    </dgm:pt>
    <dgm:pt modelId="{317A07B2-D7C7-435B-B38D-C9228BEC27EF}" type="pres">
      <dgm:prSet presAssocID="{D27CE96A-9F57-4455-B038-9B54676AED4D}" presName="sp" presStyleCnt="0"/>
      <dgm:spPr/>
    </dgm:pt>
    <dgm:pt modelId="{4ED9FEB4-A741-41A5-ACFF-4EF40252A3D4}" type="pres">
      <dgm:prSet presAssocID="{44DF2659-77EE-4926-A9CB-71FC462D16B1}" presName="composite" presStyleCnt="0"/>
      <dgm:spPr/>
    </dgm:pt>
    <dgm:pt modelId="{A28465E5-3331-4B07-9D49-549DCCB6B3A4}" type="pres">
      <dgm:prSet presAssocID="{44DF2659-77EE-4926-A9CB-71FC462D16B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3176465-E442-49A8-98E8-DAB191BF98D4}" type="pres">
      <dgm:prSet presAssocID="{44DF2659-77EE-4926-A9CB-71FC462D16B1}" presName="descendantText" presStyleLbl="alignAcc1" presStyleIdx="2" presStyleCnt="5">
        <dgm:presLayoutVars>
          <dgm:bulletEnabled val="1"/>
        </dgm:presLayoutVars>
      </dgm:prSet>
      <dgm:spPr/>
    </dgm:pt>
    <dgm:pt modelId="{1C0478BB-8AAD-4D2F-B3FA-5C800F472FFA}" type="pres">
      <dgm:prSet presAssocID="{BD17A71A-3BF1-4610-9186-7D68AD4CE4F9}" presName="sp" presStyleCnt="0"/>
      <dgm:spPr/>
    </dgm:pt>
    <dgm:pt modelId="{528A3754-40A6-4ABB-8C4D-CC41815E643C}" type="pres">
      <dgm:prSet presAssocID="{8A4A0663-4130-4645-9BC1-2B6BBAC453DB}" presName="composite" presStyleCnt="0"/>
      <dgm:spPr/>
    </dgm:pt>
    <dgm:pt modelId="{38B588DE-17C5-4A22-9AC0-8C4DDE3D8465}" type="pres">
      <dgm:prSet presAssocID="{8A4A0663-4130-4645-9BC1-2B6BBAC453D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5AB895F-816B-4ACC-BF25-89CD3738CD47}" type="pres">
      <dgm:prSet presAssocID="{8A4A0663-4130-4645-9BC1-2B6BBAC453DB}" presName="descendantText" presStyleLbl="alignAcc1" presStyleIdx="3" presStyleCnt="5">
        <dgm:presLayoutVars>
          <dgm:bulletEnabled val="1"/>
        </dgm:presLayoutVars>
      </dgm:prSet>
      <dgm:spPr/>
    </dgm:pt>
    <dgm:pt modelId="{150216C4-6214-48D9-935C-824B7E530D5C}" type="pres">
      <dgm:prSet presAssocID="{108FCD70-8905-4997-B541-CD1322C77359}" presName="sp" presStyleCnt="0"/>
      <dgm:spPr/>
    </dgm:pt>
    <dgm:pt modelId="{2FD0F997-3D7B-4859-B9AF-C1306ACE6081}" type="pres">
      <dgm:prSet presAssocID="{2E197372-E924-40CB-86A9-3ABF0662777F}" presName="composite" presStyleCnt="0"/>
      <dgm:spPr/>
    </dgm:pt>
    <dgm:pt modelId="{ED9D800E-10F0-4478-89B4-3F75C1F7B39A}" type="pres">
      <dgm:prSet presAssocID="{2E197372-E924-40CB-86A9-3ABF0662777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0297629-C4CD-4B4A-B9A5-BD9BB93C987D}" type="pres">
      <dgm:prSet presAssocID="{2E197372-E924-40CB-86A9-3ABF0662777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D7AF610E-428E-4752-9E57-767CE9E49B41}" srcId="{A80E9EC1-F853-4EDC-A10D-51D3FB9EC954}" destId="{2F984205-53BF-4F4C-86F8-7FE0F6ED1ADA}" srcOrd="0" destOrd="0" parTransId="{0EF1FEAD-B794-4D0F-B765-E6DB313B1344}" sibTransId="{FD38FFC5-0C64-41E0-BB67-F06BA774F264}"/>
    <dgm:cxn modelId="{762DF825-F2B8-48B1-8215-AE4F972828B3}" type="presOf" srcId="{A80E9EC1-F853-4EDC-A10D-51D3FB9EC954}" destId="{71F4C338-6448-4944-AACC-0303FDA1E2FB}" srcOrd="0" destOrd="0" presId="urn:microsoft.com/office/officeart/2005/8/layout/chevron2"/>
    <dgm:cxn modelId="{495FFB2C-1440-4B07-BE65-52F2CCD34061}" srcId="{4104C04D-EE0A-4199-A748-ABAA087B9B29}" destId="{BF9B41CF-1468-4C04-8126-677F69AD61F1}" srcOrd="0" destOrd="0" parTransId="{6557DBBF-8416-44C0-B305-92EF28263BDC}" sibTransId="{8FE607A3-4CE4-4A7C-A46F-80416C3E37CE}"/>
    <dgm:cxn modelId="{E97F765E-197B-4637-AD82-7C0994EA24A0}" type="presOf" srcId="{8A4A0663-4130-4645-9BC1-2B6BBAC453DB}" destId="{38B588DE-17C5-4A22-9AC0-8C4DDE3D8465}" srcOrd="0" destOrd="0" presId="urn:microsoft.com/office/officeart/2005/8/layout/chevron2"/>
    <dgm:cxn modelId="{20515164-FAAD-4268-829F-AF1A1241F266}" type="presOf" srcId="{2F984205-53BF-4F4C-86F8-7FE0F6ED1ADA}" destId="{C9C2FA62-6E55-4C52-941E-CA6983757CEE}" srcOrd="0" destOrd="0" presId="urn:microsoft.com/office/officeart/2005/8/layout/chevron2"/>
    <dgm:cxn modelId="{3FE02E70-C318-42F0-B655-4569C4E0C87B}" srcId="{8A4A0663-4130-4645-9BC1-2B6BBAC453DB}" destId="{8DC55B88-41AD-4311-BB68-97A44F73BB68}" srcOrd="0" destOrd="0" parTransId="{58802ADC-85E4-4B31-B5E7-4AE122DF55B9}" sibTransId="{194A3127-BFE3-46A8-AAB5-115F5C900843}"/>
    <dgm:cxn modelId="{AE428053-D303-4E84-9212-6B869B45AEBD}" srcId="{44DF2659-77EE-4926-A9CB-71FC462D16B1}" destId="{61DAB3D6-76B7-462A-A570-4BB13D1B358D}" srcOrd="0" destOrd="0" parTransId="{E996BF4F-0E81-4A69-B3B5-CC80BEF4D81F}" sibTransId="{CF04C40A-21CB-49B8-9813-A85496D7B5FE}"/>
    <dgm:cxn modelId="{976CB983-FCA7-4F15-B6BD-127D4E515704}" srcId="{BF9B41CF-1468-4C04-8126-677F69AD61F1}" destId="{E72CD867-1FB5-4E34-8471-43EF999BE70A}" srcOrd="0" destOrd="0" parTransId="{9915D6FB-9FE4-4E9C-A0A2-A6087715AB8E}" sibTransId="{C2F42824-21DA-4EB6-A99E-DEC680022278}"/>
    <dgm:cxn modelId="{4FBF288D-5DB2-4F53-85BA-48837D043FCA}" type="presOf" srcId="{BF9B41CF-1468-4C04-8126-677F69AD61F1}" destId="{3B259465-A90B-4913-8140-F929C2ACAE1D}" srcOrd="0" destOrd="0" presId="urn:microsoft.com/office/officeart/2005/8/layout/chevron2"/>
    <dgm:cxn modelId="{8DE736A9-7F85-4761-8980-1F7F31D8AFF8}" type="presOf" srcId="{4104C04D-EE0A-4199-A748-ABAA087B9B29}" destId="{A0871D72-F457-453C-A120-79155DB2E947}" srcOrd="0" destOrd="0" presId="urn:microsoft.com/office/officeart/2005/8/layout/chevron2"/>
    <dgm:cxn modelId="{3F1C7AB8-9AC3-49CB-8A8D-9513540B01AC}" srcId="{4104C04D-EE0A-4199-A748-ABAA087B9B29}" destId="{A80E9EC1-F853-4EDC-A10D-51D3FB9EC954}" srcOrd="1" destOrd="0" parTransId="{CB8A5384-34D0-44A8-9E6C-649B07FA2918}" sibTransId="{D27CE96A-9F57-4455-B038-9B54676AED4D}"/>
    <dgm:cxn modelId="{129C7BBD-232C-40B9-97FF-C85AD2A84FA2}" srcId="{4104C04D-EE0A-4199-A748-ABAA087B9B29}" destId="{44DF2659-77EE-4926-A9CB-71FC462D16B1}" srcOrd="2" destOrd="0" parTransId="{24E409B0-661F-46B8-B07E-C73CAD0EC9ED}" sibTransId="{BD17A71A-3BF1-4610-9186-7D68AD4CE4F9}"/>
    <dgm:cxn modelId="{97B188C3-0AC0-4F03-B53D-59628FFD3CD1}" type="presOf" srcId="{2E197372-E924-40CB-86A9-3ABF0662777F}" destId="{ED9D800E-10F0-4478-89B4-3F75C1F7B39A}" srcOrd="0" destOrd="0" presId="urn:microsoft.com/office/officeart/2005/8/layout/chevron2"/>
    <dgm:cxn modelId="{1836F7C5-FFF1-4ACB-82E3-267255640DDB}" srcId="{4104C04D-EE0A-4199-A748-ABAA087B9B29}" destId="{2E197372-E924-40CB-86A9-3ABF0662777F}" srcOrd="4" destOrd="0" parTransId="{C821B0A4-742B-4DF5-929D-3E3BAF5CB17E}" sibTransId="{67EBC911-9C3B-4EBB-A7D7-DDFBCEB09973}"/>
    <dgm:cxn modelId="{D4A99DD4-BA85-46E1-86C5-4079CECA17E4}" type="presOf" srcId="{44DF2659-77EE-4926-A9CB-71FC462D16B1}" destId="{A28465E5-3331-4B07-9D49-549DCCB6B3A4}" srcOrd="0" destOrd="0" presId="urn:microsoft.com/office/officeart/2005/8/layout/chevron2"/>
    <dgm:cxn modelId="{F1ED69D5-3F6C-468B-9EC4-1094A78ED7F1}" srcId="{4104C04D-EE0A-4199-A748-ABAA087B9B29}" destId="{8A4A0663-4130-4645-9BC1-2B6BBAC453DB}" srcOrd="3" destOrd="0" parTransId="{F947EBF4-7322-4182-806D-54D5A4FCD3F2}" sibTransId="{108FCD70-8905-4997-B541-CD1322C77359}"/>
    <dgm:cxn modelId="{897D76E5-F1D5-43E3-8E8C-639C5F7DC821}" type="presOf" srcId="{083F9C69-667C-4D35-BC45-82F19762FEDB}" destId="{D0297629-C4CD-4B4A-B9A5-BD9BB93C987D}" srcOrd="0" destOrd="0" presId="urn:microsoft.com/office/officeart/2005/8/layout/chevron2"/>
    <dgm:cxn modelId="{054242E6-179A-4AB5-BBD5-A3D7D33B235A}" srcId="{2E197372-E924-40CB-86A9-3ABF0662777F}" destId="{083F9C69-667C-4D35-BC45-82F19762FEDB}" srcOrd="0" destOrd="0" parTransId="{18DA3054-6C58-4576-97FC-9F1C5285F5C2}" sibTransId="{5068DCAF-8329-4DA7-9D43-55F2AF416F65}"/>
    <dgm:cxn modelId="{1B4336EA-F141-490A-AF88-4B172C3D29F9}" type="presOf" srcId="{8DC55B88-41AD-4311-BB68-97A44F73BB68}" destId="{F5AB895F-816B-4ACC-BF25-89CD3738CD47}" srcOrd="0" destOrd="0" presId="urn:microsoft.com/office/officeart/2005/8/layout/chevron2"/>
    <dgm:cxn modelId="{2C042EF7-E078-40D1-BCB1-4126585EC9AA}" type="presOf" srcId="{E72CD867-1FB5-4E34-8471-43EF999BE70A}" destId="{8DCA8649-FBA8-479B-9DD8-0FDBDBEE762A}" srcOrd="0" destOrd="0" presId="urn:microsoft.com/office/officeart/2005/8/layout/chevron2"/>
    <dgm:cxn modelId="{F1CF0EF8-366F-4EB1-AACD-1C0112BEAA22}" type="presOf" srcId="{61DAB3D6-76B7-462A-A570-4BB13D1B358D}" destId="{43176465-E442-49A8-98E8-DAB191BF98D4}" srcOrd="0" destOrd="0" presId="urn:microsoft.com/office/officeart/2005/8/layout/chevron2"/>
    <dgm:cxn modelId="{85AC3882-9F4F-4429-BBDA-C00A69E65CDB}" type="presParOf" srcId="{A0871D72-F457-453C-A120-79155DB2E947}" destId="{EA6D4D48-6EC9-4CB5-959D-E3FFE118A28F}" srcOrd="0" destOrd="0" presId="urn:microsoft.com/office/officeart/2005/8/layout/chevron2"/>
    <dgm:cxn modelId="{3251B616-95E2-4182-8AC7-9A6C5BDDA9E7}" type="presParOf" srcId="{EA6D4D48-6EC9-4CB5-959D-E3FFE118A28F}" destId="{3B259465-A90B-4913-8140-F929C2ACAE1D}" srcOrd="0" destOrd="0" presId="urn:microsoft.com/office/officeart/2005/8/layout/chevron2"/>
    <dgm:cxn modelId="{690C33B1-6110-4690-BAF6-272B77236D88}" type="presParOf" srcId="{EA6D4D48-6EC9-4CB5-959D-E3FFE118A28F}" destId="{8DCA8649-FBA8-479B-9DD8-0FDBDBEE762A}" srcOrd="1" destOrd="0" presId="urn:microsoft.com/office/officeart/2005/8/layout/chevron2"/>
    <dgm:cxn modelId="{4C54084C-609B-4A4C-B159-0171246C147C}" type="presParOf" srcId="{A0871D72-F457-453C-A120-79155DB2E947}" destId="{D5C2B380-3350-4B22-8082-31650B70367D}" srcOrd="1" destOrd="0" presId="urn:microsoft.com/office/officeart/2005/8/layout/chevron2"/>
    <dgm:cxn modelId="{C164BC7C-E16A-4DDE-86B8-6558BFF3C38D}" type="presParOf" srcId="{A0871D72-F457-453C-A120-79155DB2E947}" destId="{E809E042-510E-4607-BB01-7DF787A94C2D}" srcOrd="2" destOrd="0" presId="urn:microsoft.com/office/officeart/2005/8/layout/chevron2"/>
    <dgm:cxn modelId="{AC7CE19F-5ED5-4601-A21C-EB8F2EF575FD}" type="presParOf" srcId="{E809E042-510E-4607-BB01-7DF787A94C2D}" destId="{71F4C338-6448-4944-AACC-0303FDA1E2FB}" srcOrd="0" destOrd="0" presId="urn:microsoft.com/office/officeart/2005/8/layout/chevron2"/>
    <dgm:cxn modelId="{F0A01C8D-2EE2-4B24-8AFF-B5DA0248B585}" type="presParOf" srcId="{E809E042-510E-4607-BB01-7DF787A94C2D}" destId="{C9C2FA62-6E55-4C52-941E-CA6983757CEE}" srcOrd="1" destOrd="0" presId="urn:microsoft.com/office/officeart/2005/8/layout/chevron2"/>
    <dgm:cxn modelId="{2E292F71-1CFA-4FA4-ADC7-184FF463EA7E}" type="presParOf" srcId="{A0871D72-F457-453C-A120-79155DB2E947}" destId="{317A07B2-D7C7-435B-B38D-C9228BEC27EF}" srcOrd="3" destOrd="0" presId="urn:microsoft.com/office/officeart/2005/8/layout/chevron2"/>
    <dgm:cxn modelId="{A119060C-99A6-4DF4-A0D6-D2BEB53EEF46}" type="presParOf" srcId="{A0871D72-F457-453C-A120-79155DB2E947}" destId="{4ED9FEB4-A741-41A5-ACFF-4EF40252A3D4}" srcOrd="4" destOrd="0" presId="urn:microsoft.com/office/officeart/2005/8/layout/chevron2"/>
    <dgm:cxn modelId="{63EC52F9-6F79-4E81-83AF-35BA4E6D0248}" type="presParOf" srcId="{4ED9FEB4-A741-41A5-ACFF-4EF40252A3D4}" destId="{A28465E5-3331-4B07-9D49-549DCCB6B3A4}" srcOrd="0" destOrd="0" presId="urn:microsoft.com/office/officeart/2005/8/layout/chevron2"/>
    <dgm:cxn modelId="{A461B2A6-9F37-4AB7-A3A6-818E247701AE}" type="presParOf" srcId="{4ED9FEB4-A741-41A5-ACFF-4EF40252A3D4}" destId="{43176465-E442-49A8-98E8-DAB191BF98D4}" srcOrd="1" destOrd="0" presId="urn:microsoft.com/office/officeart/2005/8/layout/chevron2"/>
    <dgm:cxn modelId="{0B14CFCF-8FF1-4EC6-9180-380C5B5751D1}" type="presParOf" srcId="{A0871D72-F457-453C-A120-79155DB2E947}" destId="{1C0478BB-8AAD-4D2F-B3FA-5C800F472FFA}" srcOrd="5" destOrd="0" presId="urn:microsoft.com/office/officeart/2005/8/layout/chevron2"/>
    <dgm:cxn modelId="{59BFD4D6-F4F1-4048-8DD4-59A09F6875AD}" type="presParOf" srcId="{A0871D72-F457-453C-A120-79155DB2E947}" destId="{528A3754-40A6-4ABB-8C4D-CC41815E643C}" srcOrd="6" destOrd="0" presId="urn:microsoft.com/office/officeart/2005/8/layout/chevron2"/>
    <dgm:cxn modelId="{B93C1E40-B977-48B1-A483-52BC6237BEFD}" type="presParOf" srcId="{528A3754-40A6-4ABB-8C4D-CC41815E643C}" destId="{38B588DE-17C5-4A22-9AC0-8C4DDE3D8465}" srcOrd="0" destOrd="0" presId="urn:microsoft.com/office/officeart/2005/8/layout/chevron2"/>
    <dgm:cxn modelId="{71F9A7D1-A68C-4A41-904F-7D69673AE190}" type="presParOf" srcId="{528A3754-40A6-4ABB-8C4D-CC41815E643C}" destId="{F5AB895F-816B-4ACC-BF25-89CD3738CD47}" srcOrd="1" destOrd="0" presId="urn:microsoft.com/office/officeart/2005/8/layout/chevron2"/>
    <dgm:cxn modelId="{7815D4E9-B5B6-4BA4-81E4-3EB5DC360F88}" type="presParOf" srcId="{A0871D72-F457-453C-A120-79155DB2E947}" destId="{150216C4-6214-48D9-935C-824B7E530D5C}" srcOrd="7" destOrd="0" presId="urn:microsoft.com/office/officeart/2005/8/layout/chevron2"/>
    <dgm:cxn modelId="{EF561A41-B55F-4C8B-83EE-6761C34C5D59}" type="presParOf" srcId="{A0871D72-F457-453C-A120-79155DB2E947}" destId="{2FD0F997-3D7B-4859-B9AF-C1306ACE6081}" srcOrd="8" destOrd="0" presId="urn:microsoft.com/office/officeart/2005/8/layout/chevron2"/>
    <dgm:cxn modelId="{D2BBF8E9-458F-46BF-9DB1-FA2DED84C965}" type="presParOf" srcId="{2FD0F997-3D7B-4859-B9AF-C1306ACE6081}" destId="{ED9D800E-10F0-4478-89B4-3F75C1F7B39A}" srcOrd="0" destOrd="0" presId="urn:microsoft.com/office/officeart/2005/8/layout/chevron2"/>
    <dgm:cxn modelId="{B0C713DD-772E-49A6-B437-D89C1E4FBE55}" type="presParOf" srcId="{2FD0F997-3D7B-4859-B9AF-C1306ACE6081}" destId="{D0297629-C4CD-4B4A-B9A5-BD9BB93C9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9E488-51E0-482F-9A80-2366CC08CDCE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F9261-1F56-4E55-8C64-FD26580D4AC3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</a:rPr>
            <a:t>Afectan la credibilidad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460128" y="312440"/>
        <a:ext cx="5580684" cy="625205"/>
      </dsp:txXfrm>
    </dsp:sp>
    <dsp:sp modelId="{85E7BA98-934D-44EA-AB25-66BB63A69A54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A22E4-9B57-4F7D-B981-B23269B72C18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</a:rPr>
            <a:t>Genera desprestigio.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818573" y="1250411"/>
        <a:ext cx="5222240" cy="625205"/>
      </dsp:txXfrm>
    </dsp:sp>
    <dsp:sp modelId="{C1CDC6AE-E254-41F6-A3C5-CC6669E65989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4BB2D-FFDF-4BD2-9A9C-41D347EB72D9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</a:rPr>
            <a:t>Fomenta desconfianza.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818573" y="2188382"/>
        <a:ext cx="5222240" cy="625205"/>
      </dsp:txXfrm>
    </dsp:sp>
    <dsp:sp modelId="{AFB543F8-2B75-404F-8882-68071C6DE67B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6D46-9EE7-4919-8DBB-9E80195EA853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000000"/>
              </a:solidFill>
            </a:rPr>
            <a:t>Falta de respeto y temor.</a:t>
          </a:r>
          <a:endParaRPr lang="es-MX" sz="1800" kern="1200" dirty="0">
            <a:solidFill>
              <a:srgbClr val="000000"/>
            </a:solidFill>
          </a:endParaRPr>
        </a:p>
      </dsp:txBody>
      <dsp:txXfrm>
        <a:off x="460128" y="3126353"/>
        <a:ext cx="5580684" cy="625205"/>
      </dsp:txXfrm>
    </dsp:sp>
    <dsp:sp modelId="{598DF9B0-77B3-4F6E-B91C-50835CCAB115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E804-05ED-40A7-B88D-D881BCA8F97A}">
      <dsp:nvSpPr>
        <dsp:cNvPr id="0" name=""/>
        <dsp:cNvSpPr/>
      </dsp:nvSpPr>
      <dsp:spPr>
        <a:xfrm rot="5400000">
          <a:off x="-103333" y="103711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1" y="241491"/>
        <a:ext cx="482225" cy="206667"/>
      </dsp:txXfrm>
    </dsp:sp>
    <dsp:sp modelId="{8EE26106-F134-49EE-84D4-F2808FFC64B2}">
      <dsp:nvSpPr>
        <dsp:cNvPr id="0" name=""/>
        <dsp:cNvSpPr/>
      </dsp:nvSpPr>
      <dsp:spPr>
        <a:xfrm rot="5400000">
          <a:off x="1367372" y="-884769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Actuar conforme a las leyes, reglamentos y disposiciones aplicables a su empleo</a:t>
          </a:r>
        </a:p>
      </dsp:txBody>
      <dsp:txXfrm rot="-5400000">
        <a:off x="482226" y="22236"/>
        <a:ext cx="2196215" cy="404062"/>
      </dsp:txXfrm>
    </dsp:sp>
    <dsp:sp modelId="{D12BFB57-27CB-4E4C-9D59-536786298AAC}">
      <dsp:nvSpPr>
        <dsp:cNvPr id="0" name=""/>
        <dsp:cNvSpPr/>
      </dsp:nvSpPr>
      <dsp:spPr>
        <a:xfrm rot="5400000">
          <a:off x="-103333" y="629912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1" y="767692"/>
        <a:ext cx="482225" cy="206667"/>
      </dsp:txXfrm>
    </dsp:sp>
    <dsp:sp modelId="{A3BBA5C9-D416-435C-912B-088DCF3A6621}">
      <dsp:nvSpPr>
        <dsp:cNvPr id="0" name=""/>
        <dsp:cNvSpPr/>
      </dsp:nvSpPr>
      <dsp:spPr>
        <a:xfrm rot="5400000">
          <a:off x="1367372" y="-358568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Actuar sin obtener o pretender obtener un beneficio, provecho o ventaja personal</a:t>
          </a:r>
        </a:p>
      </dsp:txBody>
      <dsp:txXfrm rot="-5400000">
        <a:off x="482226" y="548437"/>
        <a:ext cx="2196215" cy="404062"/>
      </dsp:txXfrm>
    </dsp:sp>
    <dsp:sp modelId="{71290BF0-9627-41E7-BCB6-EBFD37BF3738}">
      <dsp:nvSpPr>
        <dsp:cNvPr id="0" name=""/>
        <dsp:cNvSpPr/>
      </dsp:nvSpPr>
      <dsp:spPr>
        <a:xfrm rot="5400000">
          <a:off x="-103333" y="1156114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1" y="1293894"/>
        <a:ext cx="482225" cy="206667"/>
      </dsp:txXfrm>
    </dsp:sp>
    <dsp:sp modelId="{411852CC-F46F-4003-9CDB-03E4C11E34F8}">
      <dsp:nvSpPr>
        <dsp:cNvPr id="0" name=""/>
        <dsp:cNvSpPr/>
      </dsp:nvSpPr>
      <dsp:spPr>
        <a:xfrm rot="5400000">
          <a:off x="1367372" y="167632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Satisfacer el interés superior de las necesidades colectivas</a:t>
          </a:r>
        </a:p>
      </dsp:txBody>
      <dsp:txXfrm rot="-5400000">
        <a:off x="482226" y="1074638"/>
        <a:ext cx="2196215" cy="404062"/>
      </dsp:txXfrm>
    </dsp:sp>
    <dsp:sp modelId="{98F0DF36-1A5B-4254-BE03-2455A3B2CA8D}">
      <dsp:nvSpPr>
        <dsp:cNvPr id="0" name=""/>
        <dsp:cNvSpPr/>
      </dsp:nvSpPr>
      <dsp:spPr>
        <a:xfrm rot="5400000">
          <a:off x="-103333" y="1682315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1" y="1820095"/>
        <a:ext cx="482225" cy="206667"/>
      </dsp:txXfrm>
    </dsp:sp>
    <dsp:sp modelId="{CEED058C-F159-4C76-B2FF-8291212098A9}">
      <dsp:nvSpPr>
        <dsp:cNvPr id="0" name=""/>
        <dsp:cNvSpPr/>
      </dsp:nvSpPr>
      <dsp:spPr>
        <a:xfrm rot="5400000">
          <a:off x="1367372" y="693833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Dar a las personas el mismo rato sin privilegios o preferencias </a:t>
          </a:r>
        </a:p>
      </dsp:txBody>
      <dsp:txXfrm rot="-5400000">
        <a:off x="482226" y="1600839"/>
        <a:ext cx="2196215" cy="4040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FE804-05ED-40A7-B88D-D881BCA8F97A}">
      <dsp:nvSpPr>
        <dsp:cNvPr id="0" name=""/>
        <dsp:cNvSpPr/>
      </dsp:nvSpPr>
      <dsp:spPr>
        <a:xfrm rot="5400000">
          <a:off x="2114740" y="103711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2218074" y="241491"/>
        <a:ext cx="482225" cy="206667"/>
      </dsp:txXfrm>
    </dsp:sp>
    <dsp:sp modelId="{8EE26106-F134-49EE-84D4-F2808FFC64B2}">
      <dsp:nvSpPr>
        <dsp:cNvPr id="0" name=""/>
        <dsp:cNvSpPr/>
      </dsp:nvSpPr>
      <dsp:spPr>
        <a:xfrm rot="16200000">
          <a:off x="885147" y="-884769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64008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Actuar con cultura de servicio orientada al logro de resultados</a:t>
          </a:r>
        </a:p>
      </dsp:txBody>
      <dsp:txXfrm rot="5400000">
        <a:off x="21860" y="22236"/>
        <a:ext cx="2196215" cy="404062"/>
      </dsp:txXfrm>
    </dsp:sp>
    <dsp:sp modelId="{D12BFB57-27CB-4E4C-9D59-536786298AAC}">
      <dsp:nvSpPr>
        <dsp:cNvPr id="0" name=""/>
        <dsp:cNvSpPr/>
      </dsp:nvSpPr>
      <dsp:spPr>
        <a:xfrm rot="5400000">
          <a:off x="2114740" y="629912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-5400000">
        <a:off x="2218074" y="767692"/>
        <a:ext cx="482225" cy="206667"/>
      </dsp:txXfrm>
    </dsp:sp>
    <dsp:sp modelId="{A3BBA5C9-D416-435C-912B-088DCF3A6621}">
      <dsp:nvSpPr>
        <dsp:cNvPr id="0" name=""/>
        <dsp:cNvSpPr/>
      </dsp:nvSpPr>
      <dsp:spPr>
        <a:xfrm rot="16200000">
          <a:off x="885147" y="-358568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64008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Promover, respetar, proteger  y garantizar los derechos humanos</a:t>
          </a:r>
        </a:p>
      </dsp:txBody>
      <dsp:txXfrm rot="5400000">
        <a:off x="21860" y="548437"/>
        <a:ext cx="2196215" cy="404062"/>
      </dsp:txXfrm>
    </dsp:sp>
    <dsp:sp modelId="{71290BF0-9627-41E7-BCB6-EBFD37BF3738}">
      <dsp:nvSpPr>
        <dsp:cNvPr id="0" name=""/>
        <dsp:cNvSpPr/>
      </dsp:nvSpPr>
      <dsp:spPr>
        <a:xfrm rot="5400000">
          <a:off x="2114740" y="1156114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2218074" y="1293894"/>
        <a:ext cx="482225" cy="206667"/>
      </dsp:txXfrm>
    </dsp:sp>
    <dsp:sp modelId="{411852CC-F46F-4003-9CDB-03E4C11E34F8}">
      <dsp:nvSpPr>
        <dsp:cNvPr id="0" name=""/>
        <dsp:cNvSpPr/>
      </dsp:nvSpPr>
      <dsp:spPr>
        <a:xfrm rot="16200000">
          <a:off x="885147" y="167632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64008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Corresponder la confianza ciudadana y mantener vocación de servicio</a:t>
          </a:r>
        </a:p>
      </dsp:txBody>
      <dsp:txXfrm rot="5400000">
        <a:off x="21860" y="1074638"/>
        <a:ext cx="2196215" cy="404062"/>
      </dsp:txXfrm>
    </dsp:sp>
    <dsp:sp modelId="{98F0DF36-1A5B-4254-BE03-2455A3B2CA8D}">
      <dsp:nvSpPr>
        <dsp:cNvPr id="0" name=""/>
        <dsp:cNvSpPr/>
      </dsp:nvSpPr>
      <dsp:spPr>
        <a:xfrm rot="5400000">
          <a:off x="2114740" y="1682315"/>
          <a:ext cx="688892" cy="4822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-5400000">
        <a:off x="2218074" y="1820095"/>
        <a:ext cx="482225" cy="206667"/>
      </dsp:txXfrm>
    </dsp:sp>
    <dsp:sp modelId="{CEED058C-F159-4C76-B2FF-8291212098A9}">
      <dsp:nvSpPr>
        <dsp:cNvPr id="0" name=""/>
        <dsp:cNvSpPr/>
      </dsp:nvSpPr>
      <dsp:spPr>
        <a:xfrm rot="16200000">
          <a:off x="885147" y="693833"/>
          <a:ext cx="447780" cy="22180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64008" bIns="571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900" kern="1200" dirty="0"/>
            <a:t>Evitar y dar cuenta de los intereses que puedan entrar en conflicto con su trabajo.</a:t>
          </a:r>
        </a:p>
      </dsp:txBody>
      <dsp:txXfrm rot="5400000">
        <a:off x="21860" y="1600839"/>
        <a:ext cx="2196215" cy="404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F3BF0-1406-4703-86DE-3165A2AA5BF4}">
      <dsp:nvSpPr>
        <dsp:cNvPr id="0" name=""/>
        <dsp:cNvSpPr/>
      </dsp:nvSpPr>
      <dsp:spPr>
        <a:xfrm>
          <a:off x="33026" y="283"/>
          <a:ext cx="2238723" cy="821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Contravención a las directrices y principios de actuación</a:t>
          </a:r>
        </a:p>
      </dsp:txBody>
      <dsp:txXfrm>
        <a:off x="33026" y="283"/>
        <a:ext cx="2238723" cy="821354"/>
      </dsp:txXfrm>
    </dsp:sp>
    <dsp:sp modelId="{8F335DF9-8084-49A8-A7A1-ABFD68A02CF9}">
      <dsp:nvSpPr>
        <dsp:cNvPr id="0" name=""/>
        <dsp:cNvSpPr/>
      </dsp:nvSpPr>
      <dsp:spPr>
        <a:xfrm>
          <a:off x="2408642" y="283"/>
          <a:ext cx="2238723" cy="821354"/>
        </a:xfrm>
        <a:prstGeom prst="rect">
          <a:avLst/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Colocarse en los supuestos de responsabilidad, según su calificación</a:t>
          </a:r>
        </a:p>
      </dsp:txBody>
      <dsp:txXfrm>
        <a:off x="2408642" y="283"/>
        <a:ext cx="2238723" cy="8213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62B2-88EC-4A9D-B332-F9827AAFD155}">
      <dsp:nvSpPr>
        <dsp:cNvPr id="0" name=""/>
        <dsp:cNvSpPr/>
      </dsp:nvSpPr>
      <dsp:spPr>
        <a:xfrm>
          <a:off x="1344" y="210066"/>
          <a:ext cx="1349358" cy="13493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260" tIns="11430" rIns="7426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Suspensión</a:t>
          </a:r>
        </a:p>
      </dsp:txBody>
      <dsp:txXfrm>
        <a:off x="198953" y="407675"/>
        <a:ext cx="954140" cy="954140"/>
      </dsp:txXfrm>
    </dsp:sp>
    <dsp:sp modelId="{1058B35E-7632-4A4D-8AF3-BFBD8FEA7F62}">
      <dsp:nvSpPr>
        <dsp:cNvPr id="0" name=""/>
        <dsp:cNvSpPr/>
      </dsp:nvSpPr>
      <dsp:spPr>
        <a:xfrm>
          <a:off x="1080831" y="210066"/>
          <a:ext cx="1349358" cy="134935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260" tIns="11430" rIns="7426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Destitución</a:t>
          </a:r>
        </a:p>
      </dsp:txBody>
      <dsp:txXfrm>
        <a:off x="1278440" y="407675"/>
        <a:ext cx="954140" cy="954140"/>
      </dsp:txXfrm>
    </dsp:sp>
    <dsp:sp modelId="{84EA739E-84AE-40B5-ABDB-64C455CC7269}">
      <dsp:nvSpPr>
        <dsp:cNvPr id="0" name=""/>
        <dsp:cNvSpPr/>
      </dsp:nvSpPr>
      <dsp:spPr>
        <a:xfrm>
          <a:off x="2160319" y="210066"/>
          <a:ext cx="1349358" cy="13493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260" tIns="11430" rIns="7426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Sanción económica</a:t>
          </a:r>
        </a:p>
      </dsp:txBody>
      <dsp:txXfrm>
        <a:off x="2357928" y="407675"/>
        <a:ext cx="954140" cy="954140"/>
      </dsp:txXfrm>
    </dsp:sp>
    <dsp:sp modelId="{C9096F6E-B8EF-45DC-AC94-C53265855A70}">
      <dsp:nvSpPr>
        <dsp:cNvPr id="0" name=""/>
        <dsp:cNvSpPr/>
      </dsp:nvSpPr>
      <dsp:spPr>
        <a:xfrm>
          <a:off x="3239806" y="210066"/>
          <a:ext cx="1349358" cy="13493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4260" tIns="11430" rIns="7426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Inhabilitación</a:t>
          </a:r>
        </a:p>
      </dsp:txBody>
      <dsp:txXfrm>
        <a:off x="3437415" y="407675"/>
        <a:ext cx="954140" cy="9541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62B2-88EC-4A9D-B332-F9827AAFD155}">
      <dsp:nvSpPr>
        <dsp:cNvPr id="0" name=""/>
        <dsp:cNvSpPr/>
      </dsp:nvSpPr>
      <dsp:spPr>
        <a:xfrm>
          <a:off x="380824" y="851"/>
          <a:ext cx="1472639" cy="147263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044" tIns="11430" rIns="81044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Sanción económica  </a:t>
          </a:r>
        </a:p>
      </dsp:txBody>
      <dsp:txXfrm>
        <a:off x="596487" y="216514"/>
        <a:ext cx="1041313" cy="1041313"/>
      </dsp:txXfrm>
    </dsp:sp>
    <dsp:sp modelId="{1058B35E-7632-4A4D-8AF3-BFBD8FEA7F62}">
      <dsp:nvSpPr>
        <dsp:cNvPr id="0" name=""/>
        <dsp:cNvSpPr/>
      </dsp:nvSpPr>
      <dsp:spPr>
        <a:xfrm>
          <a:off x="1558935" y="851"/>
          <a:ext cx="1472639" cy="14726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044" tIns="11430" rIns="81044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Inhabilitación para participar en adquisiciones, arrendamientos o servicios;</a:t>
          </a:r>
        </a:p>
      </dsp:txBody>
      <dsp:txXfrm>
        <a:off x="1774598" y="216514"/>
        <a:ext cx="1041313" cy="1041313"/>
      </dsp:txXfrm>
    </dsp:sp>
    <dsp:sp modelId="{84EA739E-84AE-40B5-ABDB-64C455CC7269}">
      <dsp:nvSpPr>
        <dsp:cNvPr id="0" name=""/>
        <dsp:cNvSpPr/>
      </dsp:nvSpPr>
      <dsp:spPr>
        <a:xfrm>
          <a:off x="2737046" y="851"/>
          <a:ext cx="1472639" cy="14726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044" tIns="11430" rIns="81044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b="1" kern="1200" dirty="0"/>
            <a:t>Indemnización por daños y perjuicios</a:t>
          </a:r>
        </a:p>
      </dsp:txBody>
      <dsp:txXfrm>
        <a:off x="2952709" y="216514"/>
        <a:ext cx="1041313" cy="10413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462B2-88EC-4A9D-B332-F9827AAFD155}">
      <dsp:nvSpPr>
        <dsp:cNvPr id="0" name=""/>
        <dsp:cNvSpPr/>
      </dsp:nvSpPr>
      <dsp:spPr>
        <a:xfrm>
          <a:off x="679" y="291140"/>
          <a:ext cx="1324109" cy="132410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870" tIns="10160" rIns="7287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Sanción económica</a:t>
          </a:r>
        </a:p>
      </dsp:txBody>
      <dsp:txXfrm>
        <a:off x="194590" y="485051"/>
        <a:ext cx="936287" cy="936287"/>
      </dsp:txXfrm>
    </dsp:sp>
    <dsp:sp modelId="{1058B35E-7632-4A4D-8AF3-BFBD8FEA7F62}">
      <dsp:nvSpPr>
        <dsp:cNvPr id="0" name=""/>
        <dsp:cNvSpPr/>
      </dsp:nvSpPr>
      <dsp:spPr>
        <a:xfrm>
          <a:off x="1059966" y="291140"/>
          <a:ext cx="1324109" cy="132410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870" tIns="10160" rIns="7287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Inhabilitación para participar en adquisiciones, arrendamientos o servicios;</a:t>
          </a:r>
        </a:p>
      </dsp:txBody>
      <dsp:txXfrm>
        <a:off x="1253877" y="485051"/>
        <a:ext cx="936287" cy="936287"/>
      </dsp:txXfrm>
    </dsp:sp>
    <dsp:sp modelId="{84EA739E-84AE-40B5-ABDB-64C455CC7269}">
      <dsp:nvSpPr>
        <dsp:cNvPr id="0" name=""/>
        <dsp:cNvSpPr/>
      </dsp:nvSpPr>
      <dsp:spPr>
        <a:xfrm>
          <a:off x="2119254" y="291140"/>
          <a:ext cx="1324109" cy="13241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870" tIns="10160" rIns="7287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Suspensión de actividades</a:t>
          </a:r>
        </a:p>
      </dsp:txBody>
      <dsp:txXfrm>
        <a:off x="2313165" y="485051"/>
        <a:ext cx="936287" cy="936287"/>
      </dsp:txXfrm>
    </dsp:sp>
    <dsp:sp modelId="{7F9EBA39-D391-4517-A329-92C967029F3B}">
      <dsp:nvSpPr>
        <dsp:cNvPr id="0" name=""/>
        <dsp:cNvSpPr/>
      </dsp:nvSpPr>
      <dsp:spPr>
        <a:xfrm>
          <a:off x="3178541" y="291140"/>
          <a:ext cx="1324109" cy="13241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870" tIns="10160" rIns="7287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Disolución de la sociedad</a:t>
          </a:r>
        </a:p>
      </dsp:txBody>
      <dsp:txXfrm>
        <a:off x="3372452" y="485051"/>
        <a:ext cx="936287" cy="936287"/>
      </dsp:txXfrm>
    </dsp:sp>
    <dsp:sp modelId="{52A3BC72-E76F-4120-9E36-03D92037A4AE}">
      <dsp:nvSpPr>
        <dsp:cNvPr id="0" name=""/>
        <dsp:cNvSpPr/>
      </dsp:nvSpPr>
      <dsp:spPr>
        <a:xfrm>
          <a:off x="4237829" y="291140"/>
          <a:ext cx="1324109" cy="132410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870" tIns="10160" rIns="7287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b="1" kern="1200" dirty="0"/>
            <a:t>Indemnización por daños y perjuicios</a:t>
          </a:r>
        </a:p>
      </dsp:txBody>
      <dsp:txXfrm>
        <a:off x="4431740" y="485051"/>
        <a:ext cx="936287" cy="9362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592E9-3910-4825-9D2A-EEA1801060B0}">
      <dsp:nvSpPr>
        <dsp:cNvPr id="0" name=""/>
        <dsp:cNvSpPr/>
      </dsp:nvSpPr>
      <dsp:spPr>
        <a:xfrm>
          <a:off x="733419" y="1190"/>
          <a:ext cx="1886487" cy="9432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6080A"/>
              </a:solidFill>
              <a:latin typeface="+mj-lt"/>
            </a:rPr>
            <a:t>Faltas administrativas no graves</a:t>
          </a:r>
        </a:p>
      </dsp:txBody>
      <dsp:txXfrm>
        <a:off x="761046" y="28817"/>
        <a:ext cx="1831233" cy="887989"/>
      </dsp:txXfrm>
    </dsp:sp>
    <dsp:sp modelId="{78C4ED06-9587-4FB8-A20B-F1A1B9E5514C}">
      <dsp:nvSpPr>
        <dsp:cNvPr id="0" name=""/>
        <dsp:cNvSpPr/>
      </dsp:nvSpPr>
      <dsp:spPr>
        <a:xfrm>
          <a:off x="922067" y="944434"/>
          <a:ext cx="188648" cy="42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08"/>
              </a:lnTo>
              <a:lnTo>
                <a:pt x="188648" y="42680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1088B-73B3-43F2-BBED-EDB04D1930E6}">
      <dsp:nvSpPr>
        <dsp:cNvPr id="0" name=""/>
        <dsp:cNvSpPr/>
      </dsp:nvSpPr>
      <dsp:spPr>
        <a:xfrm>
          <a:off x="1110716" y="1180244"/>
          <a:ext cx="1509189" cy="381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kern="1200">
              <a:solidFill>
                <a:srgbClr val="06080A"/>
              </a:solidFill>
              <a:latin typeface="+mj-lt"/>
            </a:rPr>
            <a:t>Puede resolver el órgano interno de control</a:t>
          </a:r>
          <a:endParaRPr lang="es-MX" sz="1050" kern="1200" dirty="0">
            <a:solidFill>
              <a:srgbClr val="06080A"/>
            </a:solidFill>
            <a:latin typeface="+mj-lt"/>
          </a:endParaRPr>
        </a:p>
      </dsp:txBody>
      <dsp:txXfrm>
        <a:off x="1121904" y="1191432"/>
        <a:ext cx="1486813" cy="359618"/>
      </dsp:txXfrm>
    </dsp:sp>
    <dsp:sp modelId="{A0394010-D0D8-40C5-B564-9928766D3BAB}">
      <dsp:nvSpPr>
        <dsp:cNvPr id="0" name=""/>
        <dsp:cNvSpPr/>
      </dsp:nvSpPr>
      <dsp:spPr>
        <a:xfrm>
          <a:off x="922067" y="944434"/>
          <a:ext cx="188648" cy="1670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3"/>
              </a:lnTo>
              <a:lnTo>
                <a:pt x="188648" y="16700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CDEBF-DB3B-4BD2-82D4-B1A3C1120071}">
      <dsp:nvSpPr>
        <dsp:cNvPr id="0" name=""/>
        <dsp:cNvSpPr/>
      </dsp:nvSpPr>
      <dsp:spPr>
        <a:xfrm>
          <a:off x="1110716" y="1798050"/>
          <a:ext cx="2638048" cy="1632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50349"/>
              <a:satOff val="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Amonestación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Suspensión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Destitución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Inhabilitación temporal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.</a:t>
          </a:r>
        </a:p>
      </dsp:txBody>
      <dsp:txXfrm>
        <a:off x="1158543" y="1845877"/>
        <a:ext cx="2542394" cy="1537279"/>
      </dsp:txXfrm>
    </dsp:sp>
    <dsp:sp modelId="{C72C615E-F5FE-4C76-A6E2-E091ED32B084}">
      <dsp:nvSpPr>
        <dsp:cNvPr id="0" name=""/>
        <dsp:cNvSpPr/>
      </dsp:nvSpPr>
      <dsp:spPr>
        <a:xfrm>
          <a:off x="3843089" y="1190"/>
          <a:ext cx="1886487" cy="943243"/>
        </a:xfrm>
        <a:prstGeom prst="roundRect">
          <a:avLst>
            <a:gd name="adj" fmla="val 10000"/>
          </a:avLst>
        </a:prstGeom>
        <a:solidFill>
          <a:schemeClr val="accent4">
            <a:hueOff val="1051048"/>
            <a:satOff val="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rgbClr val="06080A"/>
              </a:solidFill>
              <a:latin typeface="+mj-lt"/>
            </a:rPr>
            <a:t>Faltas administrativas graves</a:t>
          </a:r>
          <a:endParaRPr lang="es-MX" sz="1200" b="1" kern="1200" dirty="0">
            <a:solidFill>
              <a:srgbClr val="06080A"/>
            </a:solidFill>
            <a:latin typeface="+mj-lt"/>
          </a:endParaRPr>
        </a:p>
      </dsp:txBody>
      <dsp:txXfrm>
        <a:off x="3870716" y="28817"/>
        <a:ext cx="1831233" cy="887989"/>
      </dsp:txXfrm>
    </dsp:sp>
    <dsp:sp modelId="{9898FE88-EE5B-4DAC-B019-B4640B3ED8D4}">
      <dsp:nvSpPr>
        <dsp:cNvPr id="0" name=""/>
        <dsp:cNvSpPr/>
      </dsp:nvSpPr>
      <dsp:spPr>
        <a:xfrm>
          <a:off x="4031738" y="944434"/>
          <a:ext cx="188648" cy="44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291"/>
              </a:lnTo>
              <a:lnTo>
                <a:pt x="188648" y="4412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A7F2C-6E75-4A6B-8878-13D85F8B05BA}">
      <dsp:nvSpPr>
        <dsp:cNvPr id="0" name=""/>
        <dsp:cNvSpPr/>
      </dsp:nvSpPr>
      <dsp:spPr>
        <a:xfrm>
          <a:off x="4220386" y="1180244"/>
          <a:ext cx="1509189" cy="410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700699"/>
              <a:satOff val="0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900" kern="1200">
              <a:solidFill>
                <a:srgbClr val="06080A"/>
              </a:solidFill>
              <a:latin typeface="+mj-lt"/>
            </a:rPr>
            <a:t>Resuelve el Tribunal de Justicia Administrativa</a:t>
          </a:r>
          <a:endParaRPr lang="es-MX" sz="900" kern="1200" dirty="0">
            <a:solidFill>
              <a:srgbClr val="06080A"/>
            </a:solidFill>
            <a:latin typeface="+mj-lt"/>
          </a:endParaRPr>
        </a:p>
      </dsp:txBody>
      <dsp:txXfrm>
        <a:off x="4232423" y="1192281"/>
        <a:ext cx="1485115" cy="386887"/>
      </dsp:txXfrm>
    </dsp:sp>
    <dsp:sp modelId="{F242DAFE-1C05-463A-BA40-B1711128A370}">
      <dsp:nvSpPr>
        <dsp:cNvPr id="0" name=""/>
        <dsp:cNvSpPr/>
      </dsp:nvSpPr>
      <dsp:spPr>
        <a:xfrm>
          <a:off x="4031738" y="944434"/>
          <a:ext cx="188648" cy="167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4394"/>
              </a:lnTo>
              <a:lnTo>
                <a:pt x="188648" y="16743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4262-CDAD-40D6-99D7-E8F904D88002}">
      <dsp:nvSpPr>
        <dsp:cNvPr id="0" name=""/>
        <dsp:cNvSpPr/>
      </dsp:nvSpPr>
      <dsp:spPr>
        <a:xfrm>
          <a:off x="4220386" y="1827017"/>
          <a:ext cx="2599518" cy="1583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51048"/>
              <a:satOff val="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Suspensión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Destitución del empleo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rgbClr val="06080A"/>
              </a:solidFill>
              <a:latin typeface="+mj-lt"/>
            </a:rPr>
            <a:t>Sanción económica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,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rgbClr val="06080A"/>
              </a:solidFill>
              <a:latin typeface="+mj-lt"/>
            </a:rPr>
            <a:t>  </a:t>
          </a:r>
          <a:r>
            <a:rPr lang="es-MX" sz="1100" b="1" kern="1200" dirty="0">
              <a:solidFill>
                <a:srgbClr val="06080A"/>
              </a:solidFill>
              <a:latin typeface="+mj-lt"/>
            </a:rPr>
            <a:t>Inhabilitación temporal</a:t>
          </a:r>
          <a:r>
            <a:rPr lang="es-MX" sz="1100" kern="1200" dirty="0">
              <a:solidFill>
                <a:srgbClr val="06080A"/>
              </a:solidFill>
              <a:latin typeface="+mj-lt"/>
            </a:rPr>
            <a:t>.</a:t>
          </a:r>
        </a:p>
      </dsp:txBody>
      <dsp:txXfrm>
        <a:off x="4266769" y="1873400"/>
        <a:ext cx="2506752" cy="14908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C0202-AA55-4FD7-98C9-AE8534A0ED8B}">
      <dsp:nvSpPr>
        <dsp:cNvPr id="0" name=""/>
        <dsp:cNvSpPr/>
      </dsp:nvSpPr>
      <dsp:spPr>
        <a:xfrm>
          <a:off x="2526029" y="1445237"/>
          <a:ext cx="91440" cy="269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D5028-98DF-4F28-9202-76E891C76745}">
      <dsp:nvSpPr>
        <dsp:cNvPr id="0" name=""/>
        <dsp:cNvSpPr/>
      </dsp:nvSpPr>
      <dsp:spPr>
        <a:xfrm>
          <a:off x="2005965" y="588073"/>
          <a:ext cx="565784" cy="269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94"/>
              </a:lnTo>
              <a:lnTo>
                <a:pt x="565784" y="183494"/>
              </a:lnTo>
              <a:lnTo>
                <a:pt x="565784" y="2692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CFD6-242F-41EC-9EBA-99A3D4B48528}">
      <dsp:nvSpPr>
        <dsp:cNvPr id="0" name=""/>
        <dsp:cNvSpPr/>
      </dsp:nvSpPr>
      <dsp:spPr>
        <a:xfrm>
          <a:off x="1394459" y="1445237"/>
          <a:ext cx="91440" cy="269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4471-65C0-4CDC-B9B0-FF48BC739BCA}">
      <dsp:nvSpPr>
        <dsp:cNvPr id="0" name=""/>
        <dsp:cNvSpPr/>
      </dsp:nvSpPr>
      <dsp:spPr>
        <a:xfrm>
          <a:off x="1440179" y="588073"/>
          <a:ext cx="565785" cy="269262"/>
        </a:xfrm>
        <a:custGeom>
          <a:avLst/>
          <a:gdLst/>
          <a:ahLst/>
          <a:cxnLst/>
          <a:rect l="0" t="0" r="0" b="0"/>
          <a:pathLst>
            <a:path>
              <a:moveTo>
                <a:pt x="565785" y="0"/>
              </a:moveTo>
              <a:lnTo>
                <a:pt x="565785" y="183494"/>
              </a:lnTo>
              <a:lnTo>
                <a:pt x="0" y="183494"/>
              </a:lnTo>
              <a:lnTo>
                <a:pt x="0" y="2692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159CA-4A05-4803-9FFF-5BE75162249A}">
      <dsp:nvSpPr>
        <dsp:cNvPr id="0" name=""/>
        <dsp:cNvSpPr/>
      </dsp:nvSpPr>
      <dsp:spPr>
        <a:xfrm>
          <a:off x="1234438" y="171"/>
          <a:ext cx="1543053" cy="58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4446E-FDA1-4FF5-95F4-AE8A68FE7065}">
      <dsp:nvSpPr>
        <dsp:cNvPr id="0" name=""/>
        <dsp:cNvSpPr/>
      </dsp:nvSpPr>
      <dsp:spPr>
        <a:xfrm>
          <a:off x="1337308" y="97897"/>
          <a:ext cx="1543053" cy="587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j-lt"/>
            </a:rPr>
            <a:t>Faltas administrativas</a:t>
          </a:r>
        </a:p>
      </dsp:txBody>
      <dsp:txXfrm>
        <a:off x="1354527" y="115116"/>
        <a:ext cx="1508615" cy="553464"/>
      </dsp:txXfrm>
    </dsp:sp>
    <dsp:sp modelId="{26A58BD3-AC80-40BB-A909-F2C851E90F26}">
      <dsp:nvSpPr>
        <dsp:cNvPr id="0" name=""/>
        <dsp:cNvSpPr/>
      </dsp:nvSpPr>
      <dsp:spPr>
        <a:xfrm>
          <a:off x="977264" y="857335"/>
          <a:ext cx="925830" cy="58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FEA78-DD4D-4A77-9B38-57BC93CA7CD5}">
      <dsp:nvSpPr>
        <dsp:cNvPr id="0" name=""/>
        <dsp:cNvSpPr/>
      </dsp:nvSpPr>
      <dsp:spPr>
        <a:xfrm>
          <a:off x="1080134" y="955062"/>
          <a:ext cx="925830" cy="587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latin typeface="+mj-lt"/>
            </a:rPr>
            <a:t>Graves</a:t>
          </a:r>
          <a:endParaRPr lang="es-ES" sz="1200" b="1" kern="1200" dirty="0">
            <a:latin typeface="+mj-lt"/>
          </a:endParaRPr>
        </a:p>
      </dsp:txBody>
      <dsp:txXfrm>
        <a:off x="1097353" y="972281"/>
        <a:ext cx="891392" cy="553464"/>
      </dsp:txXfrm>
    </dsp:sp>
    <dsp:sp modelId="{AB6A7147-16D9-4B7B-9BA4-F8DDBA624378}">
      <dsp:nvSpPr>
        <dsp:cNvPr id="0" name=""/>
        <dsp:cNvSpPr/>
      </dsp:nvSpPr>
      <dsp:spPr>
        <a:xfrm>
          <a:off x="977264" y="1714500"/>
          <a:ext cx="925830" cy="58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A2F61-7FDA-4836-8969-558948A2434E}">
      <dsp:nvSpPr>
        <dsp:cNvPr id="0" name=""/>
        <dsp:cNvSpPr/>
      </dsp:nvSpPr>
      <dsp:spPr>
        <a:xfrm>
          <a:off x="1080134" y="1812226"/>
          <a:ext cx="925830" cy="587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+mj-lt"/>
            </a:rPr>
            <a:t>7 años</a:t>
          </a:r>
          <a:endParaRPr lang="es-ES" sz="1200" kern="1200" dirty="0">
            <a:latin typeface="+mj-lt"/>
          </a:endParaRPr>
        </a:p>
      </dsp:txBody>
      <dsp:txXfrm>
        <a:off x="1097353" y="1829445"/>
        <a:ext cx="891392" cy="553464"/>
      </dsp:txXfrm>
    </dsp:sp>
    <dsp:sp modelId="{25FAD118-F8A5-426F-A948-C7C5E0CBBD38}">
      <dsp:nvSpPr>
        <dsp:cNvPr id="0" name=""/>
        <dsp:cNvSpPr/>
      </dsp:nvSpPr>
      <dsp:spPr>
        <a:xfrm>
          <a:off x="2108834" y="857335"/>
          <a:ext cx="925830" cy="58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49DFE-5B15-41FA-BEA8-1A7FD36B15DE}">
      <dsp:nvSpPr>
        <dsp:cNvPr id="0" name=""/>
        <dsp:cNvSpPr/>
      </dsp:nvSpPr>
      <dsp:spPr>
        <a:xfrm>
          <a:off x="2211705" y="955062"/>
          <a:ext cx="925830" cy="587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latin typeface="+mj-lt"/>
            </a:rPr>
            <a:t>No graves</a:t>
          </a:r>
          <a:endParaRPr lang="es-ES" sz="1200" b="1" kern="1200" dirty="0">
            <a:latin typeface="+mj-lt"/>
          </a:endParaRPr>
        </a:p>
      </dsp:txBody>
      <dsp:txXfrm>
        <a:off x="2228924" y="972281"/>
        <a:ext cx="891392" cy="553464"/>
      </dsp:txXfrm>
    </dsp:sp>
    <dsp:sp modelId="{08FA1596-B1C6-4F82-979E-CC9BDB673948}">
      <dsp:nvSpPr>
        <dsp:cNvPr id="0" name=""/>
        <dsp:cNvSpPr/>
      </dsp:nvSpPr>
      <dsp:spPr>
        <a:xfrm>
          <a:off x="2108834" y="1714500"/>
          <a:ext cx="925830" cy="587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11784-3EC4-42C7-BCED-6370CB27F6B0}">
      <dsp:nvSpPr>
        <dsp:cNvPr id="0" name=""/>
        <dsp:cNvSpPr/>
      </dsp:nvSpPr>
      <dsp:spPr>
        <a:xfrm>
          <a:off x="2211705" y="1812226"/>
          <a:ext cx="925830" cy="58790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>
              <a:latin typeface="+mj-lt"/>
            </a:rPr>
            <a:t>3 años</a:t>
          </a:r>
          <a:endParaRPr lang="es-ES" sz="1200" kern="1200" dirty="0">
            <a:latin typeface="+mj-lt"/>
          </a:endParaRPr>
        </a:p>
      </dsp:txBody>
      <dsp:txXfrm>
        <a:off x="2228924" y="1829445"/>
        <a:ext cx="891392" cy="5534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CA66-40EC-4135-8710-3308530637B2}">
      <dsp:nvSpPr>
        <dsp:cNvPr id="0" name=""/>
        <dsp:cNvSpPr/>
      </dsp:nvSpPr>
      <dsp:spPr>
        <a:xfrm>
          <a:off x="1381370" y="1177178"/>
          <a:ext cx="1438773" cy="143877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SNF</a:t>
          </a:r>
        </a:p>
      </dsp:txBody>
      <dsp:txXfrm>
        <a:off x="1670627" y="1514204"/>
        <a:ext cx="860259" cy="739559"/>
      </dsp:txXfrm>
    </dsp:sp>
    <dsp:sp modelId="{ADC73D66-17BD-404E-9F3B-854B9E5BCF1F}">
      <dsp:nvSpPr>
        <dsp:cNvPr id="0" name=""/>
        <dsp:cNvSpPr/>
      </dsp:nvSpPr>
      <dsp:spPr>
        <a:xfrm>
          <a:off x="544265" y="837104"/>
          <a:ext cx="1046380" cy="1046380"/>
        </a:xfrm>
        <a:prstGeom prst="gear6">
          <a:avLst/>
        </a:prstGeom>
        <a:solidFill>
          <a:schemeClr val="accent3">
            <a:hueOff val="-10053246"/>
            <a:satOff val="16737"/>
            <a:lumOff val="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 dirty="0"/>
        </a:p>
      </dsp:txBody>
      <dsp:txXfrm>
        <a:off x="807694" y="1102125"/>
        <a:ext cx="519522" cy="516338"/>
      </dsp:txXfrm>
    </dsp:sp>
    <dsp:sp modelId="{0041CB23-CC25-45AA-AAEA-EA6B952F6987}">
      <dsp:nvSpPr>
        <dsp:cNvPr id="0" name=""/>
        <dsp:cNvSpPr/>
      </dsp:nvSpPr>
      <dsp:spPr>
        <a:xfrm rot="20700000">
          <a:off x="1130345" y="115208"/>
          <a:ext cx="1025239" cy="1025239"/>
        </a:xfrm>
        <a:prstGeom prst="gear6">
          <a:avLst/>
        </a:prstGeom>
        <a:solidFill>
          <a:schemeClr val="accent3">
            <a:hueOff val="-20106491"/>
            <a:satOff val="33474"/>
            <a:lumOff val="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-20700000">
        <a:off x="1355210" y="340073"/>
        <a:ext cx="575509" cy="575509"/>
      </dsp:txXfrm>
    </dsp:sp>
    <dsp:sp modelId="{57790772-4843-4557-B04A-0BA5FAAC2546}">
      <dsp:nvSpPr>
        <dsp:cNvPr id="0" name=""/>
        <dsp:cNvSpPr/>
      </dsp:nvSpPr>
      <dsp:spPr>
        <a:xfrm>
          <a:off x="1254294" y="969260"/>
          <a:ext cx="1841630" cy="1841630"/>
        </a:xfrm>
        <a:prstGeom prst="circularArrow">
          <a:avLst>
            <a:gd name="adj1" fmla="val 4687"/>
            <a:gd name="adj2" fmla="val 299029"/>
            <a:gd name="adj3" fmla="val 2460810"/>
            <a:gd name="adj4" fmla="val 15986140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4FCC4-3611-4930-BE87-91F99326FC3D}">
      <dsp:nvSpPr>
        <dsp:cNvPr id="0" name=""/>
        <dsp:cNvSpPr/>
      </dsp:nvSpPr>
      <dsp:spPr>
        <a:xfrm>
          <a:off x="358953" y="612353"/>
          <a:ext cx="1338059" cy="13380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10053246"/>
            <a:satOff val="16737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2AD4-6830-4546-AD6B-C71512CA1F3C}">
      <dsp:nvSpPr>
        <dsp:cNvPr id="0" name=""/>
        <dsp:cNvSpPr/>
      </dsp:nvSpPr>
      <dsp:spPr>
        <a:xfrm>
          <a:off x="893197" y="-102583"/>
          <a:ext cx="1442697" cy="144269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-20106491"/>
            <a:satOff val="33474"/>
            <a:lumOff val="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CD3EB-36F0-4753-B3BD-ADDA41E481E1}">
      <dsp:nvSpPr>
        <dsp:cNvPr id="0" name=""/>
        <dsp:cNvSpPr/>
      </dsp:nvSpPr>
      <dsp:spPr>
        <a:xfrm>
          <a:off x="1013543" y="295924"/>
          <a:ext cx="2188519" cy="683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237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La Auditoría Superior de la Federación</a:t>
          </a:r>
        </a:p>
      </dsp:txBody>
      <dsp:txXfrm>
        <a:off x="1013543" y="295924"/>
        <a:ext cx="2188519" cy="683912"/>
      </dsp:txXfrm>
    </dsp:sp>
    <dsp:sp modelId="{1BD1DCE9-401E-4406-A908-75A0FCCB064A}">
      <dsp:nvSpPr>
        <dsp:cNvPr id="0" name=""/>
        <dsp:cNvSpPr/>
      </dsp:nvSpPr>
      <dsp:spPr>
        <a:xfrm>
          <a:off x="922355" y="197136"/>
          <a:ext cx="478738" cy="71810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3B400-2037-40D1-B74E-6E602CE04298}">
      <dsp:nvSpPr>
        <dsp:cNvPr id="0" name=""/>
        <dsp:cNvSpPr/>
      </dsp:nvSpPr>
      <dsp:spPr>
        <a:xfrm>
          <a:off x="1013543" y="1156894"/>
          <a:ext cx="2188519" cy="683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237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La Secretaría de la Función Pública</a:t>
          </a:r>
        </a:p>
      </dsp:txBody>
      <dsp:txXfrm>
        <a:off x="1013543" y="1156894"/>
        <a:ext cx="2188519" cy="683912"/>
      </dsp:txXfrm>
    </dsp:sp>
    <dsp:sp modelId="{97E976E6-413A-4404-BF4F-ABB0E0661DFB}">
      <dsp:nvSpPr>
        <dsp:cNvPr id="0" name=""/>
        <dsp:cNvSpPr/>
      </dsp:nvSpPr>
      <dsp:spPr>
        <a:xfrm>
          <a:off x="922355" y="1058106"/>
          <a:ext cx="478738" cy="718108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EBBFA-0625-4EEA-8AA3-EC382EE384CD}">
      <dsp:nvSpPr>
        <dsp:cNvPr id="0" name=""/>
        <dsp:cNvSpPr/>
      </dsp:nvSpPr>
      <dsp:spPr>
        <a:xfrm>
          <a:off x="1013543" y="2017863"/>
          <a:ext cx="2188519" cy="683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237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Las Entidades de Fiscalización Superiores Locales</a:t>
          </a:r>
        </a:p>
      </dsp:txBody>
      <dsp:txXfrm>
        <a:off x="1013543" y="2017863"/>
        <a:ext cx="2188519" cy="683912"/>
      </dsp:txXfrm>
    </dsp:sp>
    <dsp:sp modelId="{12C537F7-FB02-4EAD-97C9-47B6069ADB3E}">
      <dsp:nvSpPr>
        <dsp:cNvPr id="0" name=""/>
        <dsp:cNvSpPr/>
      </dsp:nvSpPr>
      <dsp:spPr>
        <a:xfrm>
          <a:off x="922355" y="1919076"/>
          <a:ext cx="478738" cy="71810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BF540-87DE-4D19-A6B6-11EBB35E1FF9}">
      <dsp:nvSpPr>
        <dsp:cNvPr id="0" name=""/>
        <dsp:cNvSpPr/>
      </dsp:nvSpPr>
      <dsp:spPr>
        <a:xfrm>
          <a:off x="1013543" y="2878833"/>
          <a:ext cx="2188519" cy="6839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237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Las Secretarías u homólogos encargados del Control Interno en las Entidades Federativas</a:t>
          </a:r>
        </a:p>
      </dsp:txBody>
      <dsp:txXfrm>
        <a:off x="1013543" y="2878833"/>
        <a:ext cx="2188519" cy="683912"/>
      </dsp:txXfrm>
    </dsp:sp>
    <dsp:sp modelId="{68DA2442-A058-438F-BD37-5D42B64D171C}">
      <dsp:nvSpPr>
        <dsp:cNvPr id="0" name=""/>
        <dsp:cNvSpPr/>
      </dsp:nvSpPr>
      <dsp:spPr>
        <a:xfrm>
          <a:off x="922355" y="2780046"/>
          <a:ext cx="478738" cy="71810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9B290-BF5A-4CA0-939B-EF4AC2F2A5B6}">
      <dsp:nvSpPr>
        <dsp:cNvPr id="0" name=""/>
        <dsp:cNvSpPr/>
      </dsp:nvSpPr>
      <dsp:spPr>
        <a:xfrm>
          <a:off x="0" y="0"/>
          <a:ext cx="795023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4E3462-D978-43C2-9BF7-4DBF30A80ED3}">
      <dsp:nvSpPr>
        <dsp:cNvPr id="0" name=""/>
        <dsp:cNvSpPr/>
      </dsp:nvSpPr>
      <dsp:spPr>
        <a:xfrm>
          <a:off x="0" y="0"/>
          <a:ext cx="1590046" cy="4340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i="0" kern="1200" dirty="0"/>
            <a:t>Económicos</a:t>
          </a:r>
          <a:endParaRPr lang="es-MX" sz="1900" kern="1200" dirty="0"/>
        </a:p>
      </dsp:txBody>
      <dsp:txXfrm>
        <a:off x="0" y="0"/>
        <a:ext cx="1590046" cy="4340595"/>
      </dsp:txXfrm>
    </dsp:sp>
    <dsp:sp modelId="{66B90CB6-6AD4-4343-B83C-D87C305C96C6}">
      <dsp:nvSpPr>
        <dsp:cNvPr id="0" name=""/>
        <dsp:cNvSpPr/>
      </dsp:nvSpPr>
      <dsp:spPr>
        <a:xfrm>
          <a:off x="1709299" y="67821"/>
          <a:ext cx="6240930" cy="13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Desalienta la inversión en la </a:t>
          </a:r>
          <a:r>
            <a:rPr lang="en-US" sz="2400" b="0" i="0" kern="1200" dirty="0" err="1"/>
            <a:t>economía</a:t>
          </a:r>
          <a:endParaRPr lang="es-MX" sz="2400" kern="1200" dirty="0"/>
        </a:p>
      </dsp:txBody>
      <dsp:txXfrm>
        <a:off x="1709299" y="67821"/>
        <a:ext cx="6240930" cy="1356435"/>
      </dsp:txXfrm>
    </dsp:sp>
    <dsp:sp modelId="{D10BED60-B079-421C-970A-203F4E934796}">
      <dsp:nvSpPr>
        <dsp:cNvPr id="0" name=""/>
        <dsp:cNvSpPr/>
      </dsp:nvSpPr>
      <dsp:spPr>
        <a:xfrm>
          <a:off x="1590046" y="1424257"/>
          <a:ext cx="636018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566B44-FB9C-49ED-9597-D490E3D21C59}">
      <dsp:nvSpPr>
        <dsp:cNvPr id="0" name=""/>
        <dsp:cNvSpPr/>
      </dsp:nvSpPr>
      <dsp:spPr>
        <a:xfrm>
          <a:off x="1709299" y="1591872"/>
          <a:ext cx="6240930" cy="13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 noProof="0" dirty="0"/>
            <a:t>Aumenta</a:t>
          </a:r>
          <a:r>
            <a:rPr lang="en-US" sz="2400" b="0" i="0" kern="1200" dirty="0"/>
            <a:t> la desigualdad en la distribución del </a:t>
          </a:r>
          <a:r>
            <a:rPr lang="es-MX" sz="2400" b="0" i="0" kern="1200" noProof="0" dirty="0"/>
            <a:t>ingreso</a:t>
          </a:r>
          <a:endParaRPr lang="es-MX" sz="3800" kern="1200" dirty="0"/>
        </a:p>
      </dsp:txBody>
      <dsp:txXfrm>
        <a:off x="1709299" y="1591872"/>
        <a:ext cx="6240930" cy="1356435"/>
      </dsp:txXfrm>
    </dsp:sp>
    <dsp:sp modelId="{68B11D3B-F297-462A-8ECC-3E726C3AD5C0}">
      <dsp:nvSpPr>
        <dsp:cNvPr id="0" name=""/>
        <dsp:cNvSpPr/>
      </dsp:nvSpPr>
      <dsp:spPr>
        <a:xfrm>
          <a:off x="1590046" y="2848515"/>
          <a:ext cx="636018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3D8675-C635-4EB7-86E1-0B725BEAA01C}">
      <dsp:nvSpPr>
        <dsp:cNvPr id="0" name=""/>
        <dsp:cNvSpPr/>
      </dsp:nvSpPr>
      <dsp:spPr>
        <a:xfrm>
          <a:off x="1709299" y="2916337"/>
          <a:ext cx="6240930" cy="13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Reduce </a:t>
          </a:r>
          <a:r>
            <a:rPr lang="en-US" sz="2400" b="0" i="0" kern="1200" dirty="0" err="1"/>
            <a:t>tasas</a:t>
          </a:r>
          <a:r>
            <a:rPr lang="en-US" sz="2400" b="0" i="0" kern="1200" dirty="0"/>
            <a:t> de </a:t>
          </a:r>
          <a:r>
            <a:rPr lang="en-US" sz="2400" b="0" i="0" kern="1200" dirty="0" err="1"/>
            <a:t>crecimiento</a:t>
          </a:r>
          <a:endParaRPr lang="es-MX" sz="2400" kern="1200" dirty="0"/>
        </a:p>
      </dsp:txBody>
      <dsp:txXfrm>
        <a:off x="1709299" y="2916337"/>
        <a:ext cx="6240930" cy="1356435"/>
      </dsp:txXfrm>
    </dsp:sp>
    <dsp:sp modelId="{5FDF993E-3EF5-45F4-BB04-82CB10890AC4}">
      <dsp:nvSpPr>
        <dsp:cNvPr id="0" name=""/>
        <dsp:cNvSpPr/>
      </dsp:nvSpPr>
      <dsp:spPr>
        <a:xfrm>
          <a:off x="1590046" y="4272773"/>
          <a:ext cx="636018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2434-11DE-49A7-B060-482DCF76BC15}">
      <dsp:nvSpPr>
        <dsp:cNvPr id="0" name=""/>
        <dsp:cNvSpPr/>
      </dsp:nvSpPr>
      <dsp:spPr>
        <a:xfrm>
          <a:off x="0" y="45154"/>
          <a:ext cx="1861109" cy="1470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latin typeface="+mj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+mj-lt"/>
            </a:rPr>
            <a:t>Propiciar un ambiente de coordinación entre los integrantes del Sistema; </a:t>
          </a:r>
        </a:p>
      </dsp:txBody>
      <dsp:txXfrm>
        <a:off x="0" y="45154"/>
        <a:ext cx="1861109" cy="1470414"/>
      </dsp:txXfrm>
    </dsp:sp>
    <dsp:sp modelId="{A8667344-750B-4B2F-A889-D422BD00FC98}">
      <dsp:nvSpPr>
        <dsp:cNvPr id="0" name=""/>
        <dsp:cNvSpPr/>
      </dsp:nvSpPr>
      <dsp:spPr>
        <a:xfrm>
          <a:off x="2047220" y="11286"/>
          <a:ext cx="1861109" cy="15381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latin typeface="+mj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+mj-lt"/>
            </a:rPr>
            <a:t>Generar las condiciones para que los integrantes desempeñen sus funciones bajo mismos estándares y capacidades institucionales similares;</a:t>
          </a:r>
        </a:p>
      </dsp:txBody>
      <dsp:txXfrm>
        <a:off x="2047220" y="11286"/>
        <a:ext cx="1861109" cy="1538151"/>
      </dsp:txXfrm>
    </dsp:sp>
    <dsp:sp modelId="{985089F2-767B-4812-A405-73CDC9C2CBF4}">
      <dsp:nvSpPr>
        <dsp:cNvPr id="0" name=""/>
        <dsp:cNvSpPr/>
      </dsp:nvSpPr>
      <dsp:spPr>
        <a:xfrm>
          <a:off x="4094441" y="22575"/>
          <a:ext cx="1861109" cy="1515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>
            <a:latin typeface="+mj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+mj-lt"/>
            </a:rPr>
            <a:t>Establecer, revisar y actualizar las Normas Profesionales de Auditoría Gubernamental basadas en las emitidas por la INTOSAI;</a:t>
          </a:r>
        </a:p>
      </dsp:txBody>
      <dsp:txXfrm>
        <a:off x="4094441" y="22575"/>
        <a:ext cx="1861109" cy="1515572"/>
      </dsp:txXfrm>
    </dsp:sp>
    <dsp:sp modelId="{B6BB590A-C150-4404-8884-EAA82F0E4EB6}">
      <dsp:nvSpPr>
        <dsp:cNvPr id="0" name=""/>
        <dsp:cNvSpPr/>
      </dsp:nvSpPr>
      <dsp:spPr>
        <a:xfrm>
          <a:off x="1013811" y="1735548"/>
          <a:ext cx="1880707" cy="1536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 dirty="0">
            <a:latin typeface="+mj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+mj-lt"/>
            </a:rPr>
            <a:t>Definir estrategias, metodologías, políticas y directrices para la planeación, programación y seguimiento de actividades de auditoría gubernamental</a:t>
          </a:r>
          <a:r>
            <a:rPr lang="es-MX" sz="1050" kern="1200" dirty="0">
              <a:latin typeface="+mj-lt"/>
            </a:rPr>
            <a:t>;</a:t>
          </a:r>
        </a:p>
      </dsp:txBody>
      <dsp:txXfrm>
        <a:off x="1013811" y="1735548"/>
        <a:ext cx="1880707" cy="1536532"/>
      </dsp:txXfrm>
    </dsp:sp>
    <dsp:sp modelId="{BB7C1F8B-64F9-4CCA-9351-19426588E51D}">
      <dsp:nvSpPr>
        <dsp:cNvPr id="0" name=""/>
        <dsp:cNvSpPr/>
      </dsp:nvSpPr>
      <dsp:spPr>
        <a:xfrm>
          <a:off x="3080629" y="1748077"/>
          <a:ext cx="1861109" cy="1511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 dirty="0">
            <a:latin typeface="+mj-lt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latin typeface="+mj-lt"/>
            </a:rPr>
            <a:t>Promover la evaluación de los sistemas de control interno, así como la implementación de las mejores prácticas en la materia;</a:t>
          </a:r>
        </a:p>
      </dsp:txBody>
      <dsp:txXfrm>
        <a:off x="3080629" y="1748077"/>
        <a:ext cx="1861109" cy="15114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6E153-9EB2-4175-912B-C488A5783F1A}">
      <dsp:nvSpPr>
        <dsp:cNvPr id="0" name=""/>
        <dsp:cNvSpPr/>
      </dsp:nvSpPr>
      <dsp:spPr>
        <a:xfrm>
          <a:off x="0" y="105353"/>
          <a:ext cx="1854041" cy="21655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Determinar los mecanismos de creación de capacidades, intercambio de información y generación de conocimiento en materia de auditoría gubernamental a sus integrantes;</a:t>
          </a:r>
        </a:p>
      </dsp:txBody>
      <dsp:txXfrm>
        <a:off x="0" y="105353"/>
        <a:ext cx="1854041" cy="2165557"/>
      </dsp:txXfrm>
    </dsp:sp>
    <dsp:sp modelId="{F5707C6D-E0EA-4444-95C5-E15825F332B0}">
      <dsp:nvSpPr>
        <dsp:cNvPr id="0" name=""/>
        <dsp:cNvSpPr/>
      </dsp:nvSpPr>
      <dsp:spPr>
        <a:xfrm>
          <a:off x="2039446" y="94061"/>
          <a:ext cx="1854041" cy="2188140"/>
        </a:xfrm>
        <a:prstGeom prst="rect">
          <a:avLst/>
        </a:prstGeom>
        <a:solidFill>
          <a:schemeClr val="accent1">
            <a:shade val="80000"/>
            <a:hueOff val="393433"/>
            <a:satOff val="-38729"/>
            <a:lumOff val="208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Impulsar el cumplimiento de la Ley General de Contabilidad Gubernamental, las disposiciones en materia de transparencia y acceso a la información pública, así como de disciplina financiera; </a:t>
          </a:r>
        </a:p>
      </dsp:txBody>
      <dsp:txXfrm>
        <a:off x="2039446" y="94061"/>
        <a:ext cx="1854041" cy="2188140"/>
      </dsp:txXfrm>
    </dsp:sp>
    <dsp:sp modelId="{27B8A5A0-1DCE-4351-9DE0-51830F520DF0}">
      <dsp:nvSpPr>
        <dsp:cNvPr id="0" name=""/>
        <dsp:cNvSpPr/>
      </dsp:nvSpPr>
      <dsp:spPr>
        <a:xfrm>
          <a:off x="4078892" y="105353"/>
          <a:ext cx="1854041" cy="2165557"/>
        </a:xfrm>
        <a:prstGeom prst="rect">
          <a:avLst/>
        </a:prstGeom>
        <a:solidFill>
          <a:schemeClr val="accent1">
            <a:shade val="80000"/>
            <a:hueOff val="786866"/>
            <a:satOff val="-77458"/>
            <a:lumOff val="41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Impulsar el funcionamiento efectivo de la participación social en la gestión, seguimiento y vigilancia de los recursos federales transferidos.</a:t>
          </a:r>
        </a:p>
      </dsp:txBody>
      <dsp:txXfrm>
        <a:off x="4078892" y="105353"/>
        <a:ext cx="1854041" cy="21655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40A7-ADE3-4C18-98C4-50F878B7EE27}">
      <dsp:nvSpPr>
        <dsp:cNvPr id="0" name=""/>
        <dsp:cNvSpPr/>
      </dsp:nvSpPr>
      <dsp:spPr>
        <a:xfrm>
          <a:off x="838" y="104268"/>
          <a:ext cx="1540663" cy="3851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rgbClr val="06080A"/>
              </a:solidFill>
              <a:latin typeface="+mj-lt"/>
            </a:rPr>
            <a:t>Replanteamiento de los órganos internos de control</a:t>
          </a:r>
        </a:p>
      </dsp:txBody>
      <dsp:txXfrm>
        <a:off x="12119" y="115549"/>
        <a:ext cx="1518101" cy="362603"/>
      </dsp:txXfrm>
    </dsp:sp>
    <dsp:sp modelId="{D3FC7F2B-3A2F-4D72-B462-373FAF3CAE52}">
      <dsp:nvSpPr>
        <dsp:cNvPr id="0" name=""/>
        <dsp:cNvSpPr/>
      </dsp:nvSpPr>
      <dsp:spPr>
        <a:xfrm rot="5402509">
          <a:off x="737278" y="523136"/>
          <a:ext cx="67404" cy="674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A4CD-B328-4467-8C29-3104008D30B1}">
      <dsp:nvSpPr>
        <dsp:cNvPr id="0" name=""/>
        <dsp:cNvSpPr/>
      </dsp:nvSpPr>
      <dsp:spPr>
        <a:xfrm>
          <a:off x="0" y="624242"/>
          <a:ext cx="1540663" cy="16437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Obligación de emitir y dar a conocer </a:t>
          </a:r>
          <a:r>
            <a:rPr lang="es-MX" sz="1200" b="1" kern="1200" dirty="0">
              <a:solidFill>
                <a:srgbClr val="06080A"/>
              </a:solidFill>
              <a:latin typeface="+mj-lt"/>
            </a:rPr>
            <a:t>códigos de ética</a:t>
          </a:r>
          <a:r>
            <a:rPr lang="es-MX" sz="1200" kern="1200" dirty="0">
              <a:solidFill>
                <a:srgbClr val="06080A"/>
              </a:solidFill>
              <a:latin typeface="+mj-lt"/>
            </a:rPr>
            <a:t> quien deben ser observados.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>
            <a:solidFill>
              <a:srgbClr val="06080A"/>
            </a:solidFill>
            <a:latin typeface="+mj-lt"/>
          </a:endParaRPr>
        </a:p>
      </dsp:txBody>
      <dsp:txXfrm>
        <a:off x="45124" y="669366"/>
        <a:ext cx="1450415" cy="1553524"/>
      </dsp:txXfrm>
    </dsp:sp>
    <dsp:sp modelId="{8326417B-EE3C-492A-A503-6B45E06A41BD}">
      <dsp:nvSpPr>
        <dsp:cNvPr id="0" name=""/>
        <dsp:cNvSpPr/>
      </dsp:nvSpPr>
      <dsp:spPr>
        <a:xfrm>
          <a:off x="1668068" y="104268"/>
          <a:ext cx="1540663" cy="3851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1" kern="1200" dirty="0">
              <a:solidFill>
                <a:srgbClr val="06080A"/>
              </a:solidFill>
              <a:latin typeface="+mj-lt"/>
            </a:rPr>
            <a:t>Participación con entes privados</a:t>
          </a:r>
        </a:p>
      </dsp:txBody>
      <dsp:txXfrm>
        <a:off x="1679349" y="115549"/>
        <a:ext cx="1518101" cy="362603"/>
      </dsp:txXfrm>
    </dsp:sp>
    <dsp:sp modelId="{B11DCFB1-BC35-430B-B569-014E6AEA9F08}">
      <dsp:nvSpPr>
        <dsp:cNvPr id="0" name=""/>
        <dsp:cNvSpPr/>
      </dsp:nvSpPr>
      <dsp:spPr>
        <a:xfrm rot="5438312">
          <a:off x="2401798" y="523136"/>
          <a:ext cx="67408" cy="67404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38A7A-6EA0-4AD4-AC3A-BB89F8FF5A73}">
      <dsp:nvSpPr>
        <dsp:cNvPr id="0" name=""/>
        <dsp:cNvSpPr/>
      </dsp:nvSpPr>
      <dsp:spPr>
        <a:xfrm>
          <a:off x="1655218" y="624242"/>
          <a:ext cx="1540663" cy="16510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Realizar convenios </a:t>
          </a:r>
          <a:endParaRPr lang="es-ES" sz="1200" b="1" kern="1200" dirty="0">
            <a:solidFill>
              <a:srgbClr val="06080A"/>
            </a:solidFill>
            <a:latin typeface="+mj-lt"/>
          </a:endParaRPr>
        </a:p>
      </dsp:txBody>
      <dsp:txXfrm>
        <a:off x="1700342" y="669366"/>
        <a:ext cx="1450415" cy="156078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40A7-ADE3-4C18-98C4-50F878B7EE27}">
      <dsp:nvSpPr>
        <dsp:cNvPr id="0" name=""/>
        <dsp:cNvSpPr/>
      </dsp:nvSpPr>
      <dsp:spPr>
        <a:xfrm>
          <a:off x="2188" y="194309"/>
          <a:ext cx="1539402" cy="38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06080A"/>
              </a:solidFill>
              <a:latin typeface="+mj-lt"/>
            </a:rPr>
            <a:t>Declaraciones patrimoniales, de intereses y fiscal</a:t>
          </a:r>
        </a:p>
      </dsp:txBody>
      <dsp:txXfrm>
        <a:off x="13460" y="205581"/>
        <a:ext cx="1516858" cy="362306"/>
      </dsp:txXfrm>
    </dsp:sp>
    <dsp:sp modelId="{D3FC7F2B-3A2F-4D72-B462-373FAF3CAE52}">
      <dsp:nvSpPr>
        <dsp:cNvPr id="0" name=""/>
        <dsp:cNvSpPr/>
      </dsp:nvSpPr>
      <dsp:spPr>
        <a:xfrm rot="5400000">
          <a:off x="738215" y="612834"/>
          <a:ext cx="67348" cy="673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A4CD-B328-4467-8C29-3104008D30B1}">
      <dsp:nvSpPr>
        <dsp:cNvPr id="0" name=""/>
        <dsp:cNvSpPr/>
      </dsp:nvSpPr>
      <dsp:spPr>
        <a:xfrm>
          <a:off x="2188" y="713858"/>
          <a:ext cx="1539402" cy="163122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rgbClr val="06080A"/>
              </a:solidFill>
              <a:latin typeface="+mj-lt"/>
            </a:rPr>
            <a:t>Reconocer la facultad para requerir a los servidores públicos y empleados</a:t>
          </a:r>
        </a:p>
      </dsp:txBody>
      <dsp:txXfrm>
        <a:off x="47276" y="758946"/>
        <a:ext cx="1449226" cy="1541051"/>
      </dsp:txXfrm>
    </dsp:sp>
    <dsp:sp modelId="{8326417B-EE3C-492A-A503-6B45E06A41BD}">
      <dsp:nvSpPr>
        <dsp:cNvPr id="0" name=""/>
        <dsp:cNvSpPr/>
      </dsp:nvSpPr>
      <dsp:spPr>
        <a:xfrm>
          <a:off x="1633801" y="194309"/>
          <a:ext cx="1539402" cy="384850"/>
        </a:xfrm>
        <a:prstGeom prst="roundRect">
          <a:avLst>
            <a:gd name="adj" fmla="val 10000"/>
          </a:avLst>
        </a:prstGeom>
        <a:solidFill>
          <a:schemeClr val="accent4">
            <a:hueOff val="1051048"/>
            <a:satOff val="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solidFill>
                <a:srgbClr val="06080A"/>
              </a:solidFill>
              <a:latin typeface="+mj-lt"/>
            </a:rPr>
            <a:t>Rendición de cuentas en materia de contratación</a:t>
          </a:r>
        </a:p>
      </dsp:txBody>
      <dsp:txXfrm>
        <a:off x="1645073" y="205581"/>
        <a:ext cx="1516858" cy="362306"/>
      </dsp:txXfrm>
    </dsp:sp>
    <dsp:sp modelId="{B11DCFB1-BC35-430B-B569-014E6AEA9F08}">
      <dsp:nvSpPr>
        <dsp:cNvPr id="0" name=""/>
        <dsp:cNvSpPr/>
      </dsp:nvSpPr>
      <dsp:spPr>
        <a:xfrm rot="5400000">
          <a:off x="2369827" y="612834"/>
          <a:ext cx="67348" cy="67348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051048"/>
            <a:satOff val="0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38A7A-6EA0-4AD4-AC3A-BB89F8FF5A73}">
      <dsp:nvSpPr>
        <dsp:cNvPr id="0" name=""/>
        <dsp:cNvSpPr/>
      </dsp:nvSpPr>
      <dsp:spPr>
        <a:xfrm>
          <a:off x="1633801" y="713858"/>
          <a:ext cx="1539402" cy="163843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742389"/>
            <a:satOff val="0"/>
            <a:lumOff val="-50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42389"/>
              <a:satOff val="0"/>
              <a:lumOff val="-50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Cerciorarse, antes de las contrataciones</a:t>
          </a:r>
          <a:endParaRPr lang="es-ES" sz="1200" kern="1200" dirty="0">
            <a:solidFill>
              <a:srgbClr val="06080A"/>
            </a:solidFill>
            <a:latin typeface="+mj-lt"/>
          </a:endParaRPr>
        </a:p>
      </dsp:txBody>
      <dsp:txXfrm>
        <a:off x="1678889" y="758946"/>
        <a:ext cx="1449226" cy="154825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40A7-ADE3-4C18-98C4-50F878B7EE27}">
      <dsp:nvSpPr>
        <dsp:cNvPr id="0" name=""/>
        <dsp:cNvSpPr/>
      </dsp:nvSpPr>
      <dsp:spPr>
        <a:xfrm>
          <a:off x="1538" y="60901"/>
          <a:ext cx="1469113" cy="5279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06080A"/>
              </a:solidFill>
              <a:latin typeface="+mj-lt"/>
            </a:rPr>
            <a:t>Publicidad de sanciones</a:t>
          </a:r>
        </a:p>
      </dsp:txBody>
      <dsp:txXfrm>
        <a:off x="17002" y="76365"/>
        <a:ext cx="1438185" cy="497059"/>
      </dsp:txXfrm>
    </dsp:sp>
    <dsp:sp modelId="{D3FC7F2B-3A2F-4D72-B462-373FAF3CAE52}">
      <dsp:nvSpPr>
        <dsp:cNvPr id="0" name=""/>
        <dsp:cNvSpPr/>
      </dsp:nvSpPr>
      <dsp:spPr>
        <a:xfrm rot="5400000">
          <a:off x="674260" y="666358"/>
          <a:ext cx="123668" cy="923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A4CD-B328-4467-8C29-3104008D30B1}">
      <dsp:nvSpPr>
        <dsp:cNvPr id="0" name=""/>
        <dsp:cNvSpPr/>
      </dsp:nvSpPr>
      <dsp:spPr>
        <a:xfrm>
          <a:off x="1538" y="836225"/>
          <a:ext cx="1469113" cy="123713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Dando a conocer las constancias de sanción o inhabilitación</a:t>
          </a:r>
          <a:endParaRPr lang="es-ES" sz="1200" kern="1200" dirty="0">
            <a:solidFill>
              <a:srgbClr val="06080A"/>
            </a:solidFill>
            <a:latin typeface="+mj-lt"/>
          </a:endParaRPr>
        </a:p>
      </dsp:txBody>
      <dsp:txXfrm>
        <a:off x="37773" y="872460"/>
        <a:ext cx="1396643" cy="1164667"/>
      </dsp:txXfrm>
    </dsp:sp>
    <dsp:sp modelId="{8326417B-EE3C-492A-A503-6B45E06A41BD}">
      <dsp:nvSpPr>
        <dsp:cNvPr id="0" name=""/>
        <dsp:cNvSpPr/>
      </dsp:nvSpPr>
      <dsp:spPr>
        <a:xfrm>
          <a:off x="1766324" y="41150"/>
          <a:ext cx="1469113" cy="527987"/>
        </a:xfrm>
        <a:prstGeom prst="roundRect">
          <a:avLst>
            <a:gd name="adj" fmla="val 10000"/>
          </a:avLst>
        </a:prstGeom>
        <a:solidFill>
          <a:schemeClr val="accent5">
            <a:hueOff val="947175"/>
            <a:satOff val="-4609"/>
            <a:lumOff val="-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solidFill>
                <a:srgbClr val="06080A"/>
              </a:solidFill>
              <a:latin typeface="+mj-lt"/>
            </a:rPr>
            <a:t>Servicios de carrera</a:t>
          </a:r>
        </a:p>
      </dsp:txBody>
      <dsp:txXfrm>
        <a:off x="1781788" y="56614"/>
        <a:ext cx="1438185" cy="497059"/>
      </dsp:txXfrm>
    </dsp:sp>
    <dsp:sp modelId="{B11DCFB1-BC35-430B-B569-014E6AEA9F08}">
      <dsp:nvSpPr>
        <dsp:cNvPr id="0" name=""/>
        <dsp:cNvSpPr/>
      </dsp:nvSpPr>
      <dsp:spPr>
        <a:xfrm rot="5400000">
          <a:off x="2434108" y="656482"/>
          <a:ext cx="133544" cy="9239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947175"/>
            <a:satOff val="-4609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38A7A-6EA0-4AD4-AC3A-BB89F8FF5A73}">
      <dsp:nvSpPr>
        <dsp:cNvPr id="0" name=""/>
        <dsp:cNvSpPr/>
      </dsp:nvSpPr>
      <dsp:spPr>
        <a:xfrm>
          <a:off x="1766324" y="836225"/>
          <a:ext cx="1469113" cy="124260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003803"/>
            <a:satOff val="-7616"/>
            <a:lumOff val="-63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003803"/>
              <a:satOff val="-7616"/>
              <a:lumOff val="-635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Un sistema de igualdad de oportunidades</a:t>
          </a:r>
          <a:r>
            <a:rPr lang="es-MX" sz="900" kern="1200" dirty="0">
              <a:solidFill>
                <a:srgbClr val="06080A"/>
              </a:solidFill>
              <a:latin typeface="+mj-lt"/>
            </a:rPr>
            <a:t>.</a:t>
          </a:r>
          <a:endParaRPr lang="es-ES" sz="900" kern="1200" dirty="0">
            <a:solidFill>
              <a:srgbClr val="06080A"/>
            </a:solidFill>
            <a:latin typeface="+mj-lt"/>
          </a:endParaRPr>
        </a:p>
      </dsp:txBody>
      <dsp:txXfrm>
        <a:off x="1802719" y="872620"/>
        <a:ext cx="1396323" cy="116981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40A7-ADE3-4C18-98C4-50F878B7EE27}">
      <dsp:nvSpPr>
        <dsp:cNvPr id="0" name=""/>
        <dsp:cNvSpPr/>
      </dsp:nvSpPr>
      <dsp:spPr>
        <a:xfrm>
          <a:off x="557" y="30081"/>
          <a:ext cx="1473312" cy="5409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solidFill>
                <a:srgbClr val="06080A"/>
              </a:solidFill>
              <a:latin typeface="+mj-lt"/>
            </a:rPr>
            <a:t>Evaluación</a:t>
          </a:r>
        </a:p>
      </dsp:txBody>
      <dsp:txXfrm>
        <a:off x="16402" y="45926"/>
        <a:ext cx="1441622" cy="509292"/>
      </dsp:txXfrm>
    </dsp:sp>
    <dsp:sp modelId="{D3FC7F2B-3A2F-4D72-B462-373FAF3CAE52}">
      <dsp:nvSpPr>
        <dsp:cNvPr id="0" name=""/>
        <dsp:cNvSpPr/>
      </dsp:nvSpPr>
      <dsp:spPr>
        <a:xfrm rot="5400000">
          <a:off x="689878" y="618400"/>
          <a:ext cx="94672" cy="94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1A4CD-B328-4467-8C29-3104008D30B1}">
      <dsp:nvSpPr>
        <dsp:cNvPr id="0" name=""/>
        <dsp:cNvSpPr/>
      </dsp:nvSpPr>
      <dsp:spPr>
        <a:xfrm>
          <a:off x="48424" y="760408"/>
          <a:ext cx="1377580" cy="12671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Evaluación anual</a:t>
          </a:r>
          <a:endParaRPr lang="es-ES" sz="1200" kern="1200" dirty="0">
            <a:solidFill>
              <a:srgbClr val="06080A"/>
            </a:solidFill>
            <a:latin typeface="+mj-lt"/>
          </a:endParaRPr>
        </a:p>
      </dsp:txBody>
      <dsp:txXfrm>
        <a:off x="85536" y="797520"/>
        <a:ext cx="1303356" cy="1192877"/>
      </dsp:txXfrm>
    </dsp:sp>
    <dsp:sp modelId="{8326417B-EE3C-492A-A503-6B45E06A41BD}">
      <dsp:nvSpPr>
        <dsp:cNvPr id="0" name=""/>
        <dsp:cNvSpPr/>
      </dsp:nvSpPr>
      <dsp:spPr>
        <a:xfrm>
          <a:off x="1635040" y="30081"/>
          <a:ext cx="1473312" cy="540982"/>
        </a:xfrm>
        <a:prstGeom prst="roundRect">
          <a:avLst>
            <a:gd name="adj" fmla="val 10000"/>
          </a:avLst>
        </a:prstGeom>
        <a:solidFill>
          <a:schemeClr val="accent3">
            <a:hueOff val="-20106491"/>
            <a:satOff val="33474"/>
            <a:lumOff val="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>
              <a:solidFill>
                <a:srgbClr val="06080A"/>
              </a:solidFill>
              <a:latin typeface="+mj-lt"/>
            </a:rPr>
            <a:t>Buenas prácticas internacionales</a:t>
          </a:r>
        </a:p>
      </dsp:txBody>
      <dsp:txXfrm>
        <a:off x="1650885" y="45926"/>
        <a:ext cx="1441622" cy="509292"/>
      </dsp:txXfrm>
    </dsp:sp>
    <dsp:sp modelId="{B11DCFB1-BC35-430B-B569-014E6AEA9F08}">
      <dsp:nvSpPr>
        <dsp:cNvPr id="0" name=""/>
        <dsp:cNvSpPr/>
      </dsp:nvSpPr>
      <dsp:spPr>
        <a:xfrm rot="5400000">
          <a:off x="2324360" y="618400"/>
          <a:ext cx="94672" cy="946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20106491"/>
            <a:satOff val="33474"/>
            <a:lumOff val="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38A7A-6EA0-4AD4-AC3A-BB89F8FF5A73}">
      <dsp:nvSpPr>
        <dsp:cNvPr id="0" name=""/>
        <dsp:cNvSpPr/>
      </dsp:nvSpPr>
      <dsp:spPr>
        <a:xfrm>
          <a:off x="1635040" y="760408"/>
          <a:ext cx="1473312" cy="12727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0852432"/>
            <a:satOff val="57487"/>
            <a:lumOff val="476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0852432"/>
              <a:satOff val="57487"/>
              <a:lumOff val="476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rgbClr val="06080A"/>
              </a:solidFill>
              <a:latin typeface="+mj-lt"/>
            </a:rPr>
            <a:t>Diseñar y supervisar mecanismos de mejores prácticas internacionales sobre controles, ética e integridad</a:t>
          </a:r>
          <a:endParaRPr lang="es-ES" sz="1200" kern="1200" dirty="0">
            <a:solidFill>
              <a:srgbClr val="06080A"/>
            </a:solidFill>
            <a:latin typeface="+mj-lt"/>
          </a:endParaRPr>
        </a:p>
      </dsp:txBody>
      <dsp:txXfrm>
        <a:off x="1672316" y="797684"/>
        <a:ext cx="1398760" cy="119814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632FA-99AB-41B8-84E0-5722B0E24395}">
      <dsp:nvSpPr>
        <dsp:cNvPr id="0" name=""/>
        <dsp:cNvSpPr/>
      </dsp:nvSpPr>
      <dsp:spPr>
        <a:xfrm>
          <a:off x="606730" y="372"/>
          <a:ext cx="2279267" cy="1367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</a:rPr>
            <a:t>Combatir la corrupción y la Impunidad</a:t>
          </a:r>
        </a:p>
      </dsp:txBody>
      <dsp:txXfrm>
        <a:off x="606730" y="372"/>
        <a:ext cx="2279267" cy="1367560"/>
      </dsp:txXfrm>
    </dsp:sp>
    <dsp:sp modelId="{A793EB2C-08C4-4788-A655-0BC68B4F78EA}">
      <dsp:nvSpPr>
        <dsp:cNvPr id="0" name=""/>
        <dsp:cNvSpPr/>
      </dsp:nvSpPr>
      <dsp:spPr>
        <a:xfrm>
          <a:off x="3113924" y="372"/>
          <a:ext cx="2279267" cy="1367560"/>
        </a:xfrm>
        <a:prstGeom prst="rect">
          <a:avLst/>
        </a:prstGeom>
        <a:solidFill>
          <a:schemeClr val="accent2">
            <a:hueOff val="305609"/>
            <a:satOff val="-6807"/>
            <a:lumOff val="35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</a:rPr>
            <a:t>Combatir la arbitrariedad y el abuso de poder</a:t>
          </a:r>
        </a:p>
      </dsp:txBody>
      <dsp:txXfrm>
        <a:off x="3113924" y="372"/>
        <a:ext cx="2279267" cy="1367560"/>
      </dsp:txXfrm>
    </dsp:sp>
    <dsp:sp modelId="{436D7473-D043-4FCE-B56D-F9640285C1CF}">
      <dsp:nvSpPr>
        <dsp:cNvPr id="0" name=""/>
        <dsp:cNvSpPr/>
      </dsp:nvSpPr>
      <dsp:spPr>
        <a:xfrm>
          <a:off x="606730" y="1595859"/>
          <a:ext cx="2279267" cy="1367560"/>
        </a:xfrm>
        <a:prstGeom prst="rect">
          <a:avLst/>
        </a:prstGeom>
        <a:solidFill>
          <a:schemeClr val="accent2">
            <a:hueOff val="611218"/>
            <a:satOff val="-13613"/>
            <a:lumOff val="71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</a:rPr>
            <a:t>Promover la mejora de la gestión pública y de los puntos de contacto gobierno - sociedad</a:t>
          </a:r>
        </a:p>
      </dsp:txBody>
      <dsp:txXfrm>
        <a:off x="606730" y="1595859"/>
        <a:ext cx="2279267" cy="1367560"/>
      </dsp:txXfrm>
    </dsp:sp>
    <dsp:sp modelId="{C2F90AB9-402D-40BE-B0D1-653307D655EA}">
      <dsp:nvSpPr>
        <dsp:cNvPr id="0" name=""/>
        <dsp:cNvSpPr/>
      </dsp:nvSpPr>
      <dsp:spPr>
        <a:xfrm>
          <a:off x="3113924" y="1595859"/>
          <a:ext cx="2279267" cy="1367560"/>
        </a:xfrm>
        <a:prstGeom prst="rect">
          <a:avLst/>
        </a:prstGeom>
        <a:solidFill>
          <a:schemeClr val="accent2">
            <a:hueOff val="916827"/>
            <a:satOff val="-20420"/>
            <a:lumOff val="10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</a:rPr>
            <a:t>Involucrar a la sociedad y el sector privado</a:t>
          </a:r>
        </a:p>
      </dsp:txBody>
      <dsp:txXfrm>
        <a:off x="3113924" y="1595859"/>
        <a:ext cx="2279267" cy="1367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20C7-553D-4784-B51F-1285827513CA}">
      <dsp:nvSpPr>
        <dsp:cNvPr id="0" name=""/>
        <dsp:cNvSpPr/>
      </dsp:nvSpPr>
      <dsp:spPr>
        <a:xfrm>
          <a:off x="1304" y="984397"/>
          <a:ext cx="3542657" cy="35426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rgbClr val="000000"/>
              </a:solidFill>
            </a:rPr>
            <a:t>Sociales</a:t>
          </a:r>
        </a:p>
      </dsp:txBody>
      <dsp:txXfrm>
        <a:off x="520114" y="1503207"/>
        <a:ext cx="2505037" cy="2505037"/>
      </dsp:txXfrm>
    </dsp:sp>
    <dsp:sp modelId="{B5A20B51-6B00-49EB-B901-479F23A55C17}">
      <dsp:nvSpPr>
        <dsp:cNvPr id="0" name=""/>
        <dsp:cNvSpPr/>
      </dsp:nvSpPr>
      <dsp:spPr>
        <a:xfrm rot="17909946">
          <a:off x="3182751" y="1777953"/>
          <a:ext cx="17841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415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C6BEC-C608-4700-8B5E-55BC0927A8DD}">
      <dsp:nvSpPr>
        <dsp:cNvPr id="0" name=""/>
        <dsp:cNvSpPr/>
      </dsp:nvSpPr>
      <dsp:spPr>
        <a:xfrm>
          <a:off x="4500479" y="993974"/>
          <a:ext cx="414087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68637-84FD-491D-A0E3-5DD0C8EE8ECB}">
      <dsp:nvSpPr>
        <dsp:cNvPr id="0" name=""/>
        <dsp:cNvSpPr/>
      </dsp:nvSpPr>
      <dsp:spPr>
        <a:xfrm>
          <a:off x="4914566" y="113097"/>
          <a:ext cx="2936254" cy="1761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Apatía y abandono del interés</a:t>
          </a:r>
        </a:p>
      </dsp:txBody>
      <dsp:txXfrm>
        <a:off x="4914566" y="113097"/>
        <a:ext cx="2936254" cy="1761752"/>
      </dsp:txXfrm>
    </dsp:sp>
    <dsp:sp modelId="{C02BB658-290D-4F6B-980F-56B99AD5E5DA}">
      <dsp:nvSpPr>
        <dsp:cNvPr id="0" name=""/>
        <dsp:cNvSpPr/>
      </dsp:nvSpPr>
      <dsp:spPr>
        <a:xfrm>
          <a:off x="3649178" y="2755726"/>
          <a:ext cx="851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130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3CCAA-C889-4316-9298-06E968B49952}">
      <dsp:nvSpPr>
        <dsp:cNvPr id="0" name=""/>
        <dsp:cNvSpPr/>
      </dsp:nvSpPr>
      <dsp:spPr>
        <a:xfrm>
          <a:off x="4500479" y="2755726"/>
          <a:ext cx="414087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EF2DE-B4E8-499E-94EA-2C8114A37D07}">
      <dsp:nvSpPr>
        <dsp:cNvPr id="0" name=""/>
        <dsp:cNvSpPr/>
      </dsp:nvSpPr>
      <dsp:spPr>
        <a:xfrm>
          <a:off x="4914566" y="1874850"/>
          <a:ext cx="2936254" cy="1761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Pérdida de respeto a la legalidad;</a:t>
          </a:r>
        </a:p>
      </dsp:txBody>
      <dsp:txXfrm>
        <a:off x="4914566" y="1874850"/>
        <a:ext cx="2936254" cy="1761752"/>
      </dsp:txXfrm>
    </dsp:sp>
    <dsp:sp modelId="{C6F6B3A7-BA5D-40E4-8908-3EBA72FA0A95}">
      <dsp:nvSpPr>
        <dsp:cNvPr id="0" name=""/>
        <dsp:cNvSpPr/>
      </dsp:nvSpPr>
      <dsp:spPr>
        <a:xfrm rot="3690054">
          <a:off x="3182751" y="3733499"/>
          <a:ext cx="17841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415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D8E73-1AE4-4802-8DEE-B47B5B0955E6}">
      <dsp:nvSpPr>
        <dsp:cNvPr id="0" name=""/>
        <dsp:cNvSpPr/>
      </dsp:nvSpPr>
      <dsp:spPr>
        <a:xfrm>
          <a:off x="4500479" y="4517478"/>
          <a:ext cx="414087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F08BA-BA8D-4796-A756-4AA6719D3765}">
      <dsp:nvSpPr>
        <dsp:cNvPr id="0" name=""/>
        <dsp:cNvSpPr/>
      </dsp:nvSpPr>
      <dsp:spPr>
        <a:xfrm>
          <a:off x="4914566" y="3636602"/>
          <a:ext cx="2936254" cy="17617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Sociedad desinformada</a:t>
          </a:r>
        </a:p>
      </dsp:txBody>
      <dsp:txXfrm>
        <a:off x="4914566" y="3636602"/>
        <a:ext cx="2936254" cy="1761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B5EBF-E494-48B6-9AAC-CB9270CA7060}">
      <dsp:nvSpPr>
        <dsp:cNvPr id="0" name=""/>
        <dsp:cNvSpPr/>
      </dsp:nvSpPr>
      <dsp:spPr>
        <a:xfrm>
          <a:off x="3207005" y="749859"/>
          <a:ext cx="1004590" cy="10045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ADA019-7276-496B-93E4-EBF8CC1242DD}">
      <dsp:nvSpPr>
        <dsp:cNvPr id="0" name=""/>
        <dsp:cNvSpPr/>
      </dsp:nvSpPr>
      <dsp:spPr>
        <a:xfrm>
          <a:off x="3081432" y="0"/>
          <a:ext cx="1255737" cy="6840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Gobierno abierto</a:t>
          </a:r>
          <a:endParaRPr lang="es-MX" sz="1500" kern="1200" dirty="0"/>
        </a:p>
      </dsp:txBody>
      <dsp:txXfrm>
        <a:off x="3081432" y="0"/>
        <a:ext cx="1255737" cy="684059"/>
      </dsp:txXfrm>
    </dsp:sp>
    <dsp:sp modelId="{EA6A49DE-8AF5-40F6-A8BF-AF794503C12E}">
      <dsp:nvSpPr>
        <dsp:cNvPr id="0" name=""/>
        <dsp:cNvSpPr/>
      </dsp:nvSpPr>
      <dsp:spPr>
        <a:xfrm>
          <a:off x="3533079" y="938138"/>
          <a:ext cx="1004590" cy="1004590"/>
        </a:xfrm>
        <a:prstGeom prst="ellipse">
          <a:avLst/>
        </a:prstGeom>
        <a:solidFill>
          <a:schemeClr val="accent3">
            <a:alpha val="50000"/>
            <a:hueOff val="-4021298"/>
            <a:satOff val="6695"/>
            <a:lumOff val="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776CD4-587B-4B20-AF27-24D527B6D970}">
      <dsp:nvSpPr>
        <dsp:cNvPr id="0" name=""/>
        <dsp:cNvSpPr/>
      </dsp:nvSpPr>
      <dsp:spPr>
        <a:xfrm>
          <a:off x="4612176" y="651485"/>
          <a:ext cx="1190020" cy="7492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Rendición de cuentas</a:t>
          </a:r>
          <a:endParaRPr lang="es-MX" sz="1500" kern="1200" dirty="0"/>
        </a:p>
      </dsp:txBody>
      <dsp:txXfrm>
        <a:off x="4612176" y="651485"/>
        <a:ext cx="1190020" cy="749207"/>
      </dsp:txXfrm>
    </dsp:sp>
    <dsp:sp modelId="{B3F99CC3-9B81-4E61-8054-74789C1C0DCD}">
      <dsp:nvSpPr>
        <dsp:cNvPr id="0" name=""/>
        <dsp:cNvSpPr/>
      </dsp:nvSpPr>
      <dsp:spPr>
        <a:xfrm>
          <a:off x="3533079" y="1314697"/>
          <a:ext cx="1004590" cy="1004590"/>
        </a:xfrm>
        <a:prstGeom prst="ellipse">
          <a:avLst/>
        </a:prstGeom>
        <a:solidFill>
          <a:schemeClr val="accent3">
            <a:alpha val="50000"/>
            <a:hueOff val="-8042596"/>
            <a:satOff val="13390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F53F1F-A263-4939-804E-F996E959ADC3}">
      <dsp:nvSpPr>
        <dsp:cNvPr id="0" name=""/>
        <dsp:cNvSpPr/>
      </dsp:nvSpPr>
      <dsp:spPr>
        <a:xfrm>
          <a:off x="4612176" y="1768782"/>
          <a:ext cx="1190020" cy="837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Participación ciudadana</a:t>
          </a:r>
          <a:endParaRPr lang="es-MX" sz="1500" kern="1200" dirty="0"/>
        </a:p>
      </dsp:txBody>
      <dsp:txXfrm>
        <a:off x="4612176" y="1768782"/>
        <a:ext cx="1190020" cy="837158"/>
      </dsp:txXfrm>
    </dsp:sp>
    <dsp:sp modelId="{F862E850-12ED-4766-ABBF-CB339F8B10AA}">
      <dsp:nvSpPr>
        <dsp:cNvPr id="0" name=""/>
        <dsp:cNvSpPr/>
      </dsp:nvSpPr>
      <dsp:spPr>
        <a:xfrm>
          <a:off x="3207005" y="1503302"/>
          <a:ext cx="1004590" cy="1004590"/>
        </a:xfrm>
        <a:prstGeom prst="ellipse">
          <a:avLst/>
        </a:prstGeom>
        <a:solidFill>
          <a:schemeClr val="accent3">
            <a:alpha val="50000"/>
            <a:hueOff val="-12063896"/>
            <a:satOff val="20084"/>
            <a:lumOff val="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7859BE-FC92-49AF-B225-475BC4C8BF79}">
      <dsp:nvSpPr>
        <dsp:cNvPr id="0" name=""/>
        <dsp:cNvSpPr/>
      </dsp:nvSpPr>
      <dsp:spPr>
        <a:xfrm>
          <a:off x="3081432" y="2573366"/>
          <a:ext cx="1255737" cy="6840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Transparencia y acceso a la información</a:t>
          </a:r>
          <a:endParaRPr lang="es-MX" sz="1500" kern="1200" dirty="0"/>
        </a:p>
      </dsp:txBody>
      <dsp:txXfrm>
        <a:off x="3081432" y="2573366"/>
        <a:ext cx="1255737" cy="684059"/>
      </dsp:txXfrm>
    </dsp:sp>
    <dsp:sp modelId="{3C549270-2077-4892-AF34-D953F4F096E4}">
      <dsp:nvSpPr>
        <dsp:cNvPr id="0" name=""/>
        <dsp:cNvSpPr/>
      </dsp:nvSpPr>
      <dsp:spPr>
        <a:xfrm>
          <a:off x="2880932" y="1314697"/>
          <a:ext cx="1004590" cy="1004590"/>
        </a:xfrm>
        <a:prstGeom prst="ellipse">
          <a:avLst/>
        </a:prstGeom>
        <a:solidFill>
          <a:schemeClr val="accent3">
            <a:alpha val="50000"/>
            <a:hueOff val="-16085193"/>
            <a:satOff val="26779"/>
            <a:lumOff val="1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ED6CE5-B0E0-46C1-8D6F-643D07682DA5}">
      <dsp:nvSpPr>
        <dsp:cNvPr id="0" name=""/>
        <dsp:cNvSpPr/>
      </dsp:nvSpPr>
      <dsp:spPr>
        <a:xfrm>
          <a:off x="1616404" y="1768782"/>
          <a:ext cx="1190020" cy="837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Fiscalización Superior</a:t>
          </a:r>
          <a:endParaRPr lang="es-MX" sz="1500" kern="1200" dirty="0"/>
        </a:p>
      </dsp:txBody>
      <dsp:txXfrm>
        <a:off x="1616404" y="1768782"/>
        <a:ext cx="1190020" cy="837158"/>
      </dsp:txXfrm>
    </dsp:sp>
    <dsp:sp modelId="{72049FCD-DFF0-49D2-963D-76CCC6D9BE5D}">
      <dsp:nvSpPr>
        <dsp:cNvPr id="0" name=""/>
        <dsp:cNvSpPr/>
      </dsp:nvSpPr>
      <dsp:spPr>
        <a:xfrm>
          <a:off x="2880932" y="938138"/>
          <a:ext cx="1004590" cy="1004590"/>
        </a:xfrm>
        <a:prstGeom prst="ellipse">
          <a:avLst/>
        </a:prstGeom>
        <a:solidFill>
          <a:schemeClr val="accent3">
            <a:alpha val="50000"/>
            <a:hueOff val="-20106491"/>
            <a:satOff val="33474"/>
            <a:lumOff val="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194DC3-1FFC-4DE1-9083-A65EA5E002CE}">
      <dsp:nvSpPr>
        <dsp:cNvPr id="0" name=""/>
        <dsp:cNvSpPr/>
      </dsp:nvSpPr>
      <dsp:spPr>
        <a:xfrm>
          <a:off x="1616404" y="651485"/>
          <a:ext cx="1190020" cy="837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0" i="0" kern="1200" dirty="0"/>
            <a:t>Control Interno</a:t>
          </a:r>
          <a:endParaRPr lang="es-MX" sz="1500" kern="1200" dirty="0"/>
        </a:p>
      </dsp:txBody>
      <dsp:txXfrm>
        <a:off x="1616404" y="651485"/>
        <a:ext cx="1190020" cy="8371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1072F-A2A3-4510-9D1D-84D778DADAAE}">
      <dsp:nvSpPr>
        <dsp:cNvPr id="0" name=""/>
        <dsp:cNvSpPr/>
      </dsp:nvSpPr>
      <dsp:spPr>
        <a:xfrm>
          <a:off x="1253846" y="1198050"/>
          <a:ext cx="1591450" cy="12864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>
              <a:solidFill>
                <a:schemeClr val="bg1"/>
              </a:solidFill>
              <a:latin typeface="+mj-lt"/>
            </a:rPr>
            <a:t>Ley </a:t>
          </a:r>
          <a:r>
            <a:rPr lang="es-MX" sz="1100" b="1" kern="1200" dirty="0" err="1">
              <a:solidFill>
                <a:schemeClr val="bg1"/>
              </a:solidFill>
              <a:latin typeface="+mj-lt"/>
            </a:rPr>
            <a:t>Organica</a:t>
          </a:r>
          <a:r>
            <a:rPr lang="es-MX" sz="1100" b="1" kern="1200" dirty="0">
              <a:solidFill>
                <a:schemeClr val="bg1"/>
              </a:solidFill>
              <a:latin typeface="+mj-lt"/>
            </a:rPr>
            <a:t> de la Administración Publica Federal</a:t>
          </a:r>
        </a:p>
      </dsp:txBody>
      <dsp:txXfrm>
        <a:off x="1508978" y="1404282"/>
        <a:ext cx="1081186" cy="873964"/>
      </dsp:txXfrm>
    </dsp:sp>
    <dsp:sp modelId="{23D13493-3661-407E-9DE2-7C776FD5DC66}">
      <dsp:nvSpPr>
        <dsp:cNvPr id="0" name=""/>
        <dsp:cNvSpPr/>
      </dsp:nvSpPr>
      <dsp:spPr>
        <a:xfrm>
          <a:off x="2240138" y="563115"/>
          <a:ext cx="569767" cy="4909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D76E9-F598-4A56-88C0-F9325286C15E}">
      <dsp:nvSpPr>
        <dsp:cNvPr id="0" name=""/>
        <dsp:cNvSpPr/>
      </dsp:nvSpPr>
      <dsp:spPr>
        <a:xfrm>
          <a:off x="275842" y="678986"/>
          <a:ext cx="1237541" cy="107061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Ley General de Responsabilidades Administrativas </a:t>
          </a:r>
        </a:p>
      </dsp:txBody>
      <dsp:txXfrm>
        <a:off x="480929" y="856410"/>
        <a:ext cx="827367" cy="715770"/>
      </dsp:txXfrm>
    </dsp:sp>
    <dsp:sp modelId="{6D2B2CA2-0DAA-4C99-B613-C1D7EFCD2ADE}">
      <dsp:nvSpPr>
        <dsp:cNvPr id="0" name=""/>
        <dsp:cNvSpPr/>
      </dsp:nvSpPr>
      <dsp:spPr>
        <a:xfrm>
          <a:off x="2905101" y="1480893"/>
          <a:ext cx="569767" cy="4909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E8918-9EDF-429A-8ED0-F820EDAF2E78}">
      <dsp:nvSpPr>
        <dsp:cNvPr id="0" name=""/>
        <dsp:cNvSpPr/>
      </dsp:nvSpPr>
      <dsp:spPr>
        <a:xfrm>
          <a:off x="2568580" y="658502"/>
          <a:ext cx="1237541" cy="107061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Ley General del Sistema Nacional Anticorrupción </a:t>
          </a:r>
        </a:p>
      </dsp:txBody>
      <dsp:txXfrm>
        <a:off x="2773667" y="835926"/>
        <a:ext cx="827367" cy="715770"/>
      </dsp:txXfrm>
    </dsp:sp>
    <dsp:sp modelId="{67D6E338-CD43-4BDC-934A-5337072FA3FE}">
      <dsp:nvSpPr>
        <dsp:cNvPr id="0" name=""/>
        <dsp:cNvSpPr/>
      </dsp:nvSpPr>
      <dsp:spPr>
        <a:xfrm>
          <a:off x="2443175" y="2516892"/>
          <a:ext cx="569767" cy="4909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C4E98-C1E4-4890-9ADA-B4288A4E50F0}">
      <dsp:nvSpPr>
        <dsp:cNvPr id="0" name=""/>
        <dsp:cNvSpPr/>
      </dsp:nvSpPr>
      <dsp:spPr>
        <a:xfrm>
          <a:off x="2552504" y="1868890"/>
          <a:ext cx="1426216" cy="124943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Ley Orgánica del Tribunal Federal de Justicia Administrativa</a:t>
          </a:r>
        </a:p>
      </dsp:txBody>
      <dsp:txXfrm>
        <a:off x="2790411" y="2077308"/>
        <a:ext cx="950402" cy="832597"/>
      </dsp:txXfrm>
    </dsp:sp>
    <dsp:sp modelId="{31A05340-CBC9-4378-B4FC-724E1E493AB7}">
      <dsp:nvSpPr>
        <dsp:cNvPr id="0" name=""/>
        <dsp:cNvSpPr/>
      </dsp:nvSpPr>
      <dsp:spPr>
        <a:xfrm>
          <a:off x="1297316" y="2624433"/>
          <a:ext cx="569767" cy="4909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9EF0D-6C40-4AEA-9269-88643F6059D1}">
      <dsp:nvSpPr>
        <dsp:cNvPr id="0" name=""/>
        <dsp:cNvSpPr/>
      </dsp:nvSpPr>
      <dsp:spPr>
        <a:xfrm>
          <a:off x="1433611" y="2584636"/>
          <a:ext cx="1237541" cy="107061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Ley Orgánica de la Procuraduría General de la República</a:t>
          </a:r>
        </a:p>
      </dsp:txBody>
      <dsp:txXfrm>
        <a:off x="1638698" y="2762060"/>
        <a:ext cx="827367" cy="715770"/>
      </dsp:txXfrm>
    </dsp:sp>
    <dsp:sp modelId="{B392CD20-E87C-454A-819F-F7C3F70257F0}">
      <dsp:nvSpPr>
        <dsp:cNvPr id="0" name=""/>
        <dsp:cNvSpPr/>
      </dsp:nvSpPr>
      <dsp:spPr>
        <a:xfrm>
          <a:off x="621464" y="1775596"/>
          <a:ext cx="569767" cy="4909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898A6-081A-46F8-88B2-A0450F980978}">
      <dsp:nvSpPr>
        <dsp:cNvPr id="0" name=""/>
        <dsp:cNvSpPr/>
      </dsp:nvSpPr>
      <dsp:spPr>
        <a:xfrm>
          <a:off x="293373" y="1953777"/>
          <a:ext cx="1237541" cy="107061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Código Penal Federal </a:t>
          </a:r>
        </a:p>
      </dsp:txBody>
      <dsp:txXfrm>
        <a:off x="498460" y="2131201"/>
        <a:ext cx="827367" cy="715770"/>
      </dsp:txXfrm>
    </dsp:sp>
    <dsp:sp modelId="{4D9D7819-90A0-422E-9F83-554A633425B4}">
      <dsp:nvSpPr>
        <dsp:cNvPr id="0" name=""/>
        <dsp:cNvSpPr/>
      </dsp:nvSpPr>
      <dsp:spPr>
        <a:xfrm>
          <a:off x="1433854" y="39763"/>
          <a:ext cx="1237541" cy="1070618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latin typeface="+mj-lt"/>
            </a:rPr>
            <a:t>Ley</a:t>
          </a:r>
          <a:r>
            <a:rPr lang="es-MX" sz="1000" kern="1200" baseline="0" dirty="0">
              <a:latin typeface="+mj-lt"/>
            </a:rPr>
            <a:t> de  Fiscalización Y Rendición de Cuentas  de la ASF</a:t>
          </a:r>
          <a:endParaRPr lang="es-MX" sz="1000" kern="1200" dirty="0">
            <a:latin typeface="+mj-lt"/>
          </a:endParaRPr>
        </a:p>
      </dsp:txBody>
      <dsp:txXfrm>
        <a:off x="1638941" y="217187"/>
        <a:ext cx="827367" cy="715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AF15-DAD1-4B8E-B0D2-3909ED92E396}">
      <dsp:nvSpPr>
        <dsp:cNvPr id="0" name=""/>
        <dsp:cNvSpPr/>
      </dsp:nvSpPr>
      <dsp:spPr>
        <a:xfrm>
          <a:off x="128198" y="959483"/>
          <a:ext cx="3062322" cy="9569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191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j-lt"/>
            </a:rPr>
            <a:t>Fortalecimiento de la Auditoría Superior de la Federación y la Secretaría de la Función Pública</a:t>
          </a:r>
        </a:p>
      </dsp:txBody>
      <dsp:txXfrm>
        <a:off x="128198" y="959483"/>
        <a:ext cx="3062322" cy="956975"/>
      </dsp:txXfrm>
    </dsp:sp>
    <dsp:sp modelId="{E2D83630-285B-4DF6-99EB-BA65FB49F526}">
      <dsp:nvSpPr>
        <dsp:cNvPr id="0" name=""/>
        <dsp:cNvSpPr/>
      </dsp:nvSpPr>
      <dsp:spPr>
        <a:xfrm>
          <a:off x="601" y="821253"/>
          <a:ext cx="669882" cy="100482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D61501-E9E9-4874-87CB-CBC9AB26D18D}">
      <dsp:nvSpPr>
        <dsp:cNvPr id="0" name=""/>
        <dsp:cNvSpPr/>
      </dsp:nvSpPr>
      <dsp:spPr>
        <a:xfrm>
          <a:off x="3509464" y="959483"/>
          <a:ext cx="3062322" cy="9569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191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Nuevas atribuciones a los órganos internos de control de los entes públicos</a:t>
          </a:r>
        </a:p>
      </dsp:txBody>
      <dsp:txXfrm>
        <a:off x="3509464" y="959483"/>
        <a:ext cx="3062322" cy="956975"/>
      </dsp:txXfrm>
    </dsp:sp>
    <dsp:sp modelId="{07285F92-E8AA-43C4-8F6B-D05C8BE0090D}">
      <dsp:nvSpPr>
        <dsp:cNvPr id="0" name=""/>
        <dsp:cNvSpPr/>
      </dsp:nvSpPr>
      <dsp:spPr>
        <a:xfrm>
          <a:off x="3381867" y="821253"/>
          <a:ext cx="669882" cy="1004824"/>
        </a:xfrm>
        <a:prstGeom prst="rect">
          <a:avLst/>
        </a:prstGeom>
        <a:solidFill>
          <a:schemeClr val="accent2">
            <a:tint val="50000"/>
            <a:hueOff val="187249"/>
            <a:satOff val="4620"/>
            <a:lumOff val="7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81D821-27C0-4C76-B5EB-4DEDCBB9D424}">
      <dsp:nvSpPr>
        <dsp:cNvPr id="0" name=""/>
        <dsp:cNvSpPr/>
      </dsp:nvSpPr>
      <dsp:spPr>
        <a:xfrm>
          <a:off x="128198" y="2164209"/>
          <a:ext cx="3062322" cy="9569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191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Tribunal Federal de Justicia Administrativa</a:t>
          </a:r>
        </a:p>
      </dsp:txBody>
      <dsp:txXfrm>
        <a:off x="128198" y="2164209"/>
        <a:ext cx="3062322" cy="956975"/>
      </dsp:txXfrm>
    </dsp:sp>
    <dsp:sp modelId="{E291E806-7316-412C-90C3-E6B92A4CEFC2}">
      <dsp:nvSpPr>
        <dsp:cNvPr id="0" name=""/>
        <dsp:cNvSpPr/>
      </dsp:nvSpPr>
      <dsp:spPr>
        <a:xfrm>
          <a:off x="601" y="2025979"/>
          <a:ext cx="669882" cy="1004824"/>
        </a:xfrm>
        <a:prstGeom prst="rect">
          <a:avLst/>
        </a:prstGeom>
        <a:solidFill>
          <a:schemeClr val="accent2">
            <a:tint val="50000"/>
            <a:hueOff val="374498"/>
            <a:satOff val="9239"/>
            <a:lumOff val="15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7AEBEE-3A7A-4A5D-8196-96D8B99E246C}">
      <dsp:nvSpPr>
        <dsp:cNvPr id="0" name=""/>
        <dsp:cNvSpPr/>
      </dsp:nvSpPr>
      <dsp:spPr>
        <a:xfrm>
          <a:off x="3509464" y="2164209"/>
          <a:ext cx="3062322" cy="9569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191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+mj-lt"/>
            </a:rPr>
            <a:t>Creación de la Fiscalía Especializada</a:t>
          </a:r>
        </a:p>
      </dsp:txBody>
      <dsp:txXfrm>
        <a:off x="3509464" y="2164209"/>
        <a:ext cx="3062322" cy="956975"/>
      </dsp:txXfrm>
    </dsp:sp>
    <dsp:sp modelId="{ACA27369-8476-4F36-97F0-973786DEF207}">
      <dsp:nvSpPr>
        <dsp:cNvPr id="0" name=""/>
        <dsp:cNvSpPr/>
      </dsp:nvSpPr>
      <dsp:spPr>
        <a:xfrm>
          <a:off x="3381867" y="2025979"/>
          <a:ext cx="669882" cy="1004824"/>
        </a:xfrm>
        <a:prstGeom prst="rect">
          <a:avLst/>
        </a:prstGeom>
        <a:solidFill>
          <a:schemeClr val="accent2">
            <a:tint val="50000"/>
            <a:hueOff val="561747"/>
            <a:satOff val="13859"/>
            <a:lumOff val="23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AF15-DAD1-4B8E-B0D2-3909ED92E396}">
      <dsp:nvSpPr>
        <dsp:cNvPr id="0" name=""/>
        <dsp:cNvSpPr/>
      </dsp:nvSpPr>
      <dsp:spPr>
        <a:xfrm>
          <a:off x="128514" y="490880"/>
          <a:ext cx="3083887" cy="963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756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latin typeface="+mj-lt"/>
            </a:rPr>
            <a:t>Concepto de servidor público</a:t>
          </a:r>
        </a:p>
      </dsp:txBody>
      <dsp:txXfrm>
        <a:off x="128514" y="490880"/>
        <a:ext cx="3083887" cy="963714"/>
      </dsp:txXfrm>
    </dsp:sp>
    <dsp:sp modelId="{E2D83630-285B-4DF6-99EB-BA65FB49F526}">
      <dsp:nvSpPr>
        <dsp:cNvPr id="0" name=""/>
        <dsp:cNvSpPr/>
      </dsp:nvSpPr>
      <dsp:spPr>
        <a:xfrm>
          <a:off x="19" y="351676"/>
          <a:ext cx="674600" cy="101190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D61501-E9E9-4874-87CB-CBC9AB26D18D}">
      <dsp:nvSpPr>
        <dsp:cNvPr id="0" name=""/>
        <dsp:cNvSpPr/>
      </dsp:nvSpPr>
      <dsp:spPr>
        <a:xfrm>
          <a:off x="3488480" y="490880"/>
          <a:ext cx="3083887" cy="963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756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Régimen de responsabilidades de servidores públicos y particulares</a:t>
          </a:r>
        </a:p>
      </dsp:txBody>
      <dsp:txXfrm>
        <a:off x="3488480" y="490880"/>
        <a:ext cx="3083887" cy="963714"/>
      </dsp:txXfrm>
    </dsp:sp>
    <dsp:sp modelId="{07285F92-E8AA-43C4-8F6B-D05C8BE0090D}">
      <dsp:nvSpPr>
        <dsp:cNvPr id="0" name=""/>
        <dsp:cNvSpPr/>
      </dsp:nvSpPr>
      <dsp:spPr>
        <a:xfrm>
          <a:off x="3359985" y="351676"/>
          <a:ext cx="674600" cy="1011900"/>
        </a:xfrm>
        <a:prstGeom prst="rect">
          <a:avLst/>
        </a:prstGeom>
        <a:solidFill>
          <a:schemeClr val="accent2">
            <a:tint val="50000"/>
            <a:hueOff val="280874"/>
            <a:satOff val="6930"/>
            <a:lumOff val="11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81D821-27C0-4C76-B5EB-4DEDCBB9D424}">
      <dsp:nvSpPr>
        <dsp:cNvPr id="0" name=""/>
        <dsp:cNvSpPr/>
      </dsp:nvSpPr>
      <dsp:spPr>
        <a:xfrm>
          <a:off x="1808497" y="1704090"/>
          <a:ext cx="3083887" cy="963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756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Declaración de intereses, patrimonial y fiscal (Declaración 3 de 3)</a:t>
          </a:r>
        </a:p>
      </dsp:txBody>
      <dsp:txXfrm>
        <a:off x="1808497" y="1704090"/>
        <a:ext cx="3083887" cy="963714"/>
      </dsp:txXfrm>
    </dsp:sp>
    <dsp:sp modelId="{E291E806-7316-412C-90C3-E6B92A4CEFC2}">
      <dsp:nvSpPr>
        <dsp:cNvPr id="0" name=""/>
        <dsp:cNvSpPr/>
      </dsp:nvSpPr>
      <dsp:spPr>
        <a:xfrm>
          <a:off x="1680002" y="1564886"/>
          <a:ext cx="674600" cy="1011900"/>
        </a:xfrm>
        <a:prstGeom prst="rect">
          <a:avLst/>
        </a:prstGeom>
        <a:solidFill>
          <a:schemeClr val="accent2">
            <a:tint val="50000"/>
            <a:hueOff val="561747"/>
            <a:satOff val="13859"/>
            <a:lumOff val="235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98E36-9047-44E5-89F6-B8184EA4211E}">
      <dsp:nvSpPr>
        <dsp:cNvPr id="0" name=""/>
        <dsp:cNvSpPr/>
      </dsp:nvSpPr>
      <dsp:spPr>
        <a:xfrm>
          <a:off x="2245095" y="0"/>
          <a:ext cx="1711276" cy="171153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59F22-3427-48F4-95BA-79EE5F209323}">
      <dsp:nvSpPr>
        <dsp:cNvPr id="0" name=""/>
        <dsp:cNvSpPr/>
      </dsp:nvSpPr>
      <dsp:spPr>
        <a:xfrm>
          <a:off x="2553181" y="617916"/>
          <a:ext cx="950923" cy="47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rgbClr val="06080A"/>
              </a:solidFill>
              <a:latin typeface="Lato Light" panose="020B0604020202020204" charset="0"/>
            </a:rPr>
            <a:t>Los servidores públicos</a:t>
          </a:r>
        </a:p>
      </dsp:txBody>
      <dsp:txXfrm>
        <a:off x="2553181" y="617916"/>
        <a:ext cx="950923" cy="475347"/>
      </dsp:txXfrm>
    </dsp:sp>
    <dsp:sp modelId="{6E9824D6-9A51-42CA-B49E-EE4E88D24BF8}">
      <dsp:nvSpPr>
        <dsp:cNvPr id="0" name=""/>
        <dsp:cNvSpPr/>
      </dsp:nvSpPr>
      <dsp:spPr>
        <a:xfrm>
          <a:off x="1699632" y="983404"/>
          <a:ext cx="1711276" cy="17115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5153-C9D1-4FFF-A60C-5BD7B45E7518}">
      <dsp:nvSpPr>
        <dsp:cNvPr id="0" name=""/>
        <dsp:cNvSpPr/>
      </dsp:nvSpPr>
      <dsp:spPr>
        <a:xfrm>
          <a:off x="2136512" y="1641791"/>
          <a:ext cx="2197317" cy="47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rgbClr val="06080A"/>
              </a:solidFill>
              <a:latin typeface="Lato Light" panose="020B0604020202020204" charset="0"/>
            </a:rPr>
            <a:t>Aquellas personas que habiendo fungido como servidores públicos se ubiquen en los supuestos de la Ley</a:t>
          </a:r>
        </a:p>
      </dsp:txBody>
      <dsp:txXfrm>
        <a:off x="2136512" y="1641791"/>
        <a:ext cx="2197317" cy="475347"/>
      </dsp:txXfrm>
    </dsp:sp>
    <dsp:sp modelId="{4F752497-9189-456F-A081-8F5CBE59AD0F}">
      <dsp:nvSpPr>
        <dsp:cNvPr id="0" name=""/>
        <dsp:cNvSpPr/>
      </dsp:nvSpPr>
      <dsp:spPr>
        <a:xfrm>
          <a:off x="2296731" y="2084491"/>
          <a:ext cx="1470251" cy="147084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7933B-3A52-462B-BE4E-B35DBB228FB4}">
      <dsp:nvSpPr>
        <dsp:cNvPr id="0" name=""/>
        <dsp:cNvSpPr/>
      </dsp:nvSpPr>
      <dsp:spPr>
        <a:xfrm>
          <a:off x="2555431" y="2597525"/>
          <a:ext cx="950923" cy="475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rgbClr val="06080A"/>
              </a:solidFill>
              <a:latin typeface="Lato Light" panose="020B0604020202020204" charset="0"/>
            </a:rPr>
            <a:t>Los particulares vinculados con faltas administrativas graves</a:t>
          </a:r>
        </a:p>
      </dsp:txBody>
      <dsp:txXfrm>
        <a:off x="2555431" y="2597525"/>
        <a:ext cx="950923" cy="4753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59465-A90B-4913-8140-F929C2ACAE1D}">
      <dsp:nvSpPr>
        <dsp:cNvPr id="0" name=""/>
        <dsp:cNvSpPr/>
      </dsp:nvSpPr>
      <dsp:spPr>
        <a:xfrm rot="5400000">
          <a:off x="-92102" y="94429"/>
          <a:ext cx="614015" cy="4298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-5400000">
        <a:off x="1" y="217231"/>
        <a:ext cx="429810" cy="184205"/>
      </dsp:txXfrm>
    </dsp:sp>
    <dsp:sp modelId="{8DCA8649-FBA8-479B-9DD8-0FDBDBEE762A}">
      <dsp:nvSpPr>
        <dsp:cNvPr id="0" name=""/>
        <dsp:cNvSpPr/>
      </dsp:nvSpPr>
      <dsp:spPr>
        <a:xfrm rot="5400000">
          <a:off x="2715650" y="-2283512"/>
          <a:ext cx="399109" cy="49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Principios y obligaciones</a:t>
          </a:r>
          <a:endParaRPr lang="es-MX" sz="1400" kern="1200" dirty="0"/>
        </a:p>
      </dsp:txBody>
      <dsp:txXfrm rot="-5400000">
        <a:off x="429811" y="21810"/>
        <a:ext cx="4951306" cy="360143"/>
      </dsp:txXfrm>
    </dsp:sp>
    <dsp:sp modelId="{71F4C338-6448-4944-AACC-0303FDA1E2FB}">
      <dsp:nvSpPr>
        <dsp:cNvPr id="0" name=""/>
        <dsp:cNvSpPr/>
      </dsp:nvSpPr>
      <dsp:spPr>
        <a:xfrm rot="5400000">
          <a:off x="-92102" y="580012"/>
          <a:ext cx="614015" cy="42981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-5400000">
        <a:off x="1" y="702814"/>
        <a:ext cx="429810" cy="184205"/>
      </dsp:txXfrm>
    </dsp:sp>
    <dsp:sp modelId="{C9C2FA62-6E55-4C52-941E-CA6983757CEE}">
      <dsp:nvSpPr>
        <dsp:cNvPr id="0" name=""/>
        <dsp:cNvSpPr/>
      </dsp:nvSpPr>
      <dsp:spPr>
        <a:xfrm rot="5400000">
          <a:off x="2715650" y="-1797929"/>
          <a:ext cx="399109" cy="49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Faltas administrativas graves y no graves</a:t>
          </a:r>
          <a:endParaRPr lang="es-MX" sz="1400" kern="1200" dirty="0"/>
        </a:p>
      </dsp:txBody>
      <dsp:txXfrm rot="-5400000">
        <a:off x="429811" y="507393"/>
        <a:ext cx="4951306" cy="360143"/>
      </dsp:txXfrm>
    </dsp:sp>
    <dsp:sp modelId="{A28465E5-3331-4B07-9D49-549DCCB6B3A4}">
      <dsp:nvSpPr>
        <dsp:cNvPr id="0" name=""/>
        <dsp:cNvSpPr/>
      </dsp:nvSpPr>
      <dsp:spPr>
        <a:xfrm rot="5400000">
          <a:off x="-92102" y="1065595"/>
          <a:ext cx="614015" cy="42981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 dirty="0"/>
        </a:p>
      </dsp:txBody>
      <dsp:txXfrm rot="-5400000">
        <a:off x="1" y="1188397"/>
        <a:ext cx="429810" cy="184205"/>
      </dsp:txXfrm>
    </dsp:sp>
    <dsp:sp modelId="{43176465-E442-49A8-98E8-DAB191BF98D4}">
      <dsp:nvSpPr>
        <dsp:cNvPr id="0" name=""/>
        <dsp:cNvSpPr/>
      </dsp:nvSpPr>
      <dsp:spPr>
        <a:xfrm rot="5400000">
          <a:off x="2715650" y="-1312346"/>
          <a:ext cx="399109" cy="49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Las sanciones por la comisión de faltas de particulares</a:t>
          </a:r>
          <a:endParaRPr lang="es-MX" sz="1400" kern="1200" dirty="0"/>
        </a:p>
      </dsp:txBody>
      <dsp:txXfrm rot="-5400000">
        <a:off x="429811" y="992976"/>
        <a:ext cx="4951306" cy="360143"/>
      </dsp:txXfrm>
    </dsp:sp>
    <dsp:sp modelId="{38B588DE-17C5-4A22-9AC0-8C4DDE3D8465}">
      <dsp:nvSpPr>
        <dsp:cNvPr id="0" name=""/>
        <dsp:cNvSpPr/>
      </dsp:nvSpPr>
      <dsp:spPr>
        <a:xfrm rot="5400000">
          <a:off x="-92102" y="1551178"/>
          <a:ext cx="614015" cy="4298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-5400000">
        <a:off x="1" y="1673980"/>
        <a:ext cx="429810" cy="184205"/>
      </dsp:txXfrm>
    </dsp:sp>
    <dsp:sp modelId="{F5AB895F-816B-4ACC-BF25-89CD3738CD47}">
      <dsp:nvSpPr>
        <dsp:cNvPr id="0" name=""/>
        <dsp:cNvSpPr/>
      </dsp:nvSpPr>
      <dsp:spPr>
        <a:xfrm rot="5400000">
          <a:off x="2715650" y="-826763"/>
          <a:ext cx="399109" cy="49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Determina los mecanismos para la prevención, corrección e investigación de responsabilidades administrativas</a:t>
          </a:r>
          <a:endParaRPr lang="es-MX" sz="1400" kern="1200" dirty="0"/>
        </a:p>
      </dsp:txBody>
      <dsp:txXfrm rot="-5400000">
        <a:off x="429811" y="1478559"/>
        <a:ext cx="4951306" cy="360143"/>
      </dsp:txXfrm>
    </dsp:sp>
    <dsp:sp modelId="{ED9D800E-10F0-4478-89B4-3F75C1F7B39A}">
      <dsp:nvSpPr>
        <dsp:cNvPr id="0" name=""/>
        <dsp:cNvSpPr/>
      </dsp:nvSpPr>
      <dsp:spPr>
        <a:xfrm rot="5400000">
          <a:off x="-92102" y="2036761"/>
          <a:ext cx="614015" cy="42981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-5400000">
        <a:off x="1" y="2159563"/>
        <a:ext cx="429810" cy="184205"/>
      </dsp:txXfrm>
    </dsp:sp>
    <dsp:sp modelId="{D0297629-C4CD-4B4A-B9A5-BD9BB93C987D}">
      <dsp:nvSpPr>
        <dsp:cNvPr id="0" name=""/>
        <dsp:cNvSpPr/>
      </dsp:nvSpPr>
      <dsp:spPr>
        <a:xfrm rot="5400000">
          <a:off x="2715650" y="-341180"/>
          <a:ext cx="399109" cy="49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Crea las bases para que todo ente público establezca políticas eficaces de ética pública responsabilidad en el servicio público</a:t>
          </a:r>
          <a:endParaRPr lang="es-MX" sz="1400" kern="1200" dirty="0"/>
        </a:p>
      </dsp:txBody>
      <dsp:txXfrm rot="-5400000">
        <a:off x="429811" y="1964142"/>
        <a:ext cx="4951306" cy="36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a12fb63ab0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a12fb63ab0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869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95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7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80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267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2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2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46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8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047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149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2109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421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279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948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99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90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504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1607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55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550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5066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06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0330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765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6303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2276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5978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8495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87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844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941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26551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6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242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743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92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●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SzPts val="2800"/>
              <a:buFont typeface="Fira Sans Medium"/>
              <a:buChar char="○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SzPts val="2800"/>
              <a:buFont typeface="Fira Sans Medium"/>
              <a:buChar char="■"/>
              <a:defRPr sz="28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2862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960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3F1B7-C6F3-4268-AE0A-D6EE5548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F125A-B9C3-4C81-8AAC-54DB9E87B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036FF-3E3F-4A5E-AF13-FC9BBABD3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6265-F0B3-4253-B4D1-6618775A8CAB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A645A-EC79-4F47-8396-695919D9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6EB09-75F6-4F3D-B162-E86D94EE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4D3B-F834-4C0B-A40D-9A1A3EBBD9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33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488203" y="1492425"/>
            <a:ext cx="3252900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72000">
                <a:schemeClr val="accent3"/>
              </a:gs>
              <a:gs pos="100000">
                <a:schemeClr val="accent3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gradFill>
          <a:gsLst>
            <a:gs pos="0">
              <a:schemeClr val="accent2"/>
            </a:gs>
            <a:gs pos="72000">
              <a:schemeClr val="accent3"/>
            </a:gs>
            <a:gs pos="100000">
              <a:schemeClr val="accent3"/>
            </a:gs>
          </a:gsLst>
          <a:lin ang="54007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721700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 rot="10800000">
            <a:off x="6" y="0"/>
            <a:ext cx="1927002" cy="5143500"/>
          </a:xfrm>
          <a:custGeom>
            <a:avLst/>
            <a:gdLst/>
            <a:ahLst/>
            <a:cxnLst/>
            <a:rect l="l" t="t" r="r" b="b"/>
            <a:pathLst>
              <a:path w="2569336" h="6858000" extrusionOk="0">
                <a:moveTo>
                  <a:pt x="1256538" y="0"/>
                </a:moveTo>
                <a:cubicBezTo>
                  <a:pt x="1569466" y="775024"/>
                  <a:pt x="1729804" y="1603165"/>
                  <a:pt x="1728788" y="2438972"/>
                </a:cubicBezTo>
                <a:cubicBezTo>
                  <a:pt x="1728788" y="4144582"/>
                  <a:pt x="1073023" y="5696966"/>
                  <a:pt x="0" y="6858000"/>
                </a:cubicBezTo>
                <a:lnTo>
                  <a:pt x="2569337" y="6858000"/>
                </a:lnTo>
                <a:lnTo>
                  <a:pt x="2569337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 rot="10800000">
            <a:off x="7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 rot="10800000">
            <a:off x="9" y="3749421"/>
            <a:ext cx="1378553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solidFill>
            <a:srgbClr val="FFFFFF">
              <a:alpha val="20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ED0-2234-4C43-A057-94D237568367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8BC76-49A4-4340-AAC6-577EE64171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423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 rot="-5400000" flipH="1">
            <a:off x="4557300" y="424125"/>
            <a:ext cx="4182300" cy="3315000"/>
          </a:xfrm>
          <a:prstGeom prst="homePlate">
            <a:avLst>
              <a:gd name="adj" fmla="val 291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5349750" y="469675"/>
            <a:ext cx="2597400" cy="24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10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yectos\2013\TI\ReunionGobernador_6082013\Diseño\Liberados\slide presentacio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 userDrawn="1"/>
        </p:nvSpPr>
        <p:spPr>
          <a:xfrm>
            <a:off x="251520" y="0"/>
            <a:ext cx="2088232" cy="46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59757"/>
            <a:ext cx="1676400" cy="17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8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7221C-1D64-4BF9-A7F0-14FF3947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F63361-3CF9-458F-B014-7AD6A6DBB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14D60-6236-4894-8420-C1C0F3120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DABBE7-7367-43FB-982F-B13DB2B37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C61D8F-67D5-4EF1-97D0-A34A1DF35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9D54B3-EC5F-415B-81BB-4FBDE683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6265-F0B3-4253-B4D1-6618775A8CAB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3657A8-3F2E-434C-9E7F-8D2A2CFD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939338-4660-457F-A605-23538AB5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B4D3B-F834-4C0B-A40D-9A1A3EBBD9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458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6962100" cy="28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●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Light"/>
              <a:buChar char="○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Fira Sans Light"/>
              <a:buChar char="■"/>
              <a:defRPr sz="24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mailto:ludivinaleija28@hotmail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964C67-D240-46CF-A91F-3B8707AE6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091131"/>
          </a:xfrm>
          <a:prstGeom prst="rect">
            <a:avLst/>
          </a:prstGeom>
        </p:spPr>
      </p:pic>
      <p:sp>
        <p:nvSpPr>
          <p:cNvPr id="1574" name="Google Shape;1574;p54"/>
          <p:cNvSpPr/>
          <p:nvPr/>
        </p:nvSpPr>
        <p:spPr>
          <a:xfrm flipH="1">
            <a:off x="5239050" y="3135476"/>
            <a:ext cx="417094" cy="476716"/>
          </a:xfrm>
          <a:custGeom>
            <a:avLst/>
            <a:gdLst/>
            <a:ahLst/>
            <a:cxnLst/>
            <a:rect l="l" t="t" r="r" b="b"/>
            <a:pathLst>
              <a:path w="8657" h="9895" extrusionOk="0">
                <a:moveTo>
                  <a:pt x="8656" y="1"/>
                </a:moveTo>
                <a:lnTo>
                  <a:pt x="0" y="4894"/>
                </a:lnTo>
                <a:lnTo>
                  <a:pt x="8656" y="9895"/>
                </a:lnTo>
                <a:lnTo>
                  <a:pt x="8656" y="1"/>
                </a:lnTo>
                <a:close/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3" name="Google Shape;1573;p54"/>
          <p:cNvSpPr/>
          <p:nvPr/>
        </p:nvSpPr>
        <p:spPr>
          <a:xfrm rot="5400000" flipH="1">
            <a:off x="5888659" y="3814700"/>
            <a:ext cx="697500" cy="402600"/>
          </a:xfrm>
          <a:prstGeom prst="hexagon">
            <a:avLst>
              <a:gd name="adj" fmla="val 28631"/>
              <a:gd name="vf" fmla="val 115470"/>
            </a:avLst>
          </a:prstGeom>
          <a:solidFill>
            <a:schemeClr val="dk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2" name="Google Shape;1572;p54"/>
          <p:cNvSpPr/>
          <p:nvPr/>
        </p:nvSpPr>
        <p:spPr>
          <a:xfrm rot="5400000" flipH="1">
            <a:off x="5300734" y="3176550"/>
            <a:ext cx="1000200" cy="876300"/>
          </a:xfrm>
          <a:prstGeom prst="hexagon">
            <a:avLst>
              <a:gd name="adj" fmla="val 28631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BE936589-BA03-4471-9F7A-BE4C74FC955A}"/>
              </a:ext>
            </a:extLst>
          </p:cNvPr>
          <p:cNvSpPr/>
          <p:nvPr/>
        </p:nvSpPr>
        <p:spPr>
          <a:xfrm rot="5400000">
            <a:off x="4736805" y="249865"/>
            <a:ext cx="4263656" cy="3763925"/>
          </a:xfrm>
          <a:prstGeom prst="homePlat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71" name="Google Shape;1571;p54"/>
          <p:cNvSpPr txBox="1">
            <a:spLocks noGrp="1"/>
          </p:cNvSpPr>
          <p:nvPr>
            <p:ph type="title"/>
          </p:nvPr>
        </p:nvSpPr>
        <p:spPr>
          <a:xfrm>
            <a:off x="5103627" y="244548"/>
            <a:ext cx="3646968" cy="3013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Anticorrupción para los gobiernos.</a:t>
            </a:r>
            <a:br>
              <a:rPr lang="es-ES" sz="28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sz="2800" dirty="0">
                <a:solidFill>
                  <a:schemeClr val="l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Dra. Ludivina Leija Rodríguez</a:t>
            </a:r>
            <a:br>
              <a:rPr lang="es-MX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dirty="0"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8BF57C2-BB15-4F51-B573-5FE551F49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871900"/>
              </p:ext>
            </p:extLst>
          </p:nvPr>
        </p:nvGraphicFramePr>
        <p:xfrm>
          <a:off x="114716" y="606056"/>
          <a:ext cx="7950230" cy="4340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54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dirty="0"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23AE3B-73C5-4622-88BB-EF8BD30EA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41629"/>
              </p:ext>
            </p:extLst>
          </p:nvPr>
        </p:nvGraphicFramePr>
        <p:xfrm>
          <a:off x="0" y="170756"/>
          <a:ext cx="7852125" cy="551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05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12</a:t>
            </a:fld>
            <a:endParaRPr>
              <a:latin typeface="+mj-lt"/>
            </a:endParaRPr>
          </a:p>
        </p:txBody>
      </p:sp>
      <p:graphicFrame>
        <p:nvGraphicFramePr>
          <p:cNvPr id="13" name="Tabla 2">
            <a:extLst>
              <a:ext uri="{FF2B5EF4-FFF2-40B4-BE49-F238E27FC236}">
                <a16:creationId xmlns:a16="http://schemas.microsoft.com/office/drawing/2014/main" id="{4873F86F-CCD3-4BEE-8FB4-7FD8FEEB7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21283"/>
              </p:ext>
            </p:extLst>
          </p:nvPr>
        </p:nvGraphicFramePr>
        <p:xfrm>
          <a:off x="919215" y="2436092"/>
          <a:ext cx="3988584" cy="996153"/>
        </p:xfrm>
        <a:graphic>
          <a:graphicData uri="http://schemas.openxmlformats.org/drawingml/2006/table">
            <a:tbl>
              <a:tblPr firstRow="1" bandRow="1"/>
              <a:tblGrid>
                <a:gridCol w="1518081">
                  <a:extLst>
                    <a:ext uri="{9D8B030D-6E8A-4147-A177-3AD203B41FA5}">
                      <a16:colId xmlns:a16="http://schemas.microsoft.com/office/drawing/2014/main" val="1325009112"/>
                    </a:ext>
                  </a:extLst>
                </a:gridCol>
                <a:gridCol w="2470503">
                  <a:extLst>
                    <a:ext uri="{9D8B030D-6E8A-4147-A177-3AD203B41FA5}">
                      <a16:colId xmlns:a16="http://schemas.microsoft.com/office/drawing/2014/main" val="1074884289"/>
                    </a:ext>
                  </a:extLst>
                </a:gridCol>
              </a:tblGrid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Fira Sans SemiBold" panose="020B0604020202020204" charset="0"/>
                        </a:rPr>
                        <a:t>2015</a:t>
                      </a:r>
                      <a:endParaRPr lang="es-MX" b="1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Fira Sans SemiBold" panose="020B0604020202020204" charset="0"/>
                        </a:rPr>
                        <a:t>Lugar #95 (35 puntos)</a:t>
                      </a:r>
                      <a:endParaRPr lang="es-MX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9177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Fira Sans SemiBold" panose="020B0604020202020204" charset="0"/>
                        </a:rPr>
                        <a:t>2019</a:t>
                      </a:r>
                      <a:endParaRPr lang="es-MX" b="1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Fira Sans SemiBold" panose="020B0604020202020204" charset="0"/>
                        </a:rPr>
                        <a:t>Lugar #130 (29 puntos)</a:t>
                      </a:r>
                      <a:endParaRPr lang="es-MX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60507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latin typeface="Fira Sans SemiBold" panose="020B0604020202020204" charset="0"/>
                        </a:rPr>
                        <a:t>2020</a:t>
                      </a:r>
                      <a:endParaRPr lang="es-MX" b="1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Fira Sans SemiBold" panose="020B0604020202020204" charset="0"/>
                        </a:rPr>
                        <a:t>Lugar #124 (31 puntos) </a:t>
                      </a:r>
                      <a:endParaRPr lang="es-MX" dirty="0"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91035"/>
                  </a:ext>
                </a:extLst>
              </a:tr>
            </a:tbl>
          </a:graphicData>
        </a:graphic>
      </p:graphicFrame>
      <p:grpSp>
        <p:nvGrpSpPr>
          <p:cNvPr id="14" name="Group 8">
            <a:extLst>
              <a:ext uri="{FF2B5EF4-FFF2-40B4-BE49-F238E27FC236}">
                <a16:creationId xmlns:a16="http://schemas.microsoft.com/office/drawing/2014/main" id="{7AAE7E21-5560-4037-B5CB-A87EDCFD30C8}"/>
              </a:ext>
            </a:extLst>
          </p:cNvPr>
          <p:cNvGrpSpPr/>
          <p:nvPr/>
        </p:nvGrpSpPr>
        <p:grpSpPr>
          <a:xfrm>
            <a:off x="4927520" y="1785272"/>
            <a:ext cx="3481635" cy="2241465"/>
            <a:chOff x="871119" y="1455738"/>
            <a:chExt cx="6713537" cy="4614862"/>
          </a:xfrm>
          <a:solidFill>
            <a:schemeClr val="accent3">
              <a:lumMod val="75000"/>
            </a:schemeClr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02BE2A3-8617-4B95-B5F6-F38618B0A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381" y="4332288"/>
              <a:ext cx="26987" cy="317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1"/>
                </a:cxn>
                <a:cxn ang="0">
                  <a:pos x="10" y="2"/>
                </a:cxn>
                <a:cxn ang="0">
                  <a:pos x="15" y="7"/>
                </a:cxn>
                <a:cxn ang="0">
                  <a:pos x="17" y="11"/>
                </a:cxn>
                <a:cxn ang="0">
                  <a:pos x="17" y="15"/>
                </a:cxn>
                <a:cxn ang="0">
                  <a:pos x="15" y="18"/>
                </a:cxn>
                <a:cxn ang="0">
                  <a:pos x="10" y="20"/>
                </a:cxn>
                <a:cxn ang="0">
                  <a:pos x="8" y="19"/>
                </a:cxn>
                <a:cxn ang="0">
                  <a:pos x="4" y="15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17" h="20">
                  <a:moveTo>
                    <a:pt x="4" y="0"/>
                  </a:moveTo>
                  <a:lnTo>
                    <a:pt x="6" y="1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5" y="18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4" y="15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C2B16C1-B07C-4E7F-B53C-76DCAC629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894" y="4384675"/>
              <a:ext cx="158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3"/>
                </a:cxn>
                <a:cxn ang="0">
                  <a:pos x="10" y="5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5" y="10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4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5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6732361-3561-4806-B97A-316BF4E8A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994" y="4424363"/>
              <a:ext cx="14287" cy="142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7FC500D-102B-4D01-83A3-36381E3D7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381" y="3432175"/>
              <a:ext cx="42862" cy="508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12" y="5"/>
                </a:cxn>
                <a:cxn ang="0">
                  <a:pos x="20" y="13"/>
                </a:cxn>
                <a:cxn ang="0">
                  <a:pos x="25" y="19"/>
                </a:cxn>
                <a:cxn ang="0">
                  <a:pos x="27" y="27"/>
                </a:cxn>
                <a:cxn ang="0">
                  <a:pos x="25" y="32"/>
                </a:cxn>
                <a:cxn ang="0">
                  <a:pos x="21" y="32"/>
                </a:cxn>
                <a:cxn ang="0">
                  <a:pos x="17" y="28"/>
                </a:cxn>
                <a:cxn ang="0">
                  <a:pos x="7" y="15"/>
                </a:cxn>
                <a:cxn ang="0">
                  <a:pos x="3" y="9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7" h="32">
                  <a:moveTo>
                    <a:pt x="2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27" y="27"/>
                  </a:lnTo>
                  <a:lnTo>
                    <a:pt x="25" y="32"/>
                  </a:lnTo>
                  <a:lnTo>
                    <a:pt x="21" y="32"/>
                  </a:lnTo>
                  <a:lnTo>
                    <a:pt x="17" y="28"/>
                  </a:lnTo>
                  <a:lnTo>
                    <a:pt x="7" y="15"/>
                  </a:lnTo>
                  <a:lnTo>
                    <a:pt x="3" y="9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879FD18A-265E-42F4-8751-8A3B94EF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994" y="3576638"/>
              <a:ext cx="15875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3"/>
                </a:cxn>
                <a:cxn ang="0">
                  <a:pos x="10" y="8"/>
                </a:cxn>
                <a:cxn ang="0">
                  <a:pos x="10" y="18"/>
                </a:cxn>
                <a:cxn ang="0">
                  <a:pos x="6" y="21"/>
                </a:cxn>
                <a:cxn ang="0">
                  <a:pos x="2" y="18"/>
                </a:cxn>
                <a:cxn ang="0">
                  <a:pos x="1" y="13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10" h="21">
                  <a:moveTo>
                    <a:pt x="5" y="0"/>
                  </a:moveTo>
                  <a:lnTo>
                    <a:pt x="7" y="3"/>
                  </a:lnTo>
                  <a:lnTo>
                    <a:pt x="10" y="8"/>
                  </a:lnTo>
                  <a:lnTo>
                    <a:pt x="10" y="18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1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301DF6F-63D3-4222-9D73-552755C09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531" y="3660775"/>
              <a:ext cx="20637" cy="238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2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12" y="14"/>
                </a:cxn>
                <a:cxn ang="0">
                  <a:pos x="10" y="15"/>
                </a:cxn>
                <a:cxn ang="0">
                  <a:pos x="8" y="14"/>
                </a:cxn>
                <a:cxn ang="0">
                  <a:pos x="6" y="13"/>
                </a:cxn>
                <a:cxn ang="0">
                  <a:pos x="4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4" y="0"/>
                </a:cxn>
              </a:cxnLst>
              <a:rect l="0" t="0" r="r" b="b"/>
              <a:pathLst>
                <a:path w="13" h="15">
                  <a:moveTo>
                    <a:pt x="4" y="0"/>
                  </a:moveTo>
                  <a:lnTo>
                    <a:pt x="9" y="2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70A1725-C337-4BB4-8DD7-30DCEEB09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31" y="3554413"/>
              <a:ext cx="53975" cy="460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11" y="2"/>
                </a:cxn>
                <a:cxn ang="0">
                  <a:pos x="18" y="8"/>
                </a:cxn>
                <a:cxn ang="0">
                  <a:pos x="25" y="13"/>
                </a:cxn>
                <a:cxn ang="0">
                  <a:pos x="30" y="19"/>
                </a:cxn>
                <a:cxn ang="0">
                  <a:pos x="34" y="24"/>
                </a:cxn>
                <a:cxn ang="0">
                  <a:pos x="34" y="28"/>
                </a:cxn>
                <a:cxn ang="0">
                  <a:pos x="30" y="29"/>
                </a:cxn>
                <a:cxn ang="0">
                  <a:pos x="24" y="28"/>
                </a:cxn>
                <a:cxn ang="0">
                  <a:pos x="16" y="23"/>
                </a:cxn>
                <a:cxn ang="0">
                  <a:pos x="10" y="17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1" y="0"/>
                </a:cxn>
              </a:cxnLst>
              <a:rect l="0" t="0" r="r" b="b"/>
              <a:pathLst>
                <a:path w="34" h="29">
                  <a:moveTo>
                    <a:pt x="1" y="0"/>
                  </a:moveTo>
                  <a:lnTo>
                    <a:pt x="5" y="0"/>
                  </a:lnTo>
                  <a:lnTo>
                    <a:pt x="11" y="2"/>
                  </a:lnTo>
                  <a:lnTo>
                    <a:pt x="18" y="8"/>
                  </a:lnTo>
                  <a:lnTo>
                    <a:pt x="25" y="13"/>
                  </a:lnTo>
                  <a:lnTo>
                    <a:pt x="30" y="19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0" y="29"/>
                  </a:lnTo>
                  <a:lnTo>
                    <a:pt x="24" y="28"/>
                  </a:lnTo>
                  <a:lnTo>
                    <a:pt x="16" y="23"/>
                  </a:lnTo>
                  <a:lnTo>
                    <a:pt x="10" y="17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90D206C4-9A4C-44E3-BF0C-20336C093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356" y="3503613"/>
              <a:ext cx="15875" cy="365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0" y="16"/>
                </a:cxn>
                <a:cxn ang="0">
                  <a:pos x="10" y="23"/>
                </a:cxn>
                <a:cxn ang="0">
                  <a:pos x="8" y="23"/>
                </a:cxn>
                <a:cxn ang="0">
                  <a:pos x="6" y="20"/>
                </a:cxn>
                <a:cxn ang="0">
                  <a:pos x="5" y="19"/>
                </a:cxn>
                <a:cxn ang="0">
                  <a:pos x="4" y="15"/>
                </a:cxn>
                <a:cxn ang="0">
                  <a:pos x="2" y="13"/>
                </a:cxn>
                <a:cxn ang="0">
                  <a:pos x="1" y="9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10" h="23">
                  <a:moveTo>
                    <a:pt x="2" y="0"/>
                  </a:moveTo>
                  <a:lnTo>
                    <a:pt x="6" y="4"/>
                  </a:lnTo>
                  <a:lnTo>
                    <a:pt x="8" y="6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0" y="16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1" y="9"/>
                  </a:lnTo>
                  <a:lnTo>
                    <a:pt x="1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E61049A4-CB60-4909-8B58-F499B08FB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481" y="3413125"/>
              <a:ext cx="25400" cy="682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6" y="1"/>
                </a:cxn>
                <a:cxn ang="0">
                  <a:pos x="16" y="9"/>
                </a:cxn>
                <a:cxn ang="0">
                  <a:pos x="14" y="21"/>
                </a:cxn>
                <a:cxn ang="0">
                  <a:pos x="11" y="31"/>
                </a:cxn>
                <a:cxn ang="0">
                  <a:pos x="7" y="39"/>
                </a:cxn>
                <a:cxn ang="0">
                  <a:pos x="3" y="43"/>
                </a:cxn>
                <a:cxn ang="0">
                  <a:pos x="1" y="40"/>
                </a:cxn>
                <a:cxn ang="0">
                  <a:pos x="0" y="35"/>
                </a:cxn>
                <a:cxn ang="0">
                  <a:pos x="2" y="27"/>
                </a:cxn>
                <a:cxn ang="0">
                  <a:pos x="5" y="18"/>
                </a:cxn>
                <a:cxn ang="0">
                  <a:pos x="9" y="10"/>
                </a:cxn>
                <a:cxn ang="0">
                  <a:pos x="12" y="4"/>
                </a:cxn>
                <a:cxn ang="0">
                  <a:pos x="15" y="0"/>
                </a:cxn>
              </a:cxnLst>
              <a:rect l="0" t="0" r="r" b="b"/>
              <a:pathLst>
                <a:path w="16" h="43">
                  <a:moveTo>
                    <a:pt x="15" y="0"/>
                  </a:moveTo>
                  <a:lnTo>
                    <a:pt x="16" y="1"/>
                  </a:lnTo>
                  <a:lnTo>
                    <a:pt x="16" y="9"/>
                  </a:lnTo>
                  <a:lnTo>
                    <a:pt x="14" y="21"/>
                  </a:lnTo>
                  <a:lnTo>
                    <a:pt x="11" y="31"/>
                  </a:lnTo>
                  <a:lnTo>
                    <a:pt x="7" y="39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5" y="18"/>
                  </a:lnTo>
                  <a:lnTo>
                    <a:pt x="9" y="10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CC5AE9A8-5FB5-449C-8EAD-4153506F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894" y="3184525"/>
              <a:ext cx="34925" cy="571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2" y="3"/>
                </a:cxn>
                <a:cxn ang="0">
                  <a:pos x="22" y="9"/>
                </a:cxn>
                <a:cxn ang="0">
                  <a:pos x="19" y="17"/>
                </a:cxn>
                <a:cxn ang="0">
                  <a:pos x="15" y="25"/>
                </a:cxn>
                <a:cxn ang="0">
                  <a:pos x="5" y="35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22" h="36">
                  <a:moveTo>
                    <a:pt x="18" y="0"/>
                  </a:moveTo>
                  <a:lnTo>
                    <a:pt x="22" y="3"/>
                  </a:lnTo>
                  <a:lnTo>
                    <a:pt x="22" y="9"/>
                  </a:lnTo>
                  <a:lnTo>
                    <a:pt x="19" y="17"/>
                  </a:lnTo>
                  <a:lnTo>
                    <a:pt x="15" y="25"/>
                  </a:lnTo>
                  <a:lnTo>
                    <a:pt x="5" y="35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FAC6D28-F265-4D71-9D40-7896B52D9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819" y="2538413"/>
              <a:ext cx="41275" cy="762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21" y="2"/>
                </a:cxn>
                <a:cxn ang="0">
                  <a:pos x="22" y="9"/>
                </a:cxn>
                <a:cxn ang="0">
                  <a:pos x="24" y="18"/>
                </a:cxn>
                <a:cxn ang="0">
                  <a:pos x="26" y="27"/>
                </a:cxn>
                <a:cxn ang="0">
                  <a:pos x="26" y="36"/>
                </a:cxn>
                <a:cxn ang="0">
                  <a:pos x="23" y="43"/>
                </a:cxn>
                <a:cxn ang="0">
                  <a:pos x="21" y="48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1" y="41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" y="33"/>
                </a:cxn>
                <a:cxn ang="0">
                  <a:pos x="3" y="30"/>
                </a:cxn>
                <a:cxn ang="0">
                  <a:pos x="5" y="29"/>
                </a:cxn>
                <a:cxn ang="0">
                  <a:pos x="8" y="27"/>
                </a:cxn>
                <a:cxn ang="0">
                  <a:pos x="9" y="24"/>
                </a:cxn>
                <a:cxn ang="0">
                  <a:pos x="12" y="20"/>
                </a:cxn>
                <a:cxn ang="0">
                  <a:pos x="12" y="7"/>
                </a:cxn>
                <a:cxn ang="0">
                  <a:pos x="13" y="3"/>
                </a:cxn>
                <a:cxn ang="0">
                  <a:pos x="14" y="1"/>
                </a:cxn>
                <a:cxn ang="0">
                  <a:pos x="15" y="0"/>
                </a:cxn>
              </a:cxnLst>
              <a:rect l="0" t="0" r="r" b="b"/>
              <a:pathLst>
                <a:path w="26" h="48">
                  <a:moveTo>
                    <a:pt x="15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2" y="9"/>
                  </a:lnTo>
                  <a:lnTo>
                    <a:pt x="24" y="18"/>
                  </a:lnTo>
                  <a:lnTo>
                    <a:pt x="26" y="27"/>
                  </a:lnTo>
                  <a:lnTo>
                    <a:pt x="26" y="36"/>
                  </a:lnTo>
                  <a:lnTo>
                    <a:pt x="23" y="43"/>
                  </a:lnTo>
                  <a:lnTo>
                    <a:pt x="21" y="48"/>
                  </a:lnTo>
                  <a:lnTo>
                    <a:pt x="14" y="48"/>
                  </a:lnTo>
                  <a:lnTo>
                    <a:pt x="4" y="43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0"/>
                  </a:lnTo>
                  <a:lnTo>
                    <a:pt x="5" y="29"/>
                  </a:lnTo>
                  <a:lnTo>
                    <a:pt x="8" y="27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511D49C5-CF47-4BF2-B757-9657A7DAC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706" y="2378075"/>
              <a:ext cx="71437" cy="12065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3" y="0"/>
                </a:cxn>
                <a:cxn ang="0">
                  <a:pos x="34" y="2"/>
                </a:cxn>
                <a:cxn ang="0">
                  <a:pos x="36" y="4"/>
                </a:cxn>
                <a:cxn ang="0">
                  <a:pos x="37" y="11"/>
                </a:cxn>
                <a:cxn ang="0">
                  <a:pos x="37" y="17"/>
                </a:cxn>
                <a:cxn ang="0">
                  <a:pos x="38" y="25"/>
                </a:cxn>
                <a:cxn ang="0">
                  <a:pos x="41" y="32"/>
                </a:cxn>
                <a:cxn ang="0">
                  <a:pos x="43" y="41"/>
                </a:cxn>
                <a:cxn ang="0">
                  <a:pos x="45" y="49"/>
                </a:cxn>
                <a:cxn ang="0">
                  <a:pos x="42" y="56"/>
                </a:cxn>
                <a:cxn ang="0">
                  <a:pos x="40" y="59"/>
                </a:cxn>
                <a:cxn ang="0">
                  <a:pos x="40" y="71"/>
                </a:cxn>
                <a:cxn ang="0">
                  <a:pos x="37" y="75"/>
                </a:cxn>
                <a:cxn ang="0">
                  <a:pos x="32" y="76"/>
                </a:cxn>
                <a:cxn ang="0">
                  <a:pos x="20" y="74"/>
                </a:cxn>
                <a:cxn ang="0">
                  <a:pos x="10" y="67"/>
                </a:cxn>
                <a:cxn ang="0">
                  <a:pos x="1" y="58"/>
                </a:cxn>
                <a:cxn ang="0">
                  <a:pos x="0" y="50"/>
                </a:cxn>
                <a:cxn ang="0">
                  <a:pos x="2" y="43"/>
                </a:cxn>
                <a:cxn ang="0">
                  <a:pos x="6" y="36"/>
                </a:cxn>
                <a:cxn ang="0">
                  <a:pos x="7" y="29"/>
                </a:cxn>
                <a:cxn ang="0">
                  <a:pos x="7" y="18"/>
                </a:cxn>
                <a:cxn ang="0">
                  <a:pos x="10" y="12"/>
                </a:cxn>
                <a:cxn ang="0">
                  <a:pos x="16" y="7"/>
                </a:cxn>
                <a:cxn ang="0">
                  <a:pos x="22" y="4"/>
                </a:cxn>
                <a:cxn ang="0">
                  <a:pos x="25" y="3"/>
                </a:cxn>
                <a:cxn ang="0">
                  <a:pos x="31" y="0"/>
                </a:cxn>
              </a:cxnLst>
              <a:rect l="0" t="0" r="r" b="b"/>
              <a:pathLst>
                <a:path w="45" h="76">
                  <a:moveTo>
                    <a:pt x="31" y="0"/>
                  </a:moveTo>
                  <a:lnTo>
                    <a:pt x="33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7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1" y="32"/>
                  </a:lnTo>
                  <a:lnTo>
                    <a:pt x="43" y="41"/>
                  </a:lnTo>
                  <a:lnTo>
                    <a:pt x="45" y="49"/>
                  </a:lnTo>
                  <a:lnTo>
                    <a:pt x="42" y="56"/>
                  </a:lnTo>
                  <a:lnTo>
                    <a:pt x="40" y="59"/>
                  </a:lnTo>
                  <a:lnTo>
                    <a:pt x="40" y="71"/>
                  </a:lnTo>
                  <a:lnTo>
                    <a:pt x="37" y="75"/>
                  </a:lnTo>
                  <a:lnTo>
                    <a:pt x="32" y="76"/>
                  </a:lnTo>
                  <a:lnTo>
                    <a:pt x="20" y="74"/>
                  </a:lnTo>
                  <a:lnTo>
                    <a:pt x="10" y="67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2" y="43"/>
                  </a:lnTo>
                  <a:lnTo>
                    <a:pt x="6" y="36"/>
                  </a:lnTo>
                  <a:lnTo>
                    <a:pt x="7" y="29"/>
                  </a:lnTo>
                  <a:lnTo>
                    <a:pt x="7" y="18"/>
                  </a:lnTo>
                  <a:lnTo>
                    <a:pt x="10" y="12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25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07C28ECD-6580-4E07-9074-13E6C6E72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394" y="2278063"/>
              <a:ext cx="85725" cy="133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0"/>
                </a:cxn>
                <a:cxn ang="0">
                  <a:pos x="18" y="7"/>
                </a:cxn>
                <a:cxn ang="0">
                  <a:pos x="23" y="14"/>
                </a:cxn>
                <a:cxn ang="0">
                  <a:pos x="24" y="22"/>
                </a:cxn>
                <a:cxn ang="0">
                  <a:pos x="24" y="35"/>
                </a:cxn>
                <a:cxn ang="0">
                  <a:pos x="26" y="38"/>
                </a:cxn>
                <a:cxn ang="0">
                  <a:pos x="28" y="40"/>
                </a:cxn>
                <a:cxn ang="0">
                  <a:pos x="31" y="41"/>
                </a:cxn>
                <a:cxn ang="0">
                  <a:pos x="49" y="41"/>
                </a:cxn>
                <a:cxn ang="0">
                  <a:pos x="51" y="47"/>
                </a:cxn>
                <a:cxn ang="0">
                  <a:pos x="53" y="52"/>
                </a:cxn>
                <a:cxn ang="0">
                  <a:pos x="54" y="61"/>
                </a:cxn>
                <a:cxn ang="0">
                  <a:pos x="54" y="70"/>
                </a:cxn>
                <a:cxn ang="0">
                  <a:pos x="53" y="77"/>
                </a:cxn>
                <a:cxn ang="0">
                  <a:pos x="51" y="84"/>
                </a:cxn>
                <a:cxn ang="0">
                  <a:pos x="49" y="84"/>
                </a:cxn>
                <a:cxn ang="0">
                  <a:pos x="39" y="74"/>
                </a:cxn>
                <a:cxn ang="0">
                  <a:pos x="31" y="65"/>
                </a:cxn>
                <a:cxn ang="0">
                  <a:pos x="23" y="54"/>
                </a:cxn>
                <a:cxn ang="0">
                  <a:pos x="14" y="44"/>
                </a:cxn>
                <a:cxn ang="0">
                  <a:pos x="8" y="35"/>
                </a:cxn>
                <a:cxn ang="0">
                  <a:pos x="4" y="27"/>
                </a:cxn>
                <a:cxn ang="0">
                  <a:pos x="1" y="18"/>
                </a:cxn>
                <a:cxn ang="0">
                  <a:pos x="0" y="11"/>
                </a:cxn>
                <a:cxn ang="0">
                  <a:pos x="1" y="4"/>
                </a:cxn>
                <a:cxn ang="0">
                  <a:pos x="4" y="0"/>
                </a:cxn>
              </a:cxnLst>
              <a:rect l="0" t="0" r="r" b="b"/>
              <a:pathLst>
                <a:path w="54" h="84">
                  <a:moveTo>
                    <a:pt x="4" y="0"/>
                  </a:moveTo>
                  <a:lnTo>
                    <a:pt x="9" y="0"/>
                  </a:lnTo>
                  <a:lnTo>
                    <a:pt x="18" y="7"/>
                  </a:lnTo>
                  <a:lnTo>
                    <a:pt x="23" y="14"/>
                  </a:lnTo>
                  <a:lnTo>
                    <a:pt x="24" y="22"/>
                  </a:lnTo>
                  <a:lnTo>
                    <a:pt x="24" y="35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49" y="41"/>
                  </a:lnTo>
                  <a:lnTo>
                    <a:pt x="51" y="47"/>
                  </a:lnTo>
                  <a:lnTo>
                    <a:pt x="53" y="52"/>
                  </a:lnTo>
                  <a:lnTo>
                    <a:pt x="54" y="61"/>
                  </a:lnTo>
                  <a:lnTo>
                    <a:pt x="54" y="70"/>
                  </a:lnTo>
                  <a:lnTo>
                    <a:pt x="53" y="77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39" y="74"/>
                  </a:lnTo>
                  <a:lnTo>
                    <a:pt x="31" y="65"/>
                  </a:lnTo>
                  <a:lnTo>
                    <a:pt x="23" y="54"/>
                  </a:lnTo>
                  <a:lnTo>
                    <a:pt x="14" y="44"/>
                  </a:lnTo>
                  <a:lnTo>
                    <a:pt x="8" y="35"/>
                  </a:lnTo>
                  <a:lnTo>
                    <a:pt x="4" y="27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45D180F2-5E43-4FE3-9DD7-8F42D47BE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3856" y="4467225"/>
              <a:ext cx="50800" cy="7461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30" y="1"/>
                </a:cxn>
                <a:cxn ang="0">
                  <a:pos x="32" y="5"/>
                </a:cxn>
                <a:cxn ang="0">
                  <a:pos x="31" y="10"/>
                </a:cxn>
                <a:cxn ang="0">
                  <a:pos x="22" y="28"/>
                </a:cxn>
                <a:cxn ang="0">
                  <a:pos x="16" y="37"/>
                </a:cxn>
                <a:cxn ang="0">
                  <a:pos x="10" y="43"/>
                </a:cxn>
                <a:cxn ang="0">
                  <a:pos x="7" y="47"/>
                </a:cxn>
                <a:cxn ang="0">
                  <a:pos x="3" y="45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4" y="0"/>
                </a:cxn>
              </a:cxnLst>
              <a:rect l="0" t="0" r="r" b="b"/>
              <a:pathLst>
                <a:path w="32" h="47">
                  <a:moveTo>
                    <a:pt x="14" y="0"/>
                  </a:moveTo>
                  <a:lnTo>
                    <a:pt x="23" y="0"/>
                  </a:lnTo>
                  <a:lnTo>
                    <a:pt x="30" y="1"/>
                  </a:lnTo>
                  <a:lnTo>
                    <a:pt x="32" y="5"/>
                  </a:lnTo>
                  <a:lnTo>
                    <a:pt x="31" y="10"/>
                  </a:lnTo>
                  <a:lnTo>
                    <a:pt x="22" y="28"/>
                  </a:lnTo>
                  <a:lnTo>
                    <a:pt x="16" y="37"/>
                  </a:lnTo>
                  <a:lnTo>
                    <a:pt x="10" y="43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7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2B438E14-2531-4463-98BB-9812FE54D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019" y="4681538"/>
              <a:ext cx="854075" cy="603250"/>
            </a:xfrm>
            <a:custGeom>
              <a:avLst/>
              <a:gdLst/>
              <a:ahLst/>
              <a:cxnLst>
                <a:cxn ang="0">
                  <a:pos x="277" y="3"/>
                </a:cxn>
                <a:cxn ang="0">
                  <a:pos x="277" y="21"/>
                </a:cxn>
                <a:cxn ang="0">
                  <a:pos x="303" y="28"/>
                </a:cxn>
                <a:cxn ang="0">
                  <a:pos x="313" y="23"/>
                </a:cxn>
                <a:cxn ang="0">
                  <a:pos x="327" y="7"/>
                </a:cxn>
                <a:cxn ang="0">
                  <a:pos x="349" y="23"/>
                </a:cxn>
                <a:cxn ang="0">
                  <a:pos x="363" y="54"/>
                </a:cxn>
                <a:cxn ang="0">
                  <a:pos x="404" y="45"/>
                </a:cxn>
                <a:cxn ang="0">
                  <a:pos x="408" y="52"/>
                </a:cxn>
                <a:cxn ang="0">
                  <a:pos x="424" y="69"/>
                </a:cxn>
                <a:cxn ang="0">
                  <a:pos x="463" y="65"/>
                </a:cxn>
                <a:cxn ang="0">
                  <a:pos x="507" y="52"/>
                </a:cxn>
                <a:cxn ang="0">
                  <a:pos x="538" y="54"/>
                </a:cxn>
                <a:cxn ang="0">
                  <a:pos x="533" y="74"/>
                </a:cxn>
                <a:cxn ang="0">
                  <a:pos x="522" y="145"/>
                </a:cxn>
                <a:cxn ang="0">
                  <a:pos x="513" y="178"/>
                </a:cxn>
                <a:cxn ang="0">
                  <a:pos x="472" y="230"/>
                </a:cxn>
                <a:cxn ang="0">
                  <a:pos x="454" y="243"/>
                </a:cxn>
                <a:cxn ang="0">
                  <a:pos x="449" y="271"/>
                </a:cxn>
                <a:cxn ang="0">
                  <a:pos x="459" y="313"/>
                </a:cxn>
                <a:cxn ang="0">
                  <a:pos x="436" y="299"/>
                </a:cxn>
                <a:cxn ang="0">
                  <a:pos x="421" y="300"/>
                </a:cxn>
                <a:cxn ang="0">
                  <a:pos x="368" y="289"/>
                </a:cxn>
                <a:cxn ang="0">
                  <a:pos x="340" y="303"/>
                </a:cxn>
                <a:cxn ang="0">
                  <a:pos x="308" y="282"/>
                </a:cxn>
                <a:cxn ang="0">
                  <a:pos x="275" y="288"/>
                </a:cxn>
                <a:cxn ang="0">
                  <a:pos x="276" y="330"/>
                </a:cxn>
                <a:cxn ang="0">
                  <a:pos x="248" y="347"/>
                </a:cxn>
                <a:cxn ang="0">
                  <a:pos x="221" y="369"/>
                </a:cxn>
                <a:cxn ang="0">
                  <a:pos x="167" y="362"/>
                </a:cxn>
                <a:cxn ang="0">
                  <a:pos x="112" y="343"/>
                </a:cxn>
                <a:cxn ang="0">
                  <a:pos x="46" y="325"/>
                </a:cxn>
                <a:cxn ang="0">
                  <a:pos x="15" y="288"/>
                </a:cxn>
                <a:cxn ang="0">
                  <a:pos x="0" y="263"/>
                </a:cxn>
                <a:cxn ang="0">
                  <a:pos x="24" y="228"/>
                </a:cxn>
                <a:cxn ang="0">
                  <a:pos x="59" y="213"/>
                </a:cxn>
                <a:cxn ang="0">
                  <a:pos x="76" y="212"/>
                </a:cxn>
                <a:cxn ang="0">
                  <a:pos x="94" y="217"/>
                </a:cxn>
                <a:cxn ang="0">
                  <a:pos x="143" y="180"/>
                </a:cxn>
                <a:cxn ang="0">
                  <a:pos x="173" y="167"/>
                </a:cxn>
                <a:cxn ang="0">
                  <a:pos x="171" y="142"/>
                </a:cxn>
                <a:cxn ang="0">
                  <a:pos x="149" y="127"/>
                </a:cxn>
                <a:cxn ang="0">
                  <a:pos x="140" y="88"/>
                </a:cxn>
                <a:cxn ang="0">
                  <a:pos x="153" y="70"/>
                </a:cxn>
                <a:cxn ang="0">
                  <a:pos x="117" y="59"/>
                </a:cxn>
                <a:cxn ang="0">
                  <a:pos x="103" y="56"/>
                </a:cxn>
                <a:cxn ang="0">
                  <a:pos x="107" y="42"/>
                </a:cxn>
                <a:cxn ang="0">
                  <a:pos x="140" y="32"/>
                </a:cxn>
                <a:cxn ang="0">
                  <a:pos x="209" y="2"/>
                </a:cxn>
              </a:cxnLst>
              <a:rect l="0" t="0" r="r" b="b"/>
              <a:pathLst>
                <a:path w="538" h="380">
                  <a:moveTo>
                    <a:pt x="241" y="0"/>
                  </a:moveTo>
                  <a:lnTo>
                    <a:pt x="258" y="0"/>
                  </a:lnTo>
                  <a:lnTo>
                    <a:pt x="271" y="1"/>
                  </a:lnTo>
                  <a:lnTo>
                    <a:pt x="277" y="3"/>
                  </a:lnTo>
                  <a:lnTo>
                    <a:pt x="279" y="6"/>
                  </a:lnTo>
                  <a:lnTo>
                    <a:pt x="279" y="11"/>
                  </a:lnTo>
                  <a:lnTo>
                    <a:pt x="277" y="16"/>
                  </a:lnTo>
                  <a:lnTo>
                    <a:pt x="277" y="21"/>
                  </a:lnTo>
                  <a:lnTo>
                    <a:pt x="280" y="25"/>
                  </a:lnTo>
                  <a:lnTo>
                    <a:pt x="288" y="29"/>
                  </a:lnTo>
                  <a:lnTo>
                    <a:pt x="295" y="29"/>
                  </a:lnTo>
                  <a:lnTo>
                    <a:pt x="303" y="28"/>
                  </a:lnTo>
                  <a:lnTo>
                    <a:pt x="308" y="27"/>
                  </a:lnTo>
                  <a:lnTo>
                    <a:pt x="311" y="27"/>
                  </a:lnTo>
                  <a:lnTo>
                    <a:pt x="312" y="24"/>
                  </a:lnTo>
                  <a:lnTo>
                    <a:pt x="313" y="23"/>
                  </a:lnTo>
                  <a:lnTo>
                    <a:pt x="313" y="19"/>
                  </a:lnTo>
                  <a:lnTo>
                    <a:pt x="316" y="14"/>
                  </a:lnTo>
                  <a:lnTo>
                    <a:pt x="320" y="10"/>
                  </a:lnTo>
                  <a:lnTo>
                    <a:pt x="327" y="7"/>
                  </a:lnTo>
                  <a:lnTo>
                    <a:pt x="335" y="7"/>
                  </a:lnTo>
                  <a:lnTo>
                    <a:pt x="344" y="10"/>
                  </a:lnTo>
                  <a:lnTo>
                    <a:pt x="348" y="15"/>
                  </a:lnTo>
                  <a:lnTo>
                    <a:pt x="349" y="23"/>
                  </a:lnTo>
                  <a:lnTo>
                    <a:pt x="348" y="32"/>
                  </a:lnTo>
                  <a:lnTo>
                    <a:pt x="349" y="41"/>
                  </a:lnTo>
                  <a:lnTo>
                    <a:pt x="354" y="48"/>
                  </a:lnTo>
                  <a:lnTo>
                    <a:pt x="363" y="54"/>
                  </a:lnTo>
                  <a:lnTo>
                    <a:pt x="375" y="52"/>
                  </a:lnTo>
                  <a:lnTo>
                    <a:pt x="385" y="50"/>
                  </a:lnTo>
                  <a:lnTo>
                    <a:pt x="395" y="46"/>
                  </a:lnTo>
                  <a:lnTo>
                    <a:pt x="404" y="45"/>
                  </a:lnTo>
                  <a:lnTo>
                    <a:pt x="407" y="46"/>
                  </a:lnTo>
                  <a:lnTo>
                    <a:pt x="409" y="46"/>
                  </a:lnTo>
                  <a:lnTo>
                    <a:pt x="409" y="50"/>
                  </a:lnTo>
                  <a:lnTo>
                    <a:pt x="408" y="52"/>
                  </a:lnTo>
                  <a:lnTo>
                    <a:pt x="408" y="60"/>
                  </a:lnTo>
                  <a:lnTo>
                    <a:pt x="409" y="63"/>
                  </a:lnTo>
                  <a:lnTo>
                    <a:pt x="416" y="68"/>
                  </a:lnTo>
                  <a:lnTo>
                    <a:pt x="424" y="69"/>
                  </a:lnTo>
                  <a:lnTo>
                    <a:pt x="431" y="68"/>
                  </a:lnTo>
                  <a:lnTo>
                    <a:pt x="439" y="68"/>
                  </a:lnTo>
                  <a:lnTo>
                    <a:pt x="449" y="66"/>
                  </a:lnTo>
                  <a:lnTo>
                    <a:pt x="463" y="65"/>
                  </a:lnTo>
                  <a:lnTo>
                    <a:pt x="479" y="63"/>
                  </a:lnTo>
                  <a:lnTo>
                    <a:pt x="489" y="60"/>
                  </a:lnTo>
                  <a:lnTo>
                    <a:pt x="497" y="57"/>
                  </a:lnTo>
                  <a:lnTo>
                    <a:pt x="507" y="52"/>
                  </a:lnTo>
                  <a:lnTo>
                    <a:pt x="518" y="47"/>
                  </a:lnTo>
                  <a:lnTo>
                    <a:pt x="529" y="42"/>
                  </a:lnTo>
                  <a:lnTo>
                    <a:pt x="534" y="48"/>
                  </a:lnTo>
                  <a:lnTo>
                    <a:pt x="538" y="54"/>
                  </a:lnTo>
                  <a:lnTo>
                    <a:pt x="538" y="55"/>
                  </a:lnTo>
                  <a:lnTo>
                    <a:pt x="536" y="56"/>
                  </a:lnTo>
                  <a:lnTo>
                    <a:pt x="535" y="63"/>
                  </a:lnTo>
                  <a:lnTo>
                    <a:pt x="533" y="74"/>
                  </a:lnTo>
                  <a:lnTo>
                    <a:pt x="530" y="91"/>
                  </a:lnTo>
                  <a:lnTo>
                    <a:pt x="527" y="109"/>
                  </a:lnTo>
                  <a:lnTo>
                    <a:pt x="525" y="128"/>
                  </a:lnTo>
                  <a:lnTo>
                    <a:pt x="522" y="145"/>
                  </a:lnTo>
                  <a:lnTo>
                    <a:pt x="521" y="158"/>
                  </a:lnTo>
                  <a:lnTo>
                    <a:pt x="521" y="164"/>
                  </a:lnTo>
                  <a:lnTo>
                    <a:pt x="518" y="169"/>
                  </a:lnTo>
                  <a:lnTo>
                    <a:pt x="513" y="178"/>
                  </a:lnTo>
                  <a:lnTo>
                    <a:pt x="506" y="189"/>
                  </a:lnTo>
                  <a:lnTo>
                    <a:pt x="488" y="212"/>
                  </a:lnTo>
                  <a:lnTo>
                    <a:pt x="479" y="222"/>
                  </a:lnTo>
                  <a:lnTo>
                    <a:pt x="472" y="230"/>
                  </a:lnTo>
                  <a:lnTo>
                    <a:pt x="468" y="235"/>
                  </a:lnTo>
                  <a:lnTo>
                    <a:pt x="467" y="237"/>
                  </a:lnTo>
                  <a:lnTo>
                    <a:pt x="467" y="240"/>
                  </a:lnTo>
                  <a:lnTo>
                    <a:pt x="454" y="243"/>
                  </a:lnTo>
                  <a:lnTo>
                    <a:pt x="445" y="246"/>
                  </a:lnTo>
                  <a:lnTo>
                    <a:pt x="443" y="252"/>
                  </a:lnTo>
                  <a:lnTo>
                    <a:pt x="445" y="261"/>
                  </a:lnTo>
                  <a:lnTo>
                    <a:pt x="449" y="271"/>
                  </a:lnTo>
                  <a:lnTo>
                    <a:pt x="454" y="284"/>
                  </a:lnTo>
                  <a:lnTo>
                    <a:pt x="462" y="304"/>
                  </a:lnTo>
                  <a:lnTo>
                    <a:pt x="462" y="311"/>
                  </a:lnTo>
                  <a:lnTo>
                    <a:pt x="459" y="313"/>
                  </a:lnTo>
                  <a:lnTo>
                    <a:pt x="454" y="312"/>
                  </a:lnTo>
                  <a:lnTo>
                    <a:pt x="448" y="307"/>
                  </a:lnTo>
                  <a:lnTo>
                    <a:pt x="441" y="303"/>
                  </a:lnTo>
                  <a:lnTo>
                    <a:pt x="436" y="299"/>
                  </a:lnTo>
                  <a:lnTo>
                    <a:pt x="433" y="299"/>
                  </a:lnTo>
                  <a:lnTo>
                    <a:pt x="430" y="302"/>
                  </a:lnTo>
                  <a:lnTo>
                    <a:pt x="426" y="302"/>
                  </a:lnTo>
                  <a:lnTo>
                    <a:pt x="421" y="300"/>
                  </a:lnTo>
                  <a:lnTo>
                    <a:pt x="413" y="298"/>
                  </a:lnTo>
                  <a:lnTo>
                    <a:pt x="400" y="293"/>
                  </a:lnTo>
                  <a:lnTo>
                    <a:pt x="384" y="289"/>
                  </a:lnTo>
                  <a:lnTo>
                    <a:pt x="368" y="289"/>
                  </a:lnTo>
                  <a:lnTo>
                    <a:pt x="357" y="293"/>
                  </a:lnTo>
                  <a:lnTo>
                    <a:pt x="349" y="298"/>
                  </a:lnTo>
                  <a:lnTo>
                    <a:pt x="344" y="303"/>
                  </a:lnTo>
                  <a:lnTo>
                    <a:pt x="340" y="303"/>
                  </a:lnTo>
                  <a:lnTo>
                    <a:pt x="332" y="299"/>
                  </a:lnTo>
                  <a:lnTo>
                    <a:pt x="325" y="294"/>
                  </a:lnTo>
                  <a:lnTo>
                    <a:pt x="316" y="288"/>
                  </a:lnTo>
                  <a:lnTo>
                    <a:pt x="308" y="282"/>
                  </a:lnTo>
                  <a:lnTo>
                    <a:pt x="302" y="281"/>
                  </a:lnTo>
                  <a:lnTo>
                    <a:pt x="293" y="284"/>
                  </a:lnTo>
                  <a:lnTo>
                    <a:pt x="284" y="285"/>
                  </a:lnTo>
                  <a:lnTo>
                    <a:pt x="275" y="288"/>
                  </a:lnTo>
                  <a:lnTo>
                    <a:pt x="272" y="291"/>
                  </a:lnTo>
                  <a:lnTo>
                    <a:pt x="272" y="311"/>
                  </a:lnTo>
                  <a:lnTo>
                    <a:pt x="275" y="321"/>
                  </a:lnTo>
                  <a:lnTo>
                    <a:pt x="276" y="330"/>
                  </a:lnTo>
                  <a:lnTo>
                    <a:pt x="275" y="336"/>
                  </a:lnTo>
                  <a:lnTo>
                    <a:pt x="270" y="340"/>
                  </a:lnTo>
                  <a:lnTo>
                    <a:pt x="261" y="344"/>
                  </a:lnTo>
                  <a:lnTo>
                    <a:pt x="248" y="347"/>
                  </a:lnTo>
                  <a:lnTo>
                    <a:pt x="236" y="349"/>
                  </a:lnTo>
                  <a:lnTo>
                    <a:pt x="227" y="354"/>
                  </a:lnTo>
                  <a:lnTo>
                    <a:pt x="223" y="361"/>
                  </a:lnTo>
                  <a:lnTo>
                    <a:pt x="221" y="369"/>
                  </a:lnTo>
                  <a:lnTo>
                    <a:pt x="221" y="380"/>
                  </a:lnTo>
                  <a:lnTo>
                    <a:pt x="200" y="374"/>
                  </a:lnTo>
                  <a:lnTo>
                    <a:pt x="181" y="367"/>
                  </a:lnTo>
                  <a:lnTo>
                    <a:pt x="167" y="362"/>
                  </a:lnTo>
                  <a:lnTo>
                    <a:pt x="153" y="360"/>
                  </a:lnTo>
                  <a:lnTo>
                    <a:pt x="139" y="356"/>
                  </a:lnTo>
                  <a:lnTo>
                    <a:pt x="126" y="349"/>
                  </a:lnTo>
                  <a:lnTo>
                    <a:pt x="112" y="343"/>
                  </a:lnTo>
                  <a:lnTo>
                    <a:pt x="95" y="338"/>
                  </a:lnTo>
                  <a:lnTo>
                    <a:pt x="76" y="333"/>
                  </a:lnTo>
                  <a:lnTo>
                    <a:pt x="60" y="330"/>
                  </a:lnTo>
                  <a:lnTo>
                    <a:pt x="46" y="325"/>
                  </a:lnTo>
                  <a:lnTo>
                    <a:pt x="37" y="317"/>
                  </a:lnTo>
                  <a:lnTo>
                    <a:pt x="30" y="304"/>
                  </a:lnTo>
                  <a:lnTo>
                    <a:pt x="23" y="294"/>
                  </a:lnTo>
                  <a:lnTo>
                    <a:pt x="15" y="288"/>
                  </a:lnTo>
                  <a:lnTo>
                    <a:pt x="8" y="280"/>
                  </a:lnTo>
                  <a:lnTo>
                    <a:pt x="5" y="273"/>
                  </a:lnTo>
                  <a:lnTo>
                    <a:pt x="5" y="271"/>
                  </a:lnTo>
                  <a:lnTo>
                    <a:pt x="0" y="263"/>
                  </a:lnTo>
                  <a:lnTo>
                    <a:pt x="10" y="252"/>
                  </a:lnTo>
                  <a:lnTo>
                    <a:pt x="19" y="241"/>
                  </a:lnTo>
                  <a:lnTo>
                    <a:pt x="24" y="231"/>
                  </a:lnTo>
                  <a:lnTo>
                    <a:pt x="24" y="228"/>
                  </a:lnTo>
                  <a:lnTo>
                    <a:pt x="26" y="225"/>
                  </a:lnTo>
                  <a:lnTo>
                    <a:pt x="39" y="221"/>
                  </a:lnTo>
                  <a:lnTo>
                    <a:pt x="50" y="217"/>
                  </a:lnTo>
                  <a:lnTo>
                    <a:pt x="59" y="213"/>
                  </a:lnTo>
                  <a:lnTo>
                    <a:pt x="66" y="209"/>
                  </a:lnTo>
                  <a:lnTo>
                    <a:pt x="68" y="208"/>
                  </a:lnTo>
                  <a:lnTo>
                    <a:pt x="72" y="208"/>
                  </a:lnTo>
                  <a:lnTo>
                    <a:pt x="76" y="212"/>
                  </a:lnTo>
                  <a:lnTo>
                    <a:pt x="80" y="219"/>
                  </a:lnTo>
                  <a:lnTo>
                    <a:pt x="82" y="221"/>
                  </a:lnTo>
                  <a:lnTo>
                    <a:pt x="87" y="221"/>
                  </a:lnTo>
                  <a:lnTo>
                    <a:pt x="94" y="217"/>
                  </a:lnTo>
                  <a:lnTo>
                    <a:pt x="112" y="201"/>
                  </a:lnTo>
                  <a:lnTo>
                    <a:pt x="125" y="189"/>
                  </a:lnTo>
                  <a:lnTo>
                    <a:pt x="132" y="183"/>
                  </a:lnTo>
                  <a:lnTo>
                    <a:pt x="143" y="180"/>
                  </a:lnTo>
                  <a:lnTo>
                    <a:pt x="154" y="178"/>
                  </a:lnTo>
                  <a:lnTo>
                    <a:pt x="162" y="178"/>
                  </a:lnTo>
                  <a:lnTo>
                    <a:pt x="168" y="174"/>
                  </a:lnTo>
                  <a:lnTo>
                    <a:pt x="173" y="167"/>
                  </a:lnTo>
                  <a:lnTo>
                    <a:pt x="177" y="158"/>
                  </a:lnTo>
                  <a:lnTo>
                    <a:pt x="178" y="149"/>
                  </a:lnTo>
                  <a:lnTo>
                    <a:pt x="176" y="144"/>
                  </a:lnTo>
                  <a:lnTo>
                    <a:pt x="171" y="142"/>
                  </a:lnTo>
                  <a:lnTo>
                    <a:pt x="163" y="141"/>
                  </a:lnTo>
                  <a:lnTo>
                    <a:pt x="157" y="141"/>
                  </a:lnTo>
                  <a:lnTo>
                    <a:pt x="152" y="136"/>
                  </a:lnTo>
                  <a:lnTo>
                    <a:pt x="149" y="127"/>
                  </a:lnTo>
                  <a:lnTo>
                    <a:pt x="145" y="115"/>
                  </a:lnTo>
                  <a:lnTo>
                    <a:pt x="143" y="104"/>
                  </a:lnTo>
                  <a:lnTo>
                    <a:pt x="140" y="95"/>
                  </a:lnTo>
                  <a:lnTo>
                    <a:pt x="140" y="88"/>
                  </a:lnTo>
                  <a:lnTo>
                    <a:pt x="144" y="83"/>
                  </a:lnTo>
                  <a:lnTo>
                    <a:pt x="148" y="79"/>
                  </a:lnTo>
                  <a:lnTo>
                    <a:pt x="152" y="74"/>
                  </a:lnTo>
                  <a:lnTo>
                    <a:pt x="153" y="70"/>
                  </a:lnTo>
                  <a:lnTo>
                    <a:pt x="150" y="65"/>
                  </a:lnTo>
                  <a:lnTo>
                    <a:pt x="143" y="61"/>
                  </a:lnTo>
                  <a:lnTo>
                    <a:pt x="132" y="60"/>
                  </a:lnTo>
                  <a:lnTo>
                    <a:pt x="117" y="59"/>
                  </a:lnTo>
                  <a:lnTo>
                    <a:pt x="112" y="59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6"/>
                  </a:lnTo>
                  <a:lnTo>
                    <a:pt x="103" y="51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2"/>
                  </a:lnTo>
                  <a:lnTo>
                    <a:pt x="110" y="37"/>
                  </a:lnTo>
                  <a:lnTo>
                    <a:pt x="118" y="34"/>
                  </a:lnTo>
                  <a:lnTo>
                    <a:pt x="128" y="33"/>
                  </a:lnTo>
                  <a:lnTo>
                    <a:pt x="140" y="32"/>
                  </a:lnTo>
                  <a:lnTo>
                    <a:pt x="150" y="29"/>
                  </a:lnTo>
                  <a:lnTo>
                    <a:pt x="173" y="16"/>
                  </a:lnTo>
                  <a:lnTo>
                    <a:pt x="196" y="5"/>
                  </a:lnTo>
                  <a:lnTo>
                    <a:pt x="209" y="2"/>
                  </a:lnTo>
                  <a:lnTo>
                    <a:pt x="225" y="1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45B9C030-FC74-4751-BA27-D0EC298B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494" y="4375150"/>
              <a:ext cx="349250" cy="392113"/>
            </a:xfrm>
            <a:custGeom>
              <a:avLst/>
              <a:gdLst/>
              <a:ahLst/>
              <a:cxnLst>
                <a:cxn ang="0">
                  <a:pos x="200" y="6"/>
                </a:cxn>
                <a:cxn ang="0">
                  <a:pos x="213" y="29"/>
                </a:cxn>
                <a:cxn ang="0">
                  <a:pos x="218" y="45"/>
                </a:cxn>
                <a:cxn ang="0">
                  <a:pos x="216" y="72"/>
                </a:cxn>
                <a:cxn ang="0">
                  <a:pos x="205" y="78"/>
                </a:cxn>
                <a:cxn ang="0">
                  <a:pos x="178" y="79"/>
                </a:cxn>
                <a:cxn ang="0">
                  <a:pos x="173" y="91"/>
                </a:cxn>
                <a:cxn ang="0">
                  <a:pos x="165" y="114"/>
                </a:cxn>
                <a:cxn ang="0">
                  <a:pos x="155" y="139"/>
                </a:cxn>
                <a:cxn ang="0">
                  <a:pos x="142" y="154"/>
                </a:cxn>
                <a:cxn ang="0">
                  <a:pos x="110" y="172"/>
                </a:cxn>
                <a:cxn ang="0">
                  <a:pos x="98" y="195"/>
                </a:cxn>
                <a:cxn ang="0">
                  <a:pos x="93" y="214"/>
                </a:cxn>
                <a:cxn ang="0">
                  <a:pos x="79" y="231"/>
                </a:cxn>
                <a:cxn ang="0">
                  <a:pos x="64" y="247"/>
                </a:cxn>
                <a:cxn ang="0">
                  <a:pos x="36" y="213"/>
                </a:cxn>
                <a:cxn ang="0">
                  <a:pos x="12" y="185"/>
                </a:cxn>
                <a:cxn ang="0">
                  <a:pos x="1" y="155"/>
                </a:cxn>
                <a:cxn ang="0">
                  <a:pos x="1" y="130"/>
                </a:cxn>
                <a:cxn ang="0">
                  <a:pos x="11" y="109"/>
                </a:cxn>
                <a:cxn ang="0">
                  <a:pos x="27" y="108"/>
                </a:cxn>
                <a:cxn ang="0">
                  <a:pos x="55" y="114"/>
                </a:cxn>
                <a:cxn ang="0">
                  <a:pos x="68" y="104"/>
                </a:cxn>
                <a:cxn ang="0">
                  <a:pos x="75" y="79"/>
                </a:cxn>
                <a:cxn ang="0">
                  <a:pos x="80" y="73"/>
                </a:cxn>
                <a:cxn ang="0">
                  <a:pos x="93" y="74"/>
                </a:cxn>
                <a:cxn ang="0">
                  <a:pos x="119" y="65"/>
                </a:cxn>
                <a:cxn ang="0">
                  <a:pos x="121" y="61"/>
                </a:cxn>
                <a:cxn ang="0">
                  <a:pos x="120" y="56"/>
                </a:cxn>
                <a:cxn ang="0">
                  <a:pos x="114" y="42"/>
                </a:cxn>
                <a:cxn ang="0">
                  <a:pos x="114" y="27"/>
                </a:cxn>
                <a:cxn ang="0">
                  <a:pos x="123" y="20"/>
                </a:cxn>
                <a:cxn ang="0">
                  <a:pos x="148" y="29"/>
                </a:cxn>
                <a:cxn ang="0">
                  <a:pos x="169" y="18"/>
                </a:cxn>
                <a:cxn ang="0">
                  <a:pos x="184" y="1"/>
                </a:cxn>
              </a:cxnLst>
              <a:rect l="0" t="0" r="r" b="b"/>
              <a:pathLst>
                <a:path w="220" h="247">
                  <a:moveTo>
                    <a:pt x="192" y="0"/>
                  </a:moveTo>
                  <a:lnTo>
                    <a:pt x="200" y="6"/>
                  </a:lnTo>
                  <a:lnTo>
                    <a:pt x="207" y="19"/>
                  </a:lnTo>
                  <a:lnTo>
                    <a:pt x="213" y="29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8" y="63"/>
                  </a:lnTo>
                  <a:lnTo>
                    <a:pt x="216" y="72"/>
                  </a:lnTo>
                  <a:lnTo>
                    <a:pt x="211" y="77"/>
                  </a:lnTo>
                  <a:lnTo>
                    <a:pt x="205" y="78"/>
                  </a:lnTo>
                  <a:lnTo>
                    <a:pt x="184" y="78"/>
                  </a:lnTo>
                  <a:lnTo>
                    <a:pt x="178" y="79"/>
                  </a:lnTo>
                  <a:lnTo>
                    <a:pt x="174" y="83"/>
                  </a:lnTo>
                  <a:lnTo>
                    <a:pt x="173" y="91"/>
                  </a:lnTo>
                  <a:lnTo>
                    <a:pt x="170" y="103"/>
                  </a:lnTo>
                  <a:lnTo>
                    <a:pt x="165" y="114"/>
                  </a:lnTo>
                  <a:lnTo>
                    <a:pt x="159" y="124"/>
                  </a:lnTo>
                  <a:lnTo>
                    <a:pt x="155" y="139"/>
                  </a:lnTo>
                  <a:lnTo>
                    <a:pt x="150" y="148"/>
                  </a:lnTo>
                  <a:lnTo>
                    <a:pt x="142" y="154"/>
                  </a:lnTo>
                  <a:lnTo>
                    <a:pt x="130" y="159"/>
                  </a:lnTo>
                  <a:lnTo>
                    <a:pt x="110" y="172"/>
                  </a:lnTo>
                  <a:lnTo>
                    <a:pt x="102" y="184"/>
                  </a:lnTo>
                  <a:lnTo>
                    <a:pt x="98" y="195"/>
                  </a:lnTo>
                  <a:lnTo>
                    <a:pt x="97" y="207"/>
                  </a:lnTo>
                  <a:lnTo>
                    <a:pt x="93" y="214"/>
                  </a:lnTo>
                  <a:lnTo>
                    <a:pt x="87" y="222"/>
                  </a:lnTo>
                  <a:lnTo>
                    <a:pt x="79" y="231"/>
                  </a:lnTo>
                  <a:lnTo>
                    <a:pt x="70" y="239"/>
                  </a:lnTo>
                  <a:lnTo>
                    <a:pt x="64" y="247"/>
                  </a:lnTo>
                  <a:lnTo>
                    <a:pt x="53" y="234"/>
                  </a:lnTo>
                  <a:lnTo>
                    <a:pt x="36" y="213"/>
                  </a:lnTo>
                  <a:lnTo>
                    <a:pt x="20" y="198"/>
                  </a:lnTo>
                  <a:lnTo>
                    <a:pt x="12" y="185"/>
                  </a:lnTo>
                  <a:lnTo>
                    <a:pt x="6" y="169"/>
                  </a:lnTo>
                  <a:lnTo>
                    <a:pt x="1" y="155"/>
                  </a:lnTo>
                  <a:lnTo>
                    <a:pt x="0" y="142"/>
                  </a:lnTo>
                  <a:lnTo>
                    <a:pt x="1" y="130"/>
                  </a:lnTo>
                  <a:lnTo>
                    <a:pt x="6" y="118"/>
                  </a:lnTo>
                  <a:lnTo>
                    <a:pt x="11" y="109"/>
                  </a:lnTo>
                  <a:lnTo>
                    <a:pt x="19" y="106"/>
                  </a:lnTo>
                  <a:lnTo>
                    <a:pt x="27" y="108"/>
                  </a:lnTo>
                  <a:lnTo>
                    <a:pt x="47" y="113"/>
                  </a:lnTo>
                  <a:lnTo>
                    <a:pt x="55" y="114"/>
                  </a:lnTo>
                  <a:lnTo>
                    <a:pt x="61" y="113"/>
                  </a:lnTo>
                  <a:lnTo>
                    <a:pt x="68" y="104"/>
                  </a:lnTo>
                  <a:lnTo>
                    <a:pt x="73" y="94"/>
                  </a:lnTo>
                  <a:lnTo>
                    <a:pt x="75" y="79"/>
                  </a:lnTo>
                  <a:lnTo>
                    <a:pt x="77" y="74"/>
                  </a:lnTo>
                  <a:lnTo>
                    <a:pt x="80" y="73"/>
                  </a:lnTo>
                  <a:lnTo>
                    <a:pt x="87" y="73"/>
                  </a:lnTo>
                  <a:lnTo>
                    <a:pt x="93" y="74"/>
                  </a:lnTo>
                  <a:lnTo>
                    <a:pt x="116" y="67"/>
                  </a:lnTo>
                  <a:lnTo>
                    <a:pt x="119" y="65"/>
                  </a:lnTo>
                  <a:lnTo>
                    <a:pt x="120" y="63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0" y="56"/>
                  </a:lnTo>
                  <a:lnTo>
                    <a:pt x="116" y="50"/>
                  </a:lnTo>
                  <a:lnTo>
                    <a:pt x="114" y="42"/>
                  </a:lnTo>
                  <a:lnTo>
                    <a:pt x="112" y="33"/>
                  </a:lnTo>
                  <a:lnTo>
                    <a:pt x="114" y="27"/>
                  </a:lnTo>
                  <a:lnTo>
                    <a:pt x="116" y="22"/>
                  </a:lnTo>
                  <a:lnTo>
                    <a:pt x="123" y="20"/>
                  </a:lnTo>
                  <a:lnTo>
                    <a:pt x="138" y="28"/>
                  </a:lnTo>
                  <a:lnTo>
                    <a:pt x="148" y="29"/>
                  </a:lnTo>
                  <a:lnTo>
                    <a:pt x="159" y="25"/>
                  </a:lnTo>
                  <a:lnTo>
                    <a:pt x="169" y="18"/>
                  </a:lnTo>
                  <a:lnTo>
                    <a:pt x="178" y="7"/>
                  </a:lnTo>
                  <a:lnTo>
                    <a:pt x="184" y="1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B3D815BF-31DC-46D3-A21E-995D753CA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681" y="2870200"/>
              <a:ext cx="649287" cy="1311275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83" y="76"/>
                </a:cxn>
                <a:cxn ang="0">
                  <a:pos x="122" y="142"/>
                </a:cxn>
                <a:cxn ang="0">
                  <a:pos x="139" y="192"/>
                </a:cxn>
                <a:cxn ang="0">
                  <a:pos x="195" y="208"/>
                </a:cxn>
                <a:cxn ang="0">
                  <a:pos x="246" y="234"/>
                </a:cxn>
                <a:cxn ang="0">
                  <a:pos x="313" y="243"/>
                </a:cxn>
                <a:cxn ang="0">
                  <a:pos x="361" y="266"/>
                </a:cxn>
                <a:cxn ang="0">
                  <a:pos x="408" y="264"/>
                </a:cxn>
                <a:cxn ang="0">
                  <a:pos x="391" y="343"/>
                </a:cxn>
                <a:cxn ang="0">
                  <a:pos x="363" y="342"/>
                </a:cxn>
                <a:cxn ang="0">
                  <a:pos x="358" y="363"/>
                </a:cxn>
                <a:cxn ang="0">
                  <a:pos x="344" y="347"/>
                </a:cxn>
                <a:cxn ang="0">
                  <a:pos x="334" y="354"/>
                </a:cxn>
                <a:cxn ang="0">
                  <a:pos x="326" y="368"/>
                </a:cxn>
                <a:cxn ang="0">
                  <a:pos x="335" y="374"/>
                </a:cxn>
                <a:cxn ang="0">
                  <a:pos x="331" y="383"/>
                </a:cxn>
                <a:cxn ang="0">
                  <a:pos x="332" y="390"/>
                </a:cxn>
                <a:cxn ang="0">
                  <a:pos x="334" y="406"/>
                </a:cxn>
                <a:cxn ang="0">
                  <a:pos x="340" y="426"/>
                </a:cxn>
                <a:cxn ang="0">
                  <a:pos x="332" y="487"/>
                </a:cxn>
                <a:cxn ang="0">
                  <a:pos x="327" y="550"/>
                </a:cxn>
                <a:cxn ang="0">
                  <a:pos x="332" y="589"/>
                </a:cxn>
                <a:cxn ang="0">
                  <a:pos x="328" y="607"/>
                </a:cxn>
                <a:cxn ang="0">
                  <a:pos x="334" y="634"/>
                </a:cxn>
                <a:cxn ang="0">
                  <a:pos x="335" y="718"/>
                </a:cxn>
                <a:cxn ang="0">
                  <a:pos x="321" y="772"/>
                </a:cxn>
                <a:cxn ang="0">
                  <a:pos x="316" y="823"/>
                </a:cxn>
                <a:cxn ang="0">
                  <a:pos x="272" y="809"/>
                </a:cxn>
                <a:cxn ang="0">
                  <a:pos x="263" y="813"/>
                </a:cxn>
                <a:cxn ang="0">
                  <a:pos x="252" y="820"/>
                </a:cxn>
                <a:cxn ang="0">
                  <a:pos x="217" y="815"/>
                </a:cxn>
                <a:cxn ang="0">
                  <a:pos x="153" y="822"/>
                </a:cxn>
                <a:cxn ang="0">
                  <a:pos x="112" y="792"/>
                </a:cxn>
                <a:cxn ang="0">
                  <a:pos x="85" y="783"/>
                </a:cxn>
                <a:cxn ang="0">
                  <a:pos x="27" y="773"/>
                </a:cxn>
                <a:cxn ang="0">
                  <a:pos x="22" y="745"/>
                </a:cxn>
                <a:cxn ang="0">
                  <a:pos x="9" y="707"/>
                </a:cxn>
                <a:cxn ang="0">
                  <a:pos x="1" y="670"/>
                </a:cxn>
                <a:cxn ang="0">
                  <a:pos x="8" y="669"/>
                </a:cxn>
                <a:cxn ang="0">
                  <a:pos x="22" y="670"/>
                </a:cxn>
                <a:cxn ang="0">
                  <a:pos x="42" y="613"/>
                </a:cxn>
                <a:cxn ang="0">
                  <a:pos x="86" y="597"/>
                </a:cxn>
                <a:cxn ang="0">
                  <a:pos x="73" y="558"/>
                </a:cxn>
                <a:cxn ang="0">
                  <a:pos x="73" y="499"/>
                </a:cxn>
                <a:cxn ang="0">
                  <a:pos x="55" y="494"/>
                </a:cxn>
                <a:cxn ang="0">
                  <a:pos x="72" y="466"/>
                </a:cxn>
                <a:cxn ang="0">
                  <a:pos x="126" y="451"/>
                </a:cxn>
                <a:cxn ang="0">
                  <a:pos x="132" y="412"/>
                </a:cxn>
                <a:cxn ang="0">
                  <a:pos x="178" y="392"/>
                </a:cxn>
                <a:cxn ang="0">
                  <a:pos x="225" y="328"/>
                </a:cxn>
                <a:cxn ang="0">
                  <a:pos x="204" y="256"/>
                </a:cxn>
                <a:cxn ang="0">
                  <a:pos x="178" y="253"/>
                </a:cxn>
                <a:cxn ang="0">
                  <a:pos x="139" y="241"/>
                </a:cxn>
                <a:cxn ang="0">
                  <a:pos x="123" y="211"/>
                </a:cxn>
                <a:cxn ang="0">
                  <a:pos x="91" y="188"/>
                </a:cxn>
                <a:cxn ang="0">
                  <a:pos x="86" y="154"/>
                </a:cxn>
                <a:cxn ang="0">
                  <a:pos x="59" y="144"/>
                </a:cxn>
                <a:cxn ang="0">
                  <a:pos x="74" y="125"/>
                </a:cxn>
                <a:cxn ang="0">
                  <a:pos x="54" y="55"/>
                </a:cxn>
                <a:cxn ang="0">
                  <a:pos x="64" y="13"/>
                </a:cxn>
              </a:cxnLst>
              <a:rect l="0" t="0" r="r" b="b"/>
              <a:pathLst>
                <a:path w="409" h="826">
                  <a:moveTo>
                    <a:pt x="72" y="0"/>
                  </a:moveTo>
                  <a:lnTo>
                    <a:pt x="80" y="5"/>
                  </a:lnTo>
                  <a:lnTo>
                    <a:pt x="85" y="12"/>
                  </a:lnTo>
                  <a:lnTo>
                    <a:pt x="85" y="19"/>
                  </a:lnTo>
                  <a:lnTo>
                    <a:pt x="82" y="27"/>
                  </a:lnTo>
                  <a:lnTo>
                    <a:pt x="78" y="36"/>
                  </a:lnTo>
                  <a:lnTo>
                    <a:pt x="77" y="44"/>
                  </a:lnTo>
                  <a:lnTo>
                    <a:pt x="80" y="49"/>
                  </a:lnTo>
                  <a:lnTo>
                    <a:pt x="83" y="55"/>
                  </a:lnTo>
                  <a:lnTo>
                    <a:pt x="83" y="76"/>
                  </a:lnTo>
                  <a:lnTo>
                    <a:pt x="86" y="88"/>
                  </a:lnTo>
                  <a:lnTo>
                    <a:pt x="92" y="98"/>
                  </a:lnTo>
                  <a:lnTo>
                    <a:pt x="101" y="107"/>
                  </a:lnTo>
                  <a:lnTo>
                    <a:pt x="109" y="118"/>
                  </a:lnTo>
                  <a:lnTo>
                    <a:pt x="122" y="142"/>
                  </a:lnTo>
                  <a:lnTo>
                    <a:pt x="126" y="152"/>
                  </a:lnTo>
                  <a:lnTo>
                    <a:pt x="127" y="158"/>
                  </a:lnTo>
                  <a:lnTo>
                    <a:pt x="128" y="166"/>
                  </a:lnTo>
                  <a:lnTo>
                    <a:pt x="133" y="184"/>
                  </a:lnTo>
                  <a:lnTo>
                    <a:pt x="139" y="192"/>
                  </a:lnTo>
                  <a:lnTo>
                    <a:pt x="144" y="194"/>
                  </a:lnTo>
                  <a:lnTo>
                    <a:pt x="164" y="194"/>
                  </a:lnTo>
                  <a:lnTo>
                    <a:pt x="176" y="197"/>
                  </a:lnTo>
                  <a:lnTo>
                    <a:pt x="186" y="201"/>
                  </a:lnTo>
                  <a:lnTo>
                    <a:pt x="195" y="208"/>
                  </a:lnTo>
                  <a:lnTo>
                    <a:pt x="204" y="212"/>
                  </a:lnTo>
                  <a:lnTo>
                    <a:pt x="214" y="215"/>
                  </a:lnTo>
                  <a:lnTo>
                    <a:pt x="225" y="219"/>
                  </a:lnTo>
                  <a:lnTo>
                    <a:pt x="235" y="226"/>
                  </a:lnTo>
                  <a:lnTo>
                    <a:pt x="246" y="234"/>
                  </a:lnTo>
                  <a:lnTo>
                    <a:pt x="258" y="238"/>
                  </a:lnTo>
                  <a:lnTo>
                    <a:pt x="271" y="241"/>
                  </a:lnTo>
                  <a:lnTo>
                    <a:pt x="284" y="242"/>
                  </a:lnTo>
                  <a:lnTo>
                    <a:pt x="298" y="243"/>
                  </a:lnTo>
                  <a:lnTo>
                    <a:pt x="313" y="243"/>
                  </a:lnTo>
                  <a:lnTo>
                    <a:pt x="323" y="242"/>
                  </a:lnTo>
                  <a:lnTo>
                    <a:pt x="331" y="244"/>
                  </a:lnTo>
                  <a:lnTo>
                    <a:pt x="339" y="250"/>
                  </a:lnTo>
                  <a:lnTo>
                    <a:pt x="349" y="259"/>
                  </a:lnTo>
                  <a:lnTo>
                    <a:pt x="361" y="266"/>
                  </a:lnTo>
                  <a:lnTo>
                    <a:pt x="372" y="270"/>
                  </a:lnTo>
                  <a:lnTo>
                    <a:pt x="379" y="269"/>
                  </a:lnTo>
                  <a:lnTo>
                    <a:pt x="397" y="259"/>
                  </a:lnTo>
                  <a:lnTo>
                    <a:pt x="409" y="253"/>
                  </a:lnTo>
                  <a:lnTo>
                    <a:pt x="408" y="264"/>
                  </a:lnTo>
                  <a:lnTo>
                    <a:pt x="405" y="279"/>
                  </a:lnTo>
                  <a:lnTo>
                    <a:pt x="403" y="297"/>
                  </a:lnTo>
                  <a:lnTo>
                    <a:pt x="400" y="314"/>
                  </a:lnTo>
                  <a:lnTo>
                    <a:pt x="397" y="331"/>
                  </a:lnTo>
                  <a:lnTo>
                    <a:pt x="391" y="343"/>
                  </a:lnTo>
                  <a:lnTo>
                    <a:pt x="385" y="350"/>
                  </a:lnTo>
                  <a:lnTo>
                    <a:pt x="377" y="351"/>
                  </a:lnTo>
                  <a:lnTo>
                    <a:pt x="370" y="346"/>
                  </a:lnTo>
                  <a:lnTo>
                    <a:pt x="367" y="342"/>
                  </a:lnTo>
                  <a:lnTo>
                    <a:pt x="363" y="342"/>
                  </a:lnTo>
                  <a:lnTo>
                    <a:pt x="362" y="343"/>
                  </a:lnTo>
                  <a:lnTo>
                    <a:pt x="362" y="346"/>
                  </a:lnTo>
                  <a:lnTo>
                    <a:pt x="361" y="349"/>
                  </a:lnTo>
                  <a:lnTo>
                    <a:pt x="361" y="360"/>
                  </a:lnTo>
                  <a:lnTo>
                    <a:pt x="358" y="363"/>
                  </a:lnTo>
                  <a:lnTo>
                    <a:pt x="355" y="361"/>
                  </a:lnTo>
                  <a:lnTo>
                    <a:pt x="350" y="356"/>
                  </a:lnTo>
                  <a:lnTo>
                    <a:pt x="348" y="352"/>
                  </a:lnTo>
                  <a:lnTo>
                    <a:pt x="345" y="350"/>
                  </a:lnTo>
                  <a:lnTo>
                    <a:pt x="344" y="347"/>
                  </a:lnTo>
                  <a:lnTo>
                    <a:pt x="341" y="346"/>
                  </a:lnTo>
                  <a:lnTo>
                    <a:pt x="340" y="345"/>
                  </a:lnTo>
                  <a:lnTo>
                    <a:pt x="337" y="346"/>
                  </a:lnTo>
                  <a:lnTo>
                    <a:pt x="335" y="350"/>
                  </a:lnTo>
                  <a:lnTo>
                    <a:pt x="334" y="354"/>
                  </a:lnTo>
                  <a:lnTo>
                    <a:pt x="334" y="358"/>
                  </a:lnTo>
                  <a:lnTo>
                    <a:pt x="332" y="360"/>
                  </a:lnTo>
                  <a:lnTo>
                    <a:pt x="331" y="364"/>
                  </a:lnTo>
                  <a:lnTo>
                    <a:pt x="328" y="367"/>
                  </a:lnTo>
                  <a:lnTo>
                    <a:pt x="326" y="368"/>
                  </a:lnTo>
                  <a:lnTo>
                    <a:pt x="323" y="370"/>
                  </a:lnTo>
                  <a:lnTo>
                    <a:pt x="325" y="370"/>
                  </a:lnTo>
                  <a:lnTo>
                    <a:pt x="327" y="372"/>
                  </a:lnTo>
                  <a:lnTo>
                    <a:pt x="330" y="372"/>
                  </a:lnTo>
                  <a:lnTo>
                    <a:pt x="335" y="374"/>
                  </a:lnTo>
                  <a:lnTo>
                    <a:pt x="336" y="376"/>
                  </a:lnTo>
                  <a:lnTo>
                    <a:pt x="336" y="378"/>
                  </a:lnTo>
                  <a:lnTo>
                    <a:pt x="335" y="381"/>
                  </a:lnTo>
                  <a:lnTo>
                    <a:pt x="332" y="382"/>
                  </a:lnTo>
                  <a:lnTo>
                    <a:pt x="331" y="383"/>
                  </a:lnTo>
                  <a:lnTo>
                    <a:pt x="328" y="385"/>
                  </a:lnTo>
                  <a:lnTo>
                    <a:pt x="328" y="386"/>
                  </a:lnTo>
                  <a:lnTo>
                    <a:pt x="327" y="387"/>
                  </a:lnTo>
                  <a:lnTo>
                    <a:pt x="330" y="390"/>
                  </a:lnTo>
                  <a:lnTo>
                    <a:pt x="332" y="390"/>
                  </a:lnTo>
                  <a:lnTo>
                    <a:pt x="335" y="392"/>
                  </a:lnTo>
                  <a:lnTo>
                    <a:pt x="335" y="395"/>
                  </a:lnTo>
                  <a:lnTo>
                    <a:pt x="336" y="397"/>
                  </a:lnTo>
                  <a:lnTo>
                    <a:pt x="335" y="401"/>
                  </a:lnTo>
                  <a:lnTo>
                    <a:pt x="334" y="406"/>
                  </a:lnTo>
                  <a:lnTo>
                    <a:pt x="331" y="412"/>
                  </a:lnTo>
                  <a:lnTo>
                    <a:pt x="331" y="417"/>
                  </a:lnTo>
                  <a:lnTo>
                    <a:pt x="339" y="421"/>
                  </a:lnTo>
                  <a:lnTo>
                    <a:pt x="340" y="421"/>
                  </a:lnTo>
                  <a:lnTo>
                    <a:pt x="340" y="426"/>
                  </a:lnTo>
                  <a:lnTo>
                    <a:pt x="339" y="430"/>
                  </a:lnTo>
                  <a:lnTo>
                    <a:pt x="337" y="440"/>
                  </a:lnTo>
                  <a:lnTo>
                    <a:pt x="335" y="455"/>
                  </a:lnTo>
                  <a:lnTo>
                    <a:pt x="334" y="472"/>
                  </a:lnTo>
                  <a:lnTo>
                    <a:pt x="332" y="487"/>
                  </a:lnTo>
                  <a:lnTo>
                    <a:pt x="332" y="499"/>
                  </a:lnTo>
                  <a:lnTo>
                    <a:pt x="331" y="508"/>
                  </a:lnTo>
                  <a:lnTo>
                    <a:pt x="330" y="521"/>
                  </a:lnTo>
                  <a:lnTo>
                    <a:pt x="328" y="536"/>
                  </a:lnTo>
                  <a:lnTo>
                    <a:pt x="327" y="550"/>
                  </a:lnTo>
                  <a:lnTo>
                    <a:pt x="326" y="562"/>
                  </a:lnTo>
                  <a:lnTo>
                    <a:pt x="326" y="570"/>
                  </a:lnTo>
                  <a:lnTo>
                    <a:pt x="327" y="577"/>
                  </a:lnTo>
                  <a:lnTo>
                    <a:pt x="330" y="584"/>
                  </a:lnTo>
                  <a:lnTo>
                    <a:pt x="332" y="589"/>
                  </a:lnTo>
                  <a:lnTo>
                    <a:pt x="332" y="593"/>
                  </a:lnTo>
                  <a:lnTo>
                    <a:pt x="327" y="598"/>
                  </a:lnTo>
                  <a:lnTo>
                    <a:pt x="325" y="599"/>
                  </a:lnTo>
                  <a:lnTo>
                    <a:pt x="325" y="603"/>
                  </a:lnTo>
                  <a:lnTo>
                    <a:pt x="328" y="607"/>
                  </a:lnTo>
                  <a:lnTo>
                    <a:pt x="330" y="607"/>
                  </a:lnTo>
                  <a:lnTo>
                    <a:pt x="331" y="610"/>
                  </a:lnTo>
                  <a:lnTo>
                    <a:pt x="332" y="611"/>
                  </a:lnTo>
                  <a:lnTo>
                    <a:pt x="332" y="621"/>
                  </a:lnTo>
                  <a:lnTo>
                    <a:pt x="334" y="634"/>
                  </a:lnTo>
                  <a:lnTo>
                    <a:pt x="334" y="651"/>
                  </a:lnTo>
                  <a:lnTo>
                    <a:pt x="335" y="669"/>
                  </a:lnTo>
                  <a:lnTo>
                    <a:pt x="335" y="688"/>
                  </a:lnTo>
                  <a:lnTo>
                    <a:pt x="336" y="705"/>
                  </a:lnTo>
                  <a:lnTo>
                    <a:pt x="335" y="718"/>
                  </a:lnTo>
                  <a:lnTo>
                    <a:pt x="334" y="725"/>
                  </a:lnTo>
                  <a:lnTo>
                    <a:pt x="331" y="734"/>
                  </a:lnTo>
                  <a:lnTo>
                    <a:pt x="327" y="746"/>
                  </a:lnTo>
                  <a:lnTo>
                    <a:pt x="323" y="759"/>
                  </a:lnTo>
                  <a:lnTo>
                    <a:pt x="321" y="772"/>
                  </a:lnTo>
                  <a:lnTo>
                    <a:pt x="322" y="782"/>
                  </a:lnTo>
                  <a:lnTo>
                    <a:pt x="323" y="791"/>
                  </a:lnTo>
                  <a:lnTo>
                    <a:pt x="326" y="806"/>
                  </a:lnTo>
                  <a:lnTo>
                    <a:pt x="327" y="826"/>
                  </a:lnTo>
                  <a:lnTo>
                    <a:pt x="316" y="823"/>
                  </a:lnTo>
                  <a:lnTo>
                    <a:pt x="305" y="822"/>
                  </a:lnTo>
                  <a:lnTo>
                    <a:pt x="299" y="823"/>
                  </a:lnTo>
                  <a:lnTo>
                    <a:pt x="293" y="823"/>
                  </a:lnTo>
                  <a:lnTo>
                    <a:pt x="287" y="819"/>
                  </a:lnTo>
                  <a:lnTo>
                    <a:pt x="272" y="809"/>
                  </a:lnTo>
                  <a:lnTo>
                    <a:pt x="268" y="808"/>
                  </a:lnTo>
                  <a:lnTo>
                    <a:pt x="267" y="809"/>
                  </a:lnTo>
                  <a:lnTo>
                    <a:pt x="264" y="809"/>
                  </a:lnTo>
                  <a:lnTo>
                    <a:pt x="263" y="811"/>
                  </a:lnTo>
                  <a:lnTo>
                    <a:pt x="263" y="813"/>
                  </a:lnTo>
                  <a:lnTo>
                    <a:pt x="262" y="815"/>
                  </a:lnTo>
                  <a:lnTo>
                    <a:pt x="260" y="817"/>
                  </a:lnTo>
                  <a:lnTo>
                    <a:pt x="259" y="819"/>
                  </a:lnTo>
                  <a:lnTo>
                    <a:pt x="258" y="820"/>
                  </a:lnTo>
                  <a:lnTo>
                    <a:pt x="252" y="820"/>
                  </a:lnTo>
                  <a:lnTo>
                    <a:pt x="244" y="819"/>
                  </a:lnTo>
                  <a:lnTo>
                    <a:pt x="236" y="815"/>
                  </a:lnTo>
                  <a:lnTo>
                    <a:pt x="230" y="813"/>
                  </a:lnTo>
                  <a:lnTo>
                    <a:pt x="222" y="813"/>
                  </a:lnTo>
                  <a:lnTo>
                    <a:pt x="217" y="815"/>
                  </a:lnTo>
                  <a:lnTo>
                    <a:pt x="212" y="817"/>
                  </a:lnTo>
                  <a:lnTo>
                    <a:pt x="200" y="818"/>
                  </a:lnTo>
                  <a:lnTo>
                    <a:pt x="185" y="819"/>
                  </a:lnTo>
                  <a:lnTo>
                    <a:pt x="168" y="822"/>
                  </a:lnTo>
                  <a:lnTo>
                    <a:pt x="153" y="822"/>
                  </a:lnTo>
                  <a:lnTo>
                    <a:pt x="139" y="820"/>
                  </a:lnTo>
                  <a:lnTo>
                    <a:pt x="128" y="817"/>
                  </a:lnTo>
                  <a:lnTo>
                    <a:pt x="121" y="809"/>
                  </a:lnTo>
                  <a:lnTo>
                    <a:pt x="115" y="800"/>
                  </a:lnTo>
                  <a:lnTo>
                    <a:pt x="112" y="792"/>
                  </a:lnTo>
                  <a:lnTo>
                    <a:pt x="107" y="784"/>
                  </a:lnTo>
                  <a:lnTo>
                    <a:pt x="100" y="779"/>
                  </a:lnTo>
                  <a:lnTo>
                    <a:pt x="94" y="778"/>
                  </a:lnTo>
                  <a:lnTo>
                    <a:pt x="89" y="781"/>
                  </a:lnTo>
                  <a:lnTo>
                    <a:pt x="85" y="783"/>
                  </a:lnTo>
                  <a:lnTo>
                    <a:pt x="80" y="786"/>
                  </a:lnTo>
                  <a:lnTo>
                    <a:pt x="73" y="784"/>
                  </a:lnTo>
                  <a:lnTo>
                    <a:pt x="64" y="782"/>
                  </a:lnTo>
                  <a:lnTo>
                    <a:pt x="39" y="777"/>
                  </a:lnTo>
                  <a:lnTo>
                    <a:pt x="27" y="773"/>
                  </a:lnTo>
                  <a:lnTo>
                    <a:pt x="17" y="768"/>
                  </a:lnTo>
                  <a:lnTo>
                    <a:pt x="13" y="761"/>
                  </a:lnTo>
                  <a:lnTo>
                    <a:pt x="14" y="754"/>
                  </a:lnTo>
                  <a:lnTo>
                    <a:pt x="18" y="748"/>
                  </a:lnTo>
                  <a:lnTo>
                    <a:pt x="22" y="745"/>
                  </a:lnTo>
                  <a:lnTo>
                    <a:pt x="26" y="739"/>
                  </a:lnTo>
                  <a:lnTo>
                    <a:pt x="24" y="732"/>
                  </a:lnTo>
                  <a:lnTo>
                    <a:pt x="19" y="721"/>
                  </a:lnTo>
                  <a:lnTo>
                    <a:pt x="14" y="714"/>
                  </a:lnTo>
                  <a:lnTo>
                    <a:pt x="9" y="707"/>
                  </a:lnTo>
                  <a:lnTo>
                    <a:pt x="6" y="692"/>
                  </a:lnTo>
                  <a:lnTo>
                    <a:pt x="5" y="683"/>
                  </a:lnTo>
                  <a:lnTo>
                    <a:pt x="3" y="676"/>
                  </a:lnTo>
                  <a:lnTo>
                    <a:pt x="0" y="673"/>
                  </a:lnTo>
                  <a:lnTo>
                    <a:pt x="1" y="670"/>
                  </a:lnTo>
                  <a:lnTo>
                    <a:pt x="1" y="669"/>
                  </a:lnTo>
                  <a:lnTo>
                    <a:pt x="3" y="669"/>
                  </a:lnTo>
                  <a:lnTo>
                    <a:pt x="4" y="667"/>
                  </a:lnTo>
                  <a:lnTo>
                    <a:pt x="5" y="669"/>
                  </a:lnTo>
                  <a:lnTo>
                    <a:pt x="8" y="669"/>
                  </a:lnTo>
                  <a:lnTo>
                    <a:pt x="13" y="671"/>
                  </a:lnTo>
                  <a:lnTo>
                    <a:pt x="15" y="671"/>
                  </a:lnTo>
                  <a:lnTo>
                    <a:pt x="18" y="673"/>
                  </a:lnTo>
                  <a:lnTo>
                    <a:pt x="19" y="673"/>
                  </a:lnTo>
                  <a:lnTo>
                    <a:pt x="22" y="670"/>
                  </a:lnTo>
                  <a:lnTo>
                    <a:pt x="23" y="662"/>
                  </a:lnTo>
                  <a:lnTo>
                    <a:pt x="23" y="629"/>
                  </a:lnTo>
                  <a:lnTo>
                    <a:pt x="27" y="620"/>
                  </a:lnTo>
                  <a:lnTo>
                    <a:pt x="33" y="615"/>
                  </a:lnTo>
                  <a:lnTo>
                    <a:pt x="42" y="613"/>
                  </a:lnTo>
                  <a:lnTo>
                    <a:pt x="53" y="613"/>
                  </a:lnTo>
                  <a:lnTo>
                    <a:pt x="63" y="612"/>
                  </a:lnTo>
                  <a:lnTo>
                    <a:pt x="71" y="608"/>
                  </a:lnTo>
                  <a:lnTo>
                    <a:pt x="78" y="602"/>
                  </a:lnTo>
                  <a:lnTo>
                    <a:pt x="86" y="597"/>
                  </a:lnTo>
                  <a:lnTo>
                    <a:pt x="90" y="590"/>
                  </a:lnTo>
                  <a:lnTo>
                    <a:pt x="90" y="581"/>
                  </a:lnTo>
                  <a:lnTo>
                    <a:pt x="86" y="572"/>
                  </a:lnTo>
                  <a:lnTo>
                    <a:pt x="80" y="565"/>
                  </a:lnTo>
                  <a:lnTo>
                    <a:pt x="73" y="558"/>
                  </a:lnTo>
                  <a:lnTo>
                    <a:pt x="71" y="552"/>
                  </a:lnTo>
                  <a:lnTo>
                    <a:pt x="71" y="541"/>
                  </a:lnTo>
                  <a:lnTo>
                    <a:pt x="72" y="527"/>
                  </a:lnTo>
                  <a:lnTo>
                    <a:pt x="73" y="512"/>
                  </a:lnTo>
                  <a:lnTo>
                    <a:pt x="73" y="499"/>
                  </a:lnTo>
                  <a:lnTo>
                    <a:pt x="72" y="498"/>
                  </a:lnTo>
                  <a:lnTo>
                    <a:pt x="62" y="498"/>
                  </a:lnTo>
                  <a:lnTo>
                    <a:pt x="60" y="496"/>
                  </a:lnTo>
                  <a:lnTo>
                    <a:pt x="58" y="496"/>
                  </a:lnTo>
                  <a:lnTo>
                    <a:pt x="55" y="494"/>
                  </a:lnTo>
                  <a:lnTo>
                    <a:pt x="54" y="491"/>
                  </a:lnTo>
                  <a:lnTo>
                    <a:pt x="54" y="487"/>
                  </a:lnTo>
                  <a:lnTo>
                    <a:pt x="56" y="477"/>
                  </a:lnTo>
                  <a:lnTo>
                    <a:pt x="63" y="471"/>
                  </a:lnTo>
                  <a:lnTo>
                    <a:pt x="72" y="466"/>
                  </a:lnTo>
                  <a:lnTo>
                    <a:pt x="82" y="460"/>
                  </a:lnTo>
                  <a:lnTo>
                    <a:pt x="94" y="457"/>
                  </a:lnTo>
                  <a:lnTo>
                    <a:pt x="105" y="454"/>
                  </a:lnTo>
                  <a:lnTo>
                    <a:pt x="117" y="453"/>
                  </a:lnTo>
                  <a:lnTo>
                    <a:pt x="126" y="451"/>
                  </a:lnTo>
                  <a:lnTo>
                    <a:pt x="132" y="450"/>
                  </a:lnTo>
                  <a:lnTo>
                    <a:pt x="135" y="446"/>
                  </a:lnTo>
                  <a:lnTo>
                    <a:pt x="133" y="440"/>
                  </a:lnTo>
                  <a:lnTo>
                    <a:pt x="132" y="430"/>
                  </a:lnTo>
                  <a:lnTo>
                    <a:pt x="132" y="412"/>
                  </a:lnTo>
                  <a:lnTo>
                    <a:pt x="136" y="405"/>
                  </a:lnTo>
                  <a:lnTo>
                    <a:pt x="144" y="401"/>
                  </a:lnTo>
                  <a:lnTo>
                    <a:pt x="154" y="401"/>
                  </a:lnTo>
                  <a:lnTo>
                    <a:pt x="166" y="399"/>
                  </a:lnTo>
                  <a:lnTo>
                    <a:pt x="178" y="392"/>
                  </a:lnTo>
                  <a:lnTo>
                    <a:pt x="191" y="383"/>
                  </a:lnTo>
                  <a:lnTo>
                    <a:pt x="217" y="363"/>
                  </a:lnTo>
                  <a:lnTo>
                    <a:pt x="225" y="352"/>
                  </a:lnTo>
                  <a:lnTo>
                    <a:pt x="227" y="342"/>
                  </a:lnTo>
                  <a:lnTo>
                    <a:pt x="225" y="328"/>
                  </a:lnTo>
                  <a:lnTo>
                    <a:pt x="221" y="310"/>
                  </a:lnTo>
                  <a:lnTo>
                    <a:pt x="217" y="291"/>
                  </a:lnTo>
                  <a:lnTo>
                    <a:pt x="213" y="273"/>
                  </a:lnTo>
                  <a:lnTo>
                    <a:pt x="209" y="262"/>
                  </a:lnTo>
                  <a:lnTo>
                    <a:pt x="204" y="256"/>
                  </a:lnTo>
                  <a:lnTo>
                    <a:pt x="198" y="252"/>
                  </a:lnTo>
                  <a:lnTo>
                    <a:pt x="192" y="250"/>
                  </a:lnTo>
                  <a:lnTo>
                    <a:pt x="187" y="248"/>
                  </a:lnTo>
                  <a:lnTo>
                    <a:pt x="184" y="250"/>
                  </a:lnTo>
                  <a:lnTo>
                    <a:pt x="178" y="253"/>
                  </a:lnTo>
                  <a:lnTo>
                    <a:pt x="173" y="259"/>
                  </a:lnTo>
                  <a:lnTo>
                    <a:pt x="168" y="262"/>
                  </a:lnTo>
                  <a:lnTo>
                    <a:pt x="163" y="260"/>
                  </a:lnTo>
                  <a:lnTo>
                    <a:pt x="148" y="247"/>
                  </a:lnTo>
                  <a:lnTo>
                    <a:pt x="139" y="241"/>
                  </a:lnTo>
                  <a:lnTo>
                    <a:pt x="133" y="232"/>
                  </a:lnTo>
                  <a:lnTo>
                    <a:pt x="131" y="223"/>
                  </a:lnTo>
                  <a:lnTo>
                    <a:pt x="130" y="217"/>
                  </a:lnTo>
                  <a:lnTo>
                    <a:pt x="127" y="214"/>
                  </a:lnTo>
                  <a:lnTo>
                    <a:pt x="123" y="211"/>
                  </a:lnTo>
                  <a:lnTo>
                    <a:pt x="117" y="208"/>
                  </a:lnTo>
                  <a:lnTo>
                    <a:pt x="109" y="206"/>
                  </a:lnTo>
                  <a:lnTo>
                    <a:pt x="101" y="202"/>
                  </a:lnTo>
                  <a:lnTo>
                    <a:pt x="94" y="196"/>
                  </a:lnTo>
                  <a:lnTo>
                    <a:pt x="91" y="188"/>
                  </a:lnTo>
                  <a:lnTo>
                    <a:pt x="92" y="179"/>
                  </a:lnTo>
                  <a:lnTo>
                    <a:pt x="95" y="171"/>
                  </a:lnTo>
                  <a:lnTo>
                    <a:pt x="96" y="165"/>
                  </a:lnTo>
                  <a:lnTo>
                    <a:pt x="92" y="158"/>
                  </a:lnTo>
                  <a:lnTo>
                    <a:pt x="86" y="154"/>
                  </a:lnTo>
                  <a:lnTo>
                    <a:pt x="78" y="153"/>
                  </a:lnTo>
                  <a:lnTo>
                    <a:pt x="71" y="153"/>
                  </a:lnTo>
                  <a:lnTo>
                    <a:pt x="64" y="152"/>
                  </a:lnTo>
                  <a:lnTo>
                    <a:pt x="59" y="149"/>
                  </a:lnTo>
                  <a:lnTo>
                    <a:pt x="59" y="144"/>
                  </a:lnTo>
                  <a:lnTo>
                    <a:pt x="63" y="139"/>
                  </a:lnTo>
                  <a:lnTo>
                    <a:pt x="67" y="135"/>
                  </a:lnTo>
                  <a:lnTo>
                    <a:pt x="71" y="133"/>
                  </a:lnTo>
                  <a:lnTo>
                    <a:pt x="73" y="130"/>
                  </a:lnTo>
                  <a:lnTo>
                    <a:pt x="74" y="125"/>
                  </a:lnTo>
                  <a:lnTo>
                    <a:pt x="72" y="118"/>
                  </a:lnTo>
                  <a:lnTo>
                    <a:pt x="68" y="109"/>
                  </a:lnTo>
                  <a:lnTo>
                    <a:pt x="64" y="97"/>
                  </a:lnTo>
                  <a:lnTo>
                    <a:pt x="56" y="68"/>
                  </a:lnTo>
                  <a:lnTo>
                    <a:pt x="54" y="55"/>
                  </a:lnTo>
                  <a:lnTo>
                    <a:pt x="51" y="45"/>
                  </a:lnTo>
                  <a:lnTo>
                    <a:pt x="51" y="40"/>
                  </a:lnTo>
                  <a:lnTo>
                    <a:pt x="53" y="35"/>
                  </a:lnTo>
                  <a:lnTo>
                    <a:pt x="58" y="26"/>
                  </a:lnTo>
                  <a:lnTo>
                    <a:pt x="64" y="1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BEBC444-2CE1-4EAE-8ADE-B40DBA1E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481" y="1797050"/>
              <a:ext cx="1277937" cy="1552575"/>
            </a:xfrm>
            <a:custGeom>
              <a:avLst/>
              <a:gdLst/>
              <a:ahLst/>
              <a:cxnLst>
                <a:cxn ang="0">
                  <a:pos x="187" y="1"/>
                </a:cxn>
                <a:cxn ang="0">
                  <a:pos x="320" y="8"/>
                </a:cxn>
                <a:cxn ang="0">
                  <a:pos x="386" y="10"/>
                </a:cxn>
                <a:cxn ang="0">
                  <a:pos x="410" y="45"/>
                </a:cxn>
                <a:cxn ang="0">
                  <a:pos x="464" y="94"/>
                </a:cxn>
                <a:cxn ang="0">
                  <a:pos x="505" y="141"/>
                </a:cxn>
                <a:cxn ang="0">
                  <a:pos x="563" y="184"/>
                </a:cxn>
                <a:cxn ang="0">
                  <a:pos x="592" y="230"/>
                </a:cxn>
                <a:cxn ang="0">
                  <a:pos x="614" y="266"/>
                </a:cxn>
                <a:cxn ang="0">
                  <a:pos x="621" y="315"/>
                </a:cxn>
                <a:cxn ang="0">
                  <a:pos x="659" y="370"/>
                </a:cxn>
                <a:cxn ang="0">
                  <a:pos x="707" y="410"/>
                </a:cxn>
                <a:cxn ang="0">
                  <a:pos x="748" y="431"/>
                </a:cxn>
                <a:cxn ang="0">
                  <a:pos x="778" y="450"/>
                </a:cxn>
                <a:cxn ang="0">
                  <a:pos x="805" y="461"/>
                </a:cxn>
                <a:cxn ang="0">
                  <a:pos x="742" y="572"/>
                </a:cxn>
                <a:cxn ang="0">
                  <a:pos x="710" y="630"/>
                </a:cxn>
                <a:cxn ang="0">
                  <a:pos x="716" y="666"/>
                </a:cxn>
                <a:cxn ang="0">
                  <a:pos x="742" y="787"/>
                </a:cxn>
                <a:cxn ang="0">
                  <a:pos x="723" y="815"/>
                </a:cxn>
                <a:cxn ang="0">
                  <a:pos x="668" y="824"/>
                </a:cxn>
                <a:cxn ang="0">
                  <a:pos x="624" y="874"/>
                </a:cxn>
                <a:cxn ang="0">
                  <a:pos x="574" y="851"/>
                </a:cxn>
                <a:cxn ang="0">
                  <a:pos x="514" y="852"/>
                </a:cxn>
                <a:cxn ang="0">
                  <a:pos x="473" y="830"/>
                </a:cxn>
                <a:cxn ang="0">
                  <a:pos x="415" y="797"/>
                </a:cxn>
                <a:cxn ang="0">
                  <a:pos x="397" y="834"/>
                </a:cxn>
                <a:cxn ang="0">
                  <a:pos x="373" y="857"/>
                </a:cxn>
                <a:cxn ang="0">
                  <a:pos x="360" y="904"/>
                </a:cxn>
                <a:cxn ang="0">
                  <a:pos x="343" y="932"/>
                </a:cxn>
                <a:cxn ang="0">
                  <a:pos x="334" y="964"/>
                </a:cxn>
                <a:cxn ang="0">
                  <a:pos x="293" y="977"/>
                </a:cxn>
                <a:cxn ang="0">
                  <a:pos x="247" y="941"/>
                </a:cxn>
                <a:cxn ang="0">
                  <a:pos x="223" y="896"/>
                </a:cxn>
                <a:cxn ang="0">
                  <a:pos x="168" y="886"/>
                </a:cxn>
                <a:cxn ang="0">
                  <a:pos x="156" y="803"/>
                </a:cxn>
                <a:cxn ang="0">
                  <a:pos x="136" y="769"/>
                </a:cxn>
                <a:cxn ang="0">
                  <a:pos x="102" y="747"/>
                </a:cxn>
                <a:cxn ang="0">
                  <a:pos x="65" y="746"/>
                </a:cxn>
                <a:cxn ang="0">
                  <a:pos x="51" y="717"/>
                </a:cxn>
                <a:cxn ang="0">
                  <a:pos x="59" y="668"/>
                </a:cxn>
                <a:cxn ang="0">
                  <a:pos x="29" y="622"/>
                </a:cxn>
                <a:cxn ang="0">
                  <a:pos x="9" y="605"/>
                </a:cxn>
                <a:cxn ang="0">
                  <a:pos x="1" y="575"/>
                </a:cxn>
                <a:cxn ang="0">
                  <a:pos x="9" y="549"/>
                </a:cxn>
                <a:cxn ang="0">
                  <a:pos x="50" y="558"/>
                </a:cxn>
                <a:cxn ang="0">
                  <a:pos x="80" y="527"/>
                </a:cxn>
                <a:cxn ang="0">
                  <a:pos x="69" y="473"/>
                </a:cxn>
                <a:cxn ang="0">
                  <a:pos x="69" y="392"/>
                </a:cxn>
                <a:cxn ang="0">
                  <a:pos x="80" y="341"/>
                </a:cxn>
                <a:cxn ang="0">
                  <a:pos x="94" y="254"/>
                </a:cxn>
                <a:cxn ang="0">
                  <a:pos x="87" y="195"/>
                </a:cxn>
                <a:cxn ang="0">
                  <a:pos x="42" y="172"/>
                </a:cxn>
                <a:cxn ang="0">
                  <a:pos x="37" y="130"/>
                </a:cxn>
                <a:cxn ang="0">
                  <a:pos x="146" y="74"/>
                </a:cxn>
              </a:cxnLst>
              <a:rect l="0" t="0" r="r" b="b"/>
              <a:pathLst>
                <a:path w="805" h="978">
                  <a:moveTo>
                    <a:pt x="151" y="0"/>
                  </a:moveTo>
                  <a:lnTo>
                    <a:pt x="155" y="0"/>
                  </a:lnTo>
                  <a:lnTo>
                    <a:pt x="168" y="1"/>
                  </a:lnTo>
                  <a:lnTo>
                    <a:pt x="187" y="1"/>
                  </a:lnTo>
                  <a:lnTo>
                    <a:pt x="210" y="2"/>
                  </a:lnTo>
                  <a:lnTo>
                    <a:pt x="237" y="4"/>
                  </a:lnTo>
                  <a:lnTo>
                    <a:pt x="293" y="6"/>
                  </a:lnTo>
                  <a:lnTo>
                    <a:pt x="320" y="8"/>
                  </a:lnTo>
                  <a:lnTo>
                    <a:pt x="345" y="9"/>
                  </a:lnTo>
                  <a:lnTo>
                    <a:pt x="365" y="9"/>
                  </a:lnTo>
                  <a:lnTo>
                    <a:pt x="379" y="10"/>
                  </a:lnTo>
                  <a:lnTo>
                    <a:pt x="386" y="10"/>
                  </a:lnTo>
                  <a:lnTo>
                    <a:pt x="391" y="13"/>
                  </a:lnTo>
                  <a:lnTo>
                    <a:pt x="396" y="22"/>
                  </a:lnTo>
                  <a:lnTo>
                    <a:pt x="402" y="32"/>
                  </a:lnTo>
                  <a:lnTo>
                    <a:pt x="410" y="45"/>
                  </a:lnTo>
                  <a:lnTo>
                    <a:pt x="419" y="56"/>
                  </a:lnTo>
                  <a:lnTo>
                    <a:pt x="432" y="67"/>
                  </a:lnTo>
                  <a:lnTo>
                    <a:pt x="450" y="81"/>
                  </a:lnTo>
                  <a:lnTo>
                    <a:pt x="464" y="94"/>
                  </a:lnTo>
                  <a:lnTo>
                    <a:pt x="483" y="113"/>
                  </a:lnTo>
                  <a:lnTo>
                    <a:pt x="488" y="119"/>
                  </a:lnTo>
                  <a:lnTo>
                    <a:pt x="496" y="130"/>
                  </a:lnTo>
                  <a:lnTo>
                    <a:pt x="505" y="141"/>
                  </a:lnTo>
                  <a:lnTo>
                    <a:pt x="515" y="153"/>
                  </a:lnTo>
                  <a:lnTo>
                    <a:pt x="526" y="163"/>
                  </a:lnTo>
                  <a:lnTo>
                    <a:pt x="535" y="170"/>
                  </a:lnTo>
                  <a:lnTo>
                    <a:pt x="563" y="184"/>
                  </a:lnTo>
                  <a:lnTo>
                    <a:pt x="576" y="194"/>
                  </a:lnTo>
                  <a:lnTo>
                    <a:pt x="586" y="204"/>
                  </a:lnTo>
                  <a:lnTo>
                    <a:pt x="591" y="216"/>
                  </a:lnTo>
                  <a:lnTo>
                    <a:pt x="592" y="230"/>
                  </a:lnTo>
                  <a:lnTo>
                    <a:pt x="596" y="242"/>
                  </a:lnTo>
                  <a:lnTo>
                    <a:pt x="601" y="253"/>
                  </a:lnTo>
                  <a:lnTo>
                    <a:pt x="609" y="260"/>
                  </a:lnTo>
                  <a:lnTo>
                    <a:pt x="614" y="266"/>
                  </a:lnTo>
                  <a:lnTo>
                    <a:pt x="617" y="276"/>
                  </a:lnTo>
                  <a:lnTo>
                    <a:pt x="617" y="298"/>
                  </a:lnTo>
                  <a:lnTo>
                    <a:pt x="618" y="307"/>
                  </a:lnTo>
                  <a:lnTo>
                    <a:pt x="621" y="315"/>
                  </a:lnTo>
                  <a:lnTo>
                    <a:pt x="632" y="338"/>
                  </a:lnTo>
                  <a:lnTo>
                    <a:pt x="640" y="351"/>
                  </a:lnTo>
                  <a:lnTo>
                    <a:pt x="649" y="362"/>
                  </a:lnTo>
                  <a:lnTo>
                    <a:pt x="659" y="370"/>
                  </a:lnTo>
                  <a:lnTo>
                    <a:pt x="671" y="379"/>
                  </a:lnTo>
                  <a:lnTo>
                    <a:pt x="683" y="391"/>
                  </a:lnTo>
                  <a:lnTo>
                    <a:pt x="695" y="402"/>
                  </a:lnTo>
                  <a:lnTo>
                    <a:pt x="707" y="410"/>
                  </a:lnTo>
                  <a:lnTo>
                    <a:pt x="717" y="414"/>
                  </a:lnTo>
                  <a:lnTo>
                    <a:pt x="727" y="416"/>
                  </a:lnTo>
                  <a:lnTo>
                    <a:pt x="737" y="424"/>
                  </a:lnTo>
                  <a:lnTo>
                    <a:pt x="748" y="431"/>
                  </a:lnTo>
                  <a:lnTo>
                    <a:pt x="758" y="434"/>
                  </a:lnTo>
                  <a:lnTo>
                    <a:pt x="766" y="437"/>
                  </a:lnTo>
                  <a:lnTo>
                    <a:pt x="773" y="443"/>
                  </a:lnTo>
                  <a:lnTo>
                    <a:pt x="778" y="450"/>
                  </a:lnTo>
                  <a:lnTo>
                    <a:pt x="786" y="456"/>
                  </a:lnTo>
                  <a:lnTo>
                    <a:pt x="794" y="460"/>
                  </a:lnTo>
                  <a:lnTo>
                    <a:pt x="799" y="460"/>
                  </a:lnTo>
                  <a:lnTo>
                    <a:pt x="805" y="461"/>
                  </a:lnTo>
                  <a:lnTo>
                    <a:pt x="794" y="483"/>
                  </a:lnTo>
                  <a:lnTo>
                    <a:pt x="781" y="505"/>
                  </a:lnTo>
                  <a:lnTo>
                    <a:pt x="768" y="528"/>
                  </a:lnTo>
                  <a:lnTo>
                    <a:pt x="742" y="572"/>
                  </a:lnTo>
                  <a:lnTo>
                    <a:pt x="732" y="591"/>
                  </a:lnTo>
                  <a:lnTo>
                    <a:pt x="723" y="608"/>
                  </a:lnTo>
                  <a:lnTo>
                    <a:pt x="716" y="621"/>
                  </a:lnTo>
                  <a:lnTo>
                    <a:pt x="710" y="630"/>
                  </a:lnTo>
                  <a:lnTo>
                    <a:pt x="709" y="634"/>
                  </a:lnTo>
                  <a:lnTo>
                    <a:pt x="710" y="639"/>
                  </a:lnTo>
                  <a:lnTo>
                    <a:pt x="712" y="649"/>
                  </a:lnTo>
                  <a:lnTo>
                    <a:pt x="716" y="666"/>
                  </a:lnTo>
                  <a:lnTo>
                    <a:pt x="721" y="685"/>
                  </a:lnTo>
                  <a:lnTo>
                    <a:pt x="731" y="734"/>
                  </a:lnTo>
                  <a:lnTo>
                    <a:pt x="737" y="761"/>
                  </a:lnTo>
                  <a:lnTo>
                    <a:pt x="742" y="787"/>
                  </a:lnTo>
                  <a:lnTo>
                    <a:pt x="749" y="812"/>
                  </a:lnTo>
                  <a:lnTo>
                    <a:pt x="754" y="836"/>
                  </a:lnTo>
                  <a:lnTo>
                    <a:pt x="739" y="824"/>
                  </a:lnTo>
                  <a:lnTo>
                    <a:pt x="723" y="815"/>
                  </a:lnTo>
                  <a:lnTo>
                    <a:pt x="709" y="809"/>
                  </a:lnTo>
                  <a:lnTo>
                    <a:pt x="695" y="807"/>
                  </a:lnTo>
                  <a:lnTo>
                    <a:pt x="683" y="811"/>
                  </a:lnTo>
                  <a:lnTo>
                    <a:pt x="668" y="824"/>
                  </a:lnTo>
                  <a:lnTo>
                    <a:pt x="654" y="838"/>
                  </a:lnTo>
                  <a:lnTo>
                    <a:pt x="642" y="852"/>
                  </a:lnTo>
                  <a:lnTo>
                    <a:pt x="632" y="865"/>
                  </a:lnTo>
                  <a:lnTo>
                    <a:pt x="624" y="874"/>
                  </a:lnTo>
                  <a:lnTo>
                    <a:pt x="618" y="878"/>
                  </a:lnTo>
                  <a:lnTo>
                    <a:pt x="605" y="872"/>
                  </a:lnTo>
                  <a:lnTo>
                    <a:pt x="595" y="864"/>
                  </a:lnTo>
                  <a:lnTo>
                    <a:pt x="574" y="851"/>
                  </a:lnTo>
                  <a:lnTo>
                    <a:pt x="564" y="847"/>
                  </a:lnTo>
                  <a:lnTo>
                    <a:pt x="556" y="847"/>
                  </a:lnTo>
                  <a:lnTo>
                    <a:pt x="528" y="852"/>
                  </a:lnTo>
                  <a:lnTo>
                    <a:pt x="514" y="852"/>
                  </a:lnTo>
                  <a:lnTo>
                    <a:pt x="504" y="850"/>
                  </a:lnTo>
                  <a:lnTo>
                    <a:pt x="497" y="846"/>
                  </a:lnTo>
                  <a:lnTo>
                    <a:pt x="486" y="838"/>
                  </a:lnTo>
                  <a:lnTo>
                    <a:pt x="473" y="830"/>
                  </a:lnTo>
                  <a:lnTo>
                    <a:pt x="445" y="812"/>
                  </a:lnTo>
                  <a:lnTo>
                    <a:pt x="433" y="806"/>
                  </a:lnTo>
                  <a:lnTo>
                    <a:pt x="426" y="801"/>
                  </a:lnTo>
                  <a:lnTo>
                    <a:pt x="415" y="797"/>
                  </a:lnTo>
                  <a:lnTo>
                    <a:pt x="408" y="797"/>
                  </a:lnTo>
                  <a:lnTo>
                    <a:pt x="400" y="802"/>
                  </a:lnTo>
                  <a:lnTo>
                    <a:pt x="397" y="809"/>
                  </a:lnTo>
                  <a:lnTo>
                    <a:pt x="397" y="834"/>
                  </a:lnTo>
                  <a:lnTo>
                    <a:pt x="396" y="843"/>
                  </a:lnTo>
                  <a:lnTo>
                    <a:pt x="391" y="850"/>
                  </a:lnTo>
                  <a:lnTo>
                    <a:pt x="382" y="855"/>
                  </a:lnTo>
                  <a:lnTo>
                    <a:pt x="373" y="857"/>
                  </a:lnTo>
                  <a:lnTo>
                    <a:pt x="366" y="861"/>
                  </a:lnTo>
                  <a:lnTo>
                    <a:pt x="361" y="868"/>
                  </a:lnTo>
                  <a:lnTo>
                    <a:pt x="360" y="874"/>
                  </a:lnTo>
                  <a:lnTo>
                    <a:pt x="360" y="904"/>
                  </a:lnTo>
                  <a:lnTo>
                    <a:pt x="358" y="913"/>
                  </a:lnTo>
                  <a:lnTo>
                    <a:pt x="351" y="918"/>
                  </a:lnTo>
                  <a:lnTo>
                    <a:pt x="346" y="923"/>
                  </a:lnTo>
                  <a:lnTo>
                    <a:pt x="343" y="932"/>
                  </a:lnTo>
                  <a:lnTo>
                    <a:pt x="342" y="942"/>
                  </a:lnTo>
                  <a:lnTo>
                    <a:pt x="342" y="951"/>
                  </a:lnTo>
                  <a:lnTo>
                    <a:pt x="340" y="959"/>
                  </a:lnTo>
                  <a:lnTo>
                    <a:pt x="334" y="964"/>
                  </a:lnTo>
                  <a:lnTo>
                    <a:pt x="325" y="968"/>
                  </a:lnTo>
                  <a:lnTo>
                    <a:pt x="315" y="972"/>
                  </a:lnTo>
                  <a:lnTo>
                    <a:pt x="304" y="974"/>
                  </a:lnTo>
                  <a:lnTo>
                    <a:pt x="293" y="977"/>
                  </a:lnTo>
                  <a:lnTo>
                    <a:pt x="284" y="978"/>
                  </a:lnTo>
                  <a:lnTo>
                    <a:pt x="281" y="978"/>
                  </a:lnTo>
                  <a:lnTo>
                    <a:pt x="270" y="968"/>
                  </a:lnTo>
                  <a:lnTo>
                    <a:pt x="247" y="941"/>
                  </a:lnTo>
                  <a:lnTo>
                    <a:pt x="242" y="933"/>
                  </a:lnTo>
                  <a:lnTo>
                    <a:pt x="234" y="913"/>
                  </a:lnTo>
                  <a:lnTo>
                    <a:pt x="230" y="904"/>
                  </a:lnTo>
                  <a:lnTo>
                    <a:pt x="223" y="896"/>
                  </a:lnTo>
                  <a:lnTo>
                    <a:pt x="216" y="893"/>
                  </a:lnTo>
                  <a:lnTo>
                    <a:pt x="178" y="893"/>
                  </a:lnTo>
                  <a:lnTo>
                    <a:pt x="171" y="891"/>
                  </a:lnTo>
                  <a:lnTo>
                    <a:pt x="168" y="886"/>
                  </a:lnTo>
                  <a:lnTo>
                    <a:pt x="166" y="873"/>
                  </a:lnTo>
                  <a:lnTo>
                    <a:pt x="164" y="842"/>
                  </a:lnTo>
                  <a:lnTo>
                    <a:pt x="161" y="827"/>
                  </a:lnTo>
                  <a:lnTo>
                    <a:pt x="156" y="803"/>
                  </a:lnTo>
                  <a:lnTo>
                    <a:pt x="155" y="792"/>
                  </a:lnTo>
                  <a:lnTo>
                    <a:pt x="151" y="783"/>
                  </a:lnTo>
                  <a:lnTo>
                    <a:pt x="143" y="774"/>
                  </a:lnTo>
                  <a:lnTo>
                    <a:pt x="136" y="769"/>
                  </a:lnTo>
                  <a:lnTo>
                    <a:pt x="123" y="764"/>
                  </a:lnTo>
                  <a:lnTo>
                    <a:pt x="116" y="760"/>
                  </a:lnTo>
                  <a:lnTo>
                    <a:pt x="110" y="752"/>
                  </a:lnTo>
                  <a:lnTo>
                    <a:pt x="102" y="747"/>
                  </a:lnTo>
                  <a:lnTo>
                    <a:pt x="93" y="746"/>
                  </a:lnTo>
                  <a:lnTo>
                    <a:pt x="83" y="746"/>
                  </a:lnTo>
                  <a:lnTo>
                    <a:pt x="73" y="747"/>
                  </a:lnTo>
                  <a:lnTo>
                    <a:pt x="65" y="746"/>
                  </a:lnTo>
                  <a:lnTo>
                    <a:pt x="59" y="740"/>
                  </a:lnTo>
                  <a:lnTo>
                    <a:pt x="53" y="731"/>
                  </a:lnTo>
                  <a:lnTo>
                    <a:pt x="51" y="724"/>
                  </a:lnTo>
                  <a:lnTo>
                    <a:pt x="51" y="717"/>
                  </a:lnTo>
                  <a:lnTo>
                    <a:pt x="53" y="708"/>
                  </a:lnTo>
                  <a:lnTo>
                    <a:pt x="59" y="695"/>
                  </a:lnTo>
                  <a:lnTo>
                    <a:pt x="61" y="681"/>
                  </a:lnTo>
                  <a:lnTo>
                    <a:pt x="59" y="668"/>
                  </a:lnTo>
                  <a:lnTo>
                    <a:pt x="51" y="658"/>
                  </a:lnTo>
                  <a:lnTo>
                    <a:pt x="42" y="647"/>
                  </a:lnTo>
                  <a:lnTo>
                    <a:pt x="34" y="634"/>
                  </a:lnTo>
                  <a:lnTo>
                    <a:pt x="29" y="622"/>
                  </a:lnTo>
                  <a:lnTo>
                    <a:pt x="25" y="614"/>
                  </a:lnTo>
                  <a:lnTo>
                    <a:pt x="20" y="611"/>
                  </a:lnTo>
                  <a:lnTo>
                    <a:pt x="14" y="608"/>
                  </a:lnTo>
                  <a:lnTo>
                    <a:pt x="9" y="605"/>
                  </a:lnTo>
                  <a:lnTo>
                    <a:pt x="5" y="602"/>
                  </a:lnTo>
                  <a:lnTo>
                    <a:pt x="3" y="595"/>
                  </a:lnTo>
                  <a:lnTo>
                    <a:pt x="2" y="586"/>
                  </a:lnTo>
                  <a:lnTo>
                    <a:pt x="1" y="575"/>
                  </a:lnTo>
                  <a:lnTo>
                    <a:pt x="0" y="564"/>
                  </a:lnTo>
                  <a:lnTo>
                    <a:pt x="1" y="555"/>
                  </a:lnTo>
                  <a:lnTo>
                    <a:pt x="3" y="550"/>
                  </a:lnTo>
                  <a:lnTo>
                    <a:pt x="9" y="549"/>
                  </a:lnTo>
                  <a:lnTo>
                    <a:pt x="16" y="550"/>
                  </a:lnTo>
                  <a:lnTo>
                    <a:pt x="26" y="554"/>
                  </a:lnTo>
                  <a:lnTo>
                    <a:pt x="38" y="557"/>
                  </a:lnTo>
                  <a:lnTo>
                    <a:pt x="50" y="558"/>
                  </a:lnTo>
                  <a:lnTo>
                    <a:pt x="61" y="557"/>
                  </a:lnTo>
                  <a:lnTo>
                    <a:pt x="71" y="551"/>
                  </a:lnTo>
                  <a:lnTo>
                    <a:pt x="79" y="540"/>
                  </a:lnTo>
                  <a:lnTo>
                    <a:pt x="80" y="527"/>
                  </a:lnTo>
                  <a:lnTo>
                    <a:pt x="78" y="514"/>
                  </a:lnTo>
                  <a:lnTo>
                    <a:pt x="73" y="501"/>
                  </a:lnTo>
                  <a:lnTo>
                    <a:pt x="70" y="487"/>
                  </a:lnTo>
                  <a:lnTo>
                    <a:pt x="69" y="473"/>
                  </a:lnTo>
                  <a:lnTo>
                    <a:pt x="69" y="455"/>
                  </a:lnTo>
                  <a:lnTo>
                    <a:pt x="68" y="434"/>
                  </a:lnTo>
                  <a:lnTo>
                    <a:pt x="69" y="413"/>
                  </a:lnTo>
                  <a:lnTo>
                    <a:pt x="69" y="392"/>
                  </a:lnTo>
                  <a:lnTo>
                    <a:pt x="71" y="375"/>
                  </a:lnTo>
                  <a:lnTo>
                    <a:pt x="74" y="365"/>
                  </a:lnTo>
                  <a:lnTo>
                    <a:pt x="77" y="356"/>
                  </a:lnTo>
                  <a:lnTo>
                    <a:pt x="80" y="341"/>
                  </a:lnTo>
                  <a:lnTo>
                    <a:pt x="84" y="321"/>
                  </a:lnTo>
                  <a:lnTo>
                    <a:pt x="88" y="299"/>
                  </a:lnTo>
                  <a:lnTo>
                    <a:pt x="92" y="276"/>
                  </a:lnTo>
                  <a:lnTo>
                    <a:pt x="94" y="254"/>
                  </a:lnTo>
                  <a:lnTo>
                    <a:pt x="96" y="234"/>
                  </a:lnTo>
                  <a:lnTo>
                    <a:pt x="96" y="217"/>
                  </a:lnTo>
                  <a:lnTo>
                    <a:pt x="93" y="206"/>
                  </a:lnTo>
                  <a:lnTo>
                    <a:pt x="87" y="195"/>
                  </a:lnTo>
                  <a:lnTo>
                    <a:pt x="77" y="189"/>
                  </a:lnTo>
                  <a:lnTo>
                    <a:pt x="65" y="182"/>
                  </a:lnTo>
                  <a:lnTo>
                    <a:pt x="52" y="177"/>
                  </a:lnTo>
                  <a:lnTo>
                    <a:pt x="42" y="172"/>
                  </a:lnTo>
                  <a:lnTo>
                    <a:pt x="34" y="166"/>
                  </a:lnTo>
                  <a:lnTo>
                    <a:pt x="32" y="158"/>
                  </a:lnTo>
                  <a:lnTo>
                    <a:pt x="33" y="146"/>
                  </a:lnTo>
                  <a:lnTo>
                    <a:pt x="37" y="130"/>
                  </a:lnTo>
                  <a:lnTo>
                    <a:pt x="41" y="109"/>
                  </a:lnTo>
                  <a:lnTo>
                    <a:pt x="46" y="89"/>
                  </a:lnTo>
                  <a:lnTo>
                    <a:pt x="50" y="68"/>
                  </a:lnTo>
                  <a:lnTo>
                    <a:pt x="146" y="7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6F9A6E9-BD10-4FAC-8BD6-D7DF626B3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631" y="4560888"/>
              <a:ext cx="579437" cy="717550"/>
            </a:xfrm>
            <a:custGeom>
              <a:avLst/>
              <a:gdLst/>
              <a:ahLst/>
              <a:cxnLst>
                <a:cxn ang="0">
                  <a:pos x="195" y="10"/>
                </a:cxn>
                <a:cxn ang="0">
                  <a:pos x="210" y="31"/>
                </a:cxn>
                <a:cxn ang="0">
                  <a:pos x="231" y="46"/>
                </a:cxn>
                <a:cxn ang="0">
                  <a:pos x="211" y="63"/>
                </a:cxn>
                <a:cxn ang="0">
                  <a:pos x="201" y="77"/>
                </a:cxn>
                <a:cxn ang="0">
                  <a:pos x="209" y="97"/>
                </a:cxn>
                <a:cxn ang="0">
                  <a:pos x="234" y="110"/>
                </a:cxn>
                <a:cxn ang="0">
                  <a:pos x="250" y="92"/>
                </a:cxn>
                <a:cxn ang="0">
                  <a:pos x="265" y="91"/>
                </a:cxn>
                <a:cxn ang="0">
                  <a:pos x="283" y="108"/>
                </a:cxn>
                <a:cxn ang="0">
                  <a:pos x="264" y="148"/>
                </a:cxn>
                <a:cxn ang="0">
                  <a:pos x="256" y="186"/>
                </a:cxn>
                <a:cxn ang="0">
                  <a:pos x="277" y="225"/>
                </a:cxn>
                <a:cxn ang="0">
                  <a:pos x="304" y="240"/>
                </a:cxn>
                <a:cxn ang="0">
                  <a:pos x="302" y="248"/>
                </a:cxn>
                <a:cxn ang="0">
                  <a:pos x="284" y="256"/>
                </a:cxn>
                <a:cxn ang="0">
                  <a:pos x="283" y="284"/>
                </a:cxn>
                <a:cxn ang="0">
                  <a:pos x="274" y="316"/>
                </a:cxn>
                <a:cxn ang="0">
                  <a:pos x="278" y="337"/>
                </a:cxn>
                <a:cxn ang="0">
                  <a:pos x="293" y="344"/>
                </a:cxn>
                <a:cxn ang="0">
                  <a:pos x="300" y="362"/>
                </a:cxn>
                <a:cxn ang="0">
                  <a:pos x="324" y="357"/>
                </a:cxn>
                <a:cxn ang="0">
                  <a:pos x="351" y="356"/>
                </a:cxn>
                <a:cxn ang="0">
                  <a:pos x="364" y="374"/>
                </a:cxn>
                <a:cxn ang="0">
                  <a:pos x="360" y="383"/>
                </a:cxn>
                <a:cxn ang="0">
                  <a:pos x="334" y="409"/>
                </a:cxn>
                <a:cxn ang="0">
                  <a:pos x="310" y="421"/>
                </a:cxn>
                <a:cxn ang="0">
                  <a:pos x="290" y="412"/>
                </a:cxn>
                <a:cxn ang="0">
                  <a:pos x="266" y="424"/>
                </a:cxn>
                <a:cxn ang="0">
                  <a:pos x="237" y="433"/>
                </a:cxn>
                <a:cxn ang="0">
                  <a:pos x="225" y="403"/>
                </a:cxn>
                <a:cxn ang="0">
                  <a:pos x="220" y="391"/>
                </a:cxn>
                <a:cxn ang="0">
                  <a:pos x="214" y="397"/>
                </a:cxn>
                <a:cxn ang="0">
                  <a:pos x="207" y="409"/>
                </a:cxn>
                <a:cxn ang="0">
                  <a:pos x="207" y="446"/>
                </a:cxn>
                <a:cxn ang="0">
                  <a:pos x="193" y="452"/>
                </a:cxn>
                <a:cxn ang="0">
                  <a:pos x="174" y="443"/>
                </a:cxn>
                <a:cxn ang="0">
                  <a:pos x="151" y="448"/>
                </a:cxn>
                <a:cxn ang="0">
                  <a:pos x="95" y="452"/>
                </a:cxn>
                <a:cxn ang="0">
                  <a:pos x="66" y="439"/>
                </a:cxn>
                <a:cxn ang="0">
                  <a:pos x="32" y="415"/>
                </a:cxn>
                <a:cxn ang="0">
                  <a:pos x="11" y="398"/>
                </a:cxn>
                <a:cxn ang="0">
                  <a:pos x="14" y="375"/>
                </a:cxn>
                <a:cxn ang="0">
                  <a:pos x="61" y="376"/>
                </a:cxn>
                <a:cxn ang="0">
                  <a:pos x="62" y="358"/>
                </a:cxn>
                <a:cxn ang="0">
                  <a:pos x="65" y="319"/>
                </a:cxn>
                <a:cxn ang="0">
                  <a:pos x="71" y="297"/>
                </a:cxn>
                <a:cxn ang="0">
                  <a:pos x="74" y="231"/>
                </a:cxn>
                <a:cxn ang="0">
                  <a:pos x="109" y="239"/>
                </a:cxn>
                <a:cxn ang="0">
                  <a:pos x="133" y="261"/>
                </a:cxn>
                <a:cxn ang="0">
                  <a:pos x="163" y="259"/>
                </a:cxn>
                <a:cxn ang="0">
                  <a:pos x="205" y="244"/>
                </a:cxn>
                <a:cxn ang="0">
                  <a:pos x="206" y="222"/>
                </a:cxn>
                <a:cxn ang="0">
                  <a:pos x="154" y="173"/>
                </a:cxn>
                <a:cxn ang="0">
                  <a:pos x="148" y="118"/>
                </a:cxn>
                <a:cxn ang="0">
                  <a:pos x="132" y="97"/>
                </a:cxn>
                <a:cxn ang="0">
                  <a:pos x="125" y="87"/>
                </a:cxn>
                <a:cxn ang="0">
                  <a:pos x="163" y="61"/>
                </a:cxn>
                <a:cxn ang="0">
                  <a:pos x="166" y="45"/>
                </a:cxn>
                <a:cxn ang="0">
                  <a:pos x="164" y="36"/>
                </a:cxn>
                <a:cxn ang="0">
                  <a:pos x="170" y="29"/>
                </a:cxn>
                <a:cxn ang="0">
                  <a:pos x="174" y="5"/>
                </a:cxn>
              </a:cxnLst>
              <a:rect l="0" t="0" r="r" b="b"/>
              <a:pathLst>
                <a:path w="365" h="452">
                  <a:moveTo>
                    <a:pt x="183" y="0"/>
                  </a:moveTo>
                  <a:lnTo>
                    <a:pt x="189" y="4"/>
                  </a:lnTo>
                  <a:lnTo>
                    <a:pt x="195" y="10"/>
                  </a:lnTo>
                  <a:lnTo>
                    <a:pt x="198" y="19"/>
                  </a:lnTo>
                  <a:lnTo>
                    <a:pt x="202" y="27"/>
                  </a:lnTo>
                  <a:lnTo>
                    <a:pt x="210" y="31"/>
                  </a:lnTo>
                  <a:lnTo>
                    <a:pt x="220" y="33"/>
                  </a:lnTo>
                  <a:lnTo>
                    <a:pt x="228" y="40"/>
                  </a:lnTo>
                  <a:lnTo>
                    <a:pt x="231" y="46"/>
                  </a:lnTo>
                  <a:lnTo>
                    <a:pt x="227" y="55"/>
                  </a:lnTo>
                  <a:lnTo>
                    <a:pt x="218" y="60"/>
                  </a:lnTo>
                  <a:lnTo>
                    <a:pt x="211" y="63"/>
                  </a:lnTo>
                  <a:lnTo>
                    <a:pt x="205" y="64"/>
                  </a:lnTo>
                  <a:lnTo>
                    <a:pt x="202" y="69"/>
                  </a:lnTo>
                  <a:lnTo>
                    <a:pt x="201" y="77"/>
                  </a:lnTo>
                  <a:lnTo>
                    <a:pt x="201" y="83"/>
                  </a:lnTo>
                  <a:lnTo>
                    <a:pt x="202" y="91"/>
                  </a:lnTo>
                  <a:lnTo>
                    <a:pt x="209" y="97"/>
                  </a:lnTo>
                  <a:lnTo>
                    <a:pt x="218" y="104"/>
                  </a:lnTo>
                  <a:lnTo>
                    <a:pt x="227" y="108"/>
                  </a:lnTo>
                  <a:lnTo>
                    <a:pt x="234" y="110"/>
                  </a:lnTo>
                  <a:lnTo>
                    <a:pt x="240" y="106"/>
                  </a:lnTo>
                  <a:lnTo>
                    <a:pt x="245" y="99"/>
                  </a:lnTo>
                  <a:lnTo>
                    <a:pt x="250" y="92"/>
                  </a:lnTo>
                  <a:lnTo>
                    <a:pt x="256" y="88"/>
                  </a:lnTo>
                  <a:lnTo>
                    <a:pt x="260" y="87"/>
                  </a:lnTo>
                  <a:lnTo>
                    <a:pt x="265" y="91"/>
                  </a:lnTo>
                  <a:lnTo>
                    <a:pt x="274" y="96"/>
                  </a:lnTo>
                  <a:lnTo>
                    <a:pt x="281" y="101"/>
                  </a:lnTo>
                  <a:lnTo>
                    <a:pt x="283" y="108"/>
                  </a:lnTo>
                  <a:lnTo>
                    <a:pt x="275" y="123"/>
                  </a:lnTo>
                  <a:lnTo>
                    <a:pt x="270" y="135"/>
                  </a:lnTo>
                  <a:lnTo>
                    <a:pt x="264" y="148"/>
                  </a:lnTo>
                  <a:lnTo>
                    <a:pt x="259" y="162"/>
                  </a:lnTo>
                  <a:lnTo>
                    <a:pt x="256" y="175"/>
                  </a:lnTo>
                  <a:lnTo>
                    <a:pt x="256" y="186"/>
                  </a:lnTo>
                  <a:lnTo>
                    <a:pt x="261" y="202"/>
                  </a:lnTo>
                  <a:lnTo>
                    <a:pt x="269" y="216"/>
                  </a:lnTo>
                  <a:lnTo>
                    <a:pt x="277" y="225"/>
                  </a:lnTo>
                  <a:lnTo>
                    <a:pt x="284" y="230"/>
                  </a:lnTo>
                  <a:lnTo>
                    <a:pt x="291" y="232"/>
                  </a:lnTo>
                  <a:lnTo>
                    <a:pt x="304" y="240"/>
                  </a:lnTo>
                  <a:lnTo>
                    <a:pt x="306" y="244"/>
                  </a:lnTo>
                  <a:lnTo>
                    <a:pt x="306" y="247"/>
                  </a:lnTo>
                  <a:lnTo>
                    <a:pt x="302" y="248"/>
                  </a:lnTo>
                  <a:lnTo>
                    <a:pt x="296" y="249"/>
                  </a:lnTo>
                  <a:lnTo>
                    <a:pt x="290" y="252"/>
                  </a:lnTo>
                  <a:lnTo>
                    <a:pt x="284" y="256"/>
                  </a:lnTo>
                  <a:lnTo>
                    <a:pt x="282" y="262"/>
                  </a:lnTo>
                  <a:lnTo>
                    <a:pt x="282" y="272"/>
                  </a:lnTo>
                  <a:lnTo>
                    <a:pt x="283" y="284"/>
                  </a:lnTo>
                  <a:lnTo>
                    <a:pt x="282" y="297"/>
                  </a:lnTo>
                  <a:lnTo>
                    <a:pt x="278" y="308"/>
                  </a:lnTo>
                  <a:lnTo>
                    <a:pt x="274" y="316"/>
                  </a:lnTo>
                  <a:lnTo>
                    <a:pt x="273" y="324"/>
                  </a:lnTo>
                  <a:lnTo>
                    <a:pt x="274" y="331"/>
                  </a:lnTo>
                  <a:lnTo>
                    <a:pt x="278" y="337"/>
                  </a:lnTo>
                  <a:lnTo>
                    <a:pt x="284" y="338"/>
                  </a:lnTo>
                  <a:lnTo>
                    <a:pt x="290" y="340"/>
                  </a:lnTo>
                  <a:lnTo>
                    <a:pt x="293" y="344"/>
                  </a:lnTo>
                  <a:lnTo>
                    <a:pt x="296" y="351"/>
                  </a:lnTo>
                  <a:lnTo>
                    <a:pt x="297" y="357"/>
                  </a:lnTo>
                  <a:lnTo>
                    <a:pt x="300" y="362"/>
                  </a:lnTo>
                  <a:lnTo>
                    <a:pt x="304" y="364"/>
                  </a:lnTo>
                  <a:lnTo>
                    <a:pt x="313" y="361"/>
                  </a:lnTo>
                  <a:lnTo>
                    <a:pt x="324" y="357"/>
                  </a:lnTo>
                  <a:lnTo>
                    <a:pt x="336" y="355"/>
                  </a:lnTo>
                  <a:lnTo>
                    <a:pt x="345" y="353"/>
                  </a:lnTo>
                  <a:lnTo>
                    <a:pt x="351" y="356"/>
                  </a:lnTo>
                  <a:lnTo>
                    <a:pt x="365" y="370"/>
                  </a:lnTo>
                  <a:lnTo>
                    <a:pt x="364" y="373"/>
                  </a:lnTo>
                  <a:lnTo>
                    <a:pt x="364" y="374"/>
                  </a:lnTo>
                  <a:lnTo>
                    <a:pt x="363" y="376"/>
                  </a:lnTo>
                  <a:lnTo>
                    <a:pt x="363" y="378"/>
                  </a:lnTo>
                  <a:lnTo>
                    <a:pt x="360" y="383"/>
                  </a:lnTo>
                  <a:lnTo>
                    <a:pt x="352" y="391"/>
                  </a:lnTo>
                  <a:lnTo>
                    <a:pt x="345" y="400"/>
                  </a:lnTo>
                  <a:lnTo>
                    <a:pt x="334" y="409"/>
                  </a:lnTo>
                  <a:lnTo>
                    <a:pt x="325" y="416"/>
                  </a:lnTo>
                  <a:lnTo>
                    <a:pt x="318" y="420"/>
                  </a:lnTo>
                  <a:lnTo>
                    <a:pt x="310" y="421"/>
                  </a:lnTo>
                  <a:lnTo>
                    <a:pt x="302" y="419"/>
                  </a:lnTo>
                  <a:lnTo>
                    <a:pt x="296" y="415"/>
                  </a:lnTo>
                  <a:lnTo>
                    <a:pt x="290" y="412"/>
                  </a:lnTo>
                  <a:lnTo>
                    <a:pt x="284" y="414"/>
                  </a:lnTo>
                  <a:lnTo>
                    <a:pt x="277" y="418"/>
                  </a:lnTo>
                  <a:lnTo>
                    <a:pt x="266" y="424"/>
                  </a:lnTo>
                  <a:lnTo>
                    <a:pt x="249" y="434"/>
                  </a:lnTo>
                  <a:lnTo>
                    <a:pt x="242" y="436"/>
                  </a:lnTo>
                  <a:lnTo>
                    <a:pt x="237" y="433"/>
                  </a:lnTo>
                  <a:lnTo>
                    <a:pt x="232" y="424"/>
                  </a:lnTo>
                  <a:lnTo>
                    <a:pt x="228" y="414"/>
                  </a:lnTo>
                  <a:lnTo>
                    <a:pt x="225" y="403"/>
                  </a:lnTo>
                  <a:lnTo>
                    <a:pt x="223" y="394"/>
                  </a:lnTo>
                  <a:lnTo>
                    <a:pt x="222" y="392"/>
                  </a:lnTo>
                  <a:lnTo>
                    <a:pt x="220" y="391"/>
                  </a:lnTo>
                  <a:lnTo>
                    <a:pt x="219" y="391"/>
                  </a:lnTo>
                  <a:lnTo>
                    <a:pt x="215" y="394"/>
                  </a:lnTo>
                  <a:lnTo>
                    <a:pt x="214" y="397"/>
                  </a:lnTo>
                  <a:lnTo>
                    <a:pt x="211" y="401"/>
                  </a:lnTo>
                  <a:lnTo>
                    <a:pt x="210" y="405"/>
                  </a:lnTo>
                  <a:lnTo>
                    <a:pt x="207" y="409"/>
                  </a:lnTo>
                  <a:lnTo>
                    <a:pt x="204" y="420"/>
                  </a:lnTo>
                  <a:lnTo>
                    <a:pt x="206" y="438"/>
                  </a:lnTo>
                  <a:lnTo>
                    <a:pt x="207" y="446"/>
                  </a:lnTo>
                  <a:lnTo>
                    <a:pt x="205" y="451"/>
                  </a:lnTo>
                  <a:lnTo>
                    <a:pt x="200" y="452"/>
                  </a:lnTo>
                  <a:lnTo>
                    <a:pt x="193" y="452"/>
                  </a:lnTo>
                  <a:lnTo>
                    <a:pt x="186" y="448"/>
                  </a:lnTo>
                  <a:lnTo>
                    <a:pt x="179" y="446"/>
                  </a:lnTo>
                  <a:lnTo>
                    <a:pt x="174" y="443"/>
                  </a:lnTo>
                  <a:lnTo>
                    <a:pt x="168" y="443"/>
                  </a:lnTo>
                  <a:lnTo>
                    <a:pt x="160" y="446"/>
                  </a:lnTo>
                  <a:lnTo>
                    <a:pt x="151" y="448"/>
                  </a:lnTo>
                  <a:lnTo>
                    <a:pt x="143" y="451"/>
                  </a:lnTo>
                  <a:lnTo>
                    <a:pt x="134" y="452"/>
                  </a:lnTo>
                  <a:lnTo>
                    <a:pt x="95" y="452"/>
                  </a:lnTo>
                  <a:lnTo>
                    <a:pt x="88" y="451"/>
                  </a:lnTo>
                  <a:lnTo>
                    <a:pt x="78" y="446"/>
                  </a:lnTo>
                  <a:lnTo>
                    <a:pt x="66" y="439"/>
                  </a:lnTo>
                  <a:lnTo>
                    <a:pt x="55" y="430"/>
                  </a:lnTo>
                  <a:lnTo>
                    <a:pt x="42" y="423"/>
                  </a:lnTo>
                  <a:lnTo>
                    <a:pt x="32" y="415"/>
                  </a:lnTo>
                  <a:lnTo>
                    <a:pt x="23" y="409"/>
                  </a:lnTo>
                  <a:lnTo>
                    <a:pt x="18" y="405"/>
                  </a:lnTo>
                  <a:lnTo>
                    <a:pt x="11" y="398"/>
                  </a:lnTo>
                  <a:lnTo>
                    <a:pt x="6" y="389"/>
                  </a:lnTo>
                  <a:lnTo>
                    <a:pt x="0" y="378"/>
                  </a:lnTo>
                  <a:lnTo>
                    <a:pt x="14" y="375"/>
                  </a:lnTo>
                  <a:lnTo>
                    <a:pt x="44" y="375"/>
                  </a:lnTo>
                  <a:lnTo>
                    <a:pt x="55" y="376"/>
                  </a:lnTo>
                  <a:lnTo>
                    <a:pt x="61" y="376"/>
                  </a:lnTo>
                  <a:lnTo>
                    <a:pt x="64" y="374"/>
                  </a:lnTo>
                  <a:lnTo>
                    <a:pt x="64" y="367"/>
                  </a:lnTo>
                  <a:lnTo>
                    <a:pt x="62" y="358"/>
                  </a:lnTo>
                  <a:lnTo>
                    <a:pt x="62" y="331"/>
                  </a:lnTo>
                  <a:lnTo>
                    <a:pt x="61" y="320"/>
                  </a:lnTo>
                  <a:lnTo>
                    <a:pt x="65" y="319"/>
                  </a:lnTo>
                  <a:lnTo>
                    <a:pt x="69" y="315"/>
                  </a:lnTo>
                  <a:lnTo>
                    <a:pt x="70" y="308"/>
                  </a:lnTo>
                  <a:lnTo>
                    <a:pt x="71" y="297"/>
                  </a:lnTo>
                  <a:lnTo>
                    <a:pt x="73" y="274"/>
                  </a:lnTo>
                  <a:lnTo>
                    <a:pt x="74" y="252"/>
                  </a:lnTo>
                  <a:lnTo>
                    <a:pt x="74" y="231"/>
                  </a:lnTo>
                  <a:lnTo>
                    <a:pt x="95" y="231"/>
                  </a:lnTo>
                  <a:lnTo>
                    <a:pt x="102" y="234"/>
                  </a:lnTo>
                  <a:lnTo>
                    <a:pt x="109" y="239"/>
                  </a:lnTo>
                  <a:lnTo>
                    <a:pt x="115" y="247"/>
                  </a:lnTo>
                  <a:lnTo>
                    <a:pt x="124" y="254"/>
                  </a:lnTo>
                  <a:lnTo>
                    <a:pt x="133" y="261"/>
                  </a:lnTo>
                  <a:lnTo>
                    <a:pt x="142" y="263"/>
                  </a:lnTo>
                  <a:lnTo>
                    <a:pt x="151" y="263"/>
                  </a:lnTo>
                  <a:lnTo>
                    <a:pt x="163" y="259"/>
                  </a:lnTo>
                  <a:lnTo>
                    <a:pt x="177" y="254"/>
                  </a:lnTo>
                  <a:lnTo>
                    <a:pt x="192" y="249"/>
                  </a:lnTo>
                  <a:lnTo>
                    <a:pt x="205" y="244"/>
                  </a:lnTo>
                  <a:lnTo>
                    <a:pt x="211" y="236"/>
                  </a:lnTo>
                  <a:lnTo>
                    <a:pt x="211" y="229"/>
                  </a:lnTo>
                  <a:lnTo>
                    <a:pt x="206" y="222"/>
                  </a:lnTo>
                  <a:lnTo>
                    <a:pt x="184" y="200"/>
                  </a:lnTo>
                  <a:lnTo>
                    <a:pt x="177" y="191"/>
                  </a:lnTo>
                  <a:lnTo>
                    <a:pt x="154" y="173"/>
                  </a:lnTo>
                  <a:lnTo>
                    <a:pt x="155" y="163"/>
                  </a:lnTo>
                  <a:lnTo>
                    <a:pt x="152" y="132"/>
                  </a:lnTo>
                  <a:lnTo>
                    <a:pt x="148" y="118"/>
                  </a:lnTo>
                  <a:lnTo>
                    <a:pt x="145" y="108"/>
                  </a:lnTo>
                  <a:lnTo>
                    <a:pt x="138" y="101"/>
                  </a:lnTo>
                  <a:lnTo>
                    <a:pt x="132" y="97"/>
                  </a:lnTo>
                  <a:lnTo>
                    <a:pt x="127" y="95"/>
                  </a:lnTo>
                  <a:lnTo>
                    <a:pt x="123" y="92"/>
                  </a:lnTo>
                  <a:lnTo>
                    <a:pt x="125" y="87"/>
                  </a:lnTo>
                  <a:lnTo>
                    <a:pt x="132" y="82"/>
                  </a:lnTo>
                  <a:lnTo>
                    <a:pt x="152" y="69"/>
                  </a:lnTo>
                  <a:lnTo>
                    <a:pt x="163" y="61"/>
                  </a:lnTo>
                  <a:lnTo>
                    <a:pt x="168" y="54"/>
                  </a:lnTo>
                  <a:lnTo>
                    <a:pt x="168" y="47"/>
                  </a:lnTo>
                  <a:lnTo>
                    <a:pt x="166" y="45"/>
                  </a:lnTo>
                  <a:lnTo>
                    <a:pt x="164" y="41"/>
                  </a:lnTo>
                  <a:lnTo>
                    <a:pt x="160" y="38"/>
                  </a:lnTo>
                  <a:lnTo>
                    <a:pt x="164" y="36"/>
                  </a:lnTo>
                  <a:lnTo>
                    <a:pt x="166" y="34"/>
                  </a:lnTo>
                  <a:lnTo>
                    <a:pt x="169" y="32"/>
                  </a:lnTo>
                  <a:lnTo>
                    <a:pt x="170" y="29"/>
                  </a:lnTo>
                  <a:lnTo>
                    <a:pt x="173" y="22"/>
                  </a:lnTo>
                  <a:lnTo>
                    <a:pt x="173" y="13"/>
                  </a:lnTo>
                  <a:lnTo>
                    <a:pt x="174" y="5"/>
                  </a:lnTo>
                  <a:lnTo>
                    <a:pt x="178" y="1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4CDFE686-BE54-46F8-AB8C-5ABB1EA9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519" y="4835525"/>
              <a:ext cx="219075" cy="1428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04" y="18"/>
                </a:cxn>
                <a:cxn ang="0">
                  <a:pos x="111" y="27"/>
                </a:cxn>
                <a:cxn ang="0">
                  <a:pos x="133" y="49"/>
                </a:cxn>
                <a:cxn ang="0">
                  <a:pos x="138" y="56"/>
                </a:cxn>
                <a:cxn ang="0">
                  <a:pos x="138" y="63"/>
                </a:cxn>
                <a:cxn ang="0">
                  <a:pos x="132" y="71"/>
                </a:cxn>
                <a:cxn ang="0">
                  <a:pos x="119" y="76"/>
                </a:cxn>
                <a:cxn ang="0">
                  <a:pos x="104" y="81"/>
                </a:cxn>
                <a:cxn ang="0">
                  <a:pos x="90" y="86"/>
                </a:cxn>
                <a:cxn ang="0">
                  <a:pos x="78" y="90"/>
                </a:cxn>
                <a:cxn ang="0">
                  <a:pos x="69" y="90"/>
                </a:cxn>
                <a:cxn ang="0">
                  <a:pos x="60" y="88"/>
                </a:cxn>
                <a:cxn ang="0">
                  <a:pos x="51" y="81"/>
                </a:cxn>
                <a:cxn ang="0">
                  <a:pos x="42" y="74"/>
                </a:cxn>
                <a:cxn ang="0">
                  <a:pos x="36" y="66"/>
                </a:cxn>
                <a:cxn ang="0">
                  <a:pos x="29" y="61"/>
                </a:cxn>
                <a:cxn ang="0">
                  <a:pos x="22" y="58"/>
                </a:cxn>
                <a:cxn ang="0">
                  <a:pos x="1" y="58"/>
                </a:cxn>
                <a:cxn ang="0">
                  <a:pos x="1" y="50"/>
                </a:cxn>
                <a:cxn ang="0">
                  <a:pos x="0" y="43"/>
                </a:cxn>
                <a:cxn ang="0">
                  <a:pos x="1" y="32"/>
                </a:cxn>
                <a:cxn ang="0">
                  <a:pos x="9" y="23"/>
                </a:cxn>
                <a:cxn ang="0">
                  <a:pos x="19" y="17"/>
                </a:cxn>
                <a:cxn ang="0">
                  <a:pos x="32" y="13"/>
                </a:cxn>
                <a:cxn ang="0">
                  <a:pos x="43" y="9"/>
                </a:cxn>
                <a:cxn ang="0">
                  <a:pos x="60" y="9"/>
                </a:cxn>
                <a:cxn ang="0">
                  <a:pos x="69" y="8"/>
                </a:cxn>
                <a:cxn ang="0">
                  <a:pos x="77" y="5"/>
                </a:cxn>
                <a:cxn ang="0">
                  <a:pos x="81" y="2"/>
                </a:cxn>
                <a:cxn ang="0">
                  <a:pos x="81" y="0"/>
                </a:cxn>
              </a:cxnLst>
              <a:rect l="0" t="0" r="r" b="b"/>
              <a:pathLst>
                <a:path w="138" h="90">
                  <a:moveTo>
                    <a:pt x="81" y="0"/>
                  </a:moveTo>
                  <a:lnTo>
                    <a:pt x="104" y="18"/>
                  </a:lnTo>
                  <a:lnTo>
                    <a:pt x="111" y="27"/>
                  </a:lnTo>
                  <a:lnTo>
                    <a:pt x="133" y="49"/>
                  </a:lnTo>
                  <a:lnTo>
                    <a:pt x="138" y="56"/>
                  </a:lnTo>
                  <a:lnTo>
                    <a:pt x="138" y="63"/>
                  </a:lnTo>
                  <a:lnTo>
                    <a:pt x="132" y="71"/>
                  </a:lnTo>
                  <a:lnTo>
                    <a:pt x="119" y="76"/>
                  </a:lnTo>
                  <a:lnTo>
                    <a:pt x="104" y="81"/>
                  </a:lnTo>
                  <a:lnTo>
                    <a:pt x="90" y="86"/>
                  </a:lnTo>
                  <a:lnTo>
                    <a:pt x="78" y="90"/>
                  </a:lnTo>
                  <a:lnTo>
                    <a:pt x="69" y="90"/>
                  </a:lnTo>
                  <a:lnTo>
                    <a:pt x="60" y="88"/>
                  </a:lnTo>
                  <a:lnTo>
                    <a:pt x="51" y="81"/>
                  </a:lnTo>
                  <a:lnTo>
                    <a:pt x="42" y="74"/>
                  </a:lnTo>
                  <a:lnTo>
                    <a:pt x="36" y="66"/>
                  </a:lnTo>
                  <a:lnTo>
                    <a:pt x="29" y="61"/>
                  </a:lnTo>
                  <a:lnTo>
                    <a:pt x="22" y="58"/>
                  </a:lnTo>
                  <a:lnTo>
                    <a:pt x="1" y="58"/>
                  </a:lnTo>
                  <a:lnTo>
                    <a:pt x="1" y="50"/>
                  </a:lnTo>
                  <a:lnTo>
                    <a:pt x="0" y="43"/>
                  </a:lnTo>
                  <a:lnTo>
                    <a:pt x="1" y="32"/>
                  </a:lnTo>
                  <a:lnTo>
                    <a:pt x="9" y="23"/>
                  </a:lnTo>
                  <a:lnTo>
                    <a:pt x="19" y="17"/>
                  </a:lnTo>
                  <a:lnTo>
                    <a:pt x="32" y="13"/>
                  </a:lnTo>
                  <a:lnTo>
                    <a:pt x="43" y="9"/>
                  </a:lnTo>
                  <a:lnTo>
                    <a:pt x="60" y="9"/>
                  </a:lnTo>
                  <a:lnTo>
                    <a:pt x="69" y="8"/>
                  </a:lnTo>
                  <a:lnTo>
                    <a:pt x="77" y="5"/>
                  </a:lnTo>
                  <a:lnTo>
                    <a:pt x="81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0AFC1D23-53AE-4A6A-ABAB-97B0A69E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231" y="4152900"/>
              <a:ext cx="1244600" cy="1289050"/>
            </a:xfrm>
            <a:custGeom>
              <a:avLst/>
              <a:gdLst/>
              <a:ahLst/>
              <a:cxnLst>
                <a:cxn ang="0">
                  <a:pos x="87" y="15"/>
                </a:cxn>
                <a:cxn ang="0">
                  <a:pos x="122" y="63"/>
                </a:cxn>
                <a:cxn ang="0">
                  <a:pos x="159" y="153"/>
                </a:cxn>
                <a:cxn ang="0">
                  <a:pos x="244" y="302"/>
                </a:cxn>
                <a:cxn ang="0">
                  <a:pos x="318" y="385"/>
                </a:cxn>
                <a:cxn ang="0">
                  <a:pos x="347" y="460"/>
                </a:cxn>
                <a:cxn ang="0">
                  <a:pos x="378" y="497"/>
                </a:cxn>
                <a:cxn ang="0">
                  <a:pos x="398" y="531"/>
                </a:cxn>
                <a:cxn ang="0">
                  <a:pos x="474" y="576"/>
                </a:cxn>
                <a:cxn ang="0">
                  <a:pos x="544" y="592"/>
                </a:cxn>
                <a:cxn ang="0">
                  <a:pos x="593" y="618"/>
                </a:cxn>
                <a:cxn ang="0">
                  <a:pos x="637" y="654"/>
                </a:cxn>
                <a:cxn ang="0">
                  <a:pos x="698" y="681"/>
                </a:cxn>
                <a:cxn ang="0">
                  <a:pos x="729" y="721"/>
                </a:cxn>
                <a:cxn ang="0">
                  <a:pos x="782" y="757"/>
                </a:cxn>
                <a:cxn ang="0">
                  <a:pos x="752" y="798"/>
                </a:cxn>
                <a:cxn ang="0">
                  <a:pos x="664" y="812"/>
                </a:cxn>
                <a:cxn ang="0">
                  <a:pos x="576" y="808"/>
                </a:cxn>
                <a:cxn ang="0">
                  <a:pos x="507" y="741"/>
                </a:cxn>
                <a:cxn ang="0">
                  <a:pos x="458" y="766"/>
                </a:cxn>
                <a:cxn ang="0">
                  <a:pos x="421" y="730"/>
                </a:cxn>
                <a:cxn ang="0">
                  <a:pos x="439" y="696"/>
                </a:cxn>
                <a:cxn ang="0">
                  <a:pos x="399" y="667"/>
                </a:cxn>
                <a:cxn ang="0">
                  <a:pos x="363" y="645"/>
                </a:cxn>
                <a:cxn ang="0">
                  <a:pos x="337" y="612"/>
                </a:cxn>
                <a:cxn ang="0">
                  <a:pos x="301" y="627"/>
                </a:cxn>
                <a:cxn ang="0">
                  <a:pos x="249" y="618"/>
                </a:cxn>
                <a:cxn ang="0">
                  <a:pos x="229" y="601"/>
                </a:cxn>
                <a:cxn ang="0">
                  <a:pos x="209" y="581"/>
                </a:cxn>
                <a:cxn ang="0">
                  <a:pos x="218" y="529"/>
                </a:cxn>
                <a:cxn ang="0">
                  <a:pos x="238" y="505"/>
                </a:cxn>
                <a:cxn ang="0">
                  <a:pos x="220" y="487"/>
                </a:cxn>
                <a:cxn ang="0">
                  <a:pos x="192" y="432"/>
                </a:cxn>
                <a:cxn ang="0">
                  <a:pos x="219" y="365"/>
                </a:cxn>
                <a:cxn ang="0">
                  <a:pos x="192" y="345"/>
                </a:cxn>
                <a:cxn ang="0">
                  <a:pos x="163" y="365"/>
                </a:cxn>
                <a:cxn ang="0">
                  <a:pos x="137" y="334"/>
                </a:cxn>
                <a:cxn ang="0">
                  <a:pos x="163" y="312"/>
                </a:cxn>
                <a:cxn ang="0">
                  <a:pos x="138" y="284"/>
                </a:cxn>
                <a:cxn ang="0">
                  <a:pos x="114" y="258"/>
                </a:cxn>
                <a:cxn ang="0">
                  <a:pos x="105" y="289"/>
                </a:cxn>
                <a:cxn ang="0">
                  <a:pos x="90" y="289"/>
                </a:cxn>
                <a:cxn ang="0">
                  <a:pos x="66" y="297"/>
                </a:cxn>
                <a:cxn ang="0">
                  <a:pos x="29" y="331"/>
                </a:cxn>
                <a:cxn ang="0">
                  <a:pos x="29" y="268"/>
                </a:cxn>
                <a:cxn ang="0">
                  <a:pos x="45" y="250"/>
                </a:cxn>
                <a:cxn ang="0">
                  <a:pos x="54" y="257"/>
                </a:cxn>
                <a:cxn ang="0">
                  <a:pos x="61" y="219"/>
                </a:cxn>
                <a:cxn ang="0">
                  <a:pos x="55" y="195"/>
                </a:cxn>
                <a:cxn ang="0">
                  <a:pos x="29" y="191"/>
                </a:cxn>
                <a:cxn ang="0">
                  <a:pos x="9" y="137"/>
                </a:cxn>
                <a:cxn ang="0">
                  <a:pos x="22" y="102"/>
                </a:cxn>
                <a:cxn ang="0">
                  <a:pos x="32" y="70"/>
                </a:cxn>
                <a:cxn ang="0">
                  <a:pos x="22" y="20"/>
                </a:cxn>
                <a:cxn ang="0">
                  <a:pos x="10" y="5"/>
                </a:cxn>
                <a:cxn ang="0">
                  <a:pos x="46" y="12"/>
                </a:cxn>
                <a:cxn ang="0">
                  <a:pos x="51" y="3"/>
                </a:cxn>
              </a:cxnLst>
              <a:rect l="0" t="0" r="r" b="b"/>
              <a:pathLst>
                <a:path w="784" h="812">
                  <a:moveTo>
                    <a:pt x="56" y="0"/>
                  </a:moveTo>
                  <a:lnTo>
                    <a:pt x="60" y="1"/>
                  </a:lnTo>
                  <a:lnTo>
                    <a:pt x="75" y="11"/>
                  </a:lnTo>
                  <a:lnTo>
                    <a:pt x="81" y="15"/>
                  </a:lnTo>
                  <a:lnTo>
                    <a:pt x="87" y="15"/>
                  </a:lnTo>
                  <a:lnTo>
                    <a:pt x="93" y="14"/>
                  </a:lnTo>
                  <a:lnTo>
                    <a:pt x="104" y="15"/>
                  </a:lnTo>
                  <a:lnTo>
                    <a:pt x="115" y="18"/>
                  </a:lnTo>
                  <a:lnTo>
                    <a:pt x="118" y="39"/>
                  </a:lnTo>
                  <a:lnTo>
                    <a:pt x="122" y="63"/>
                  </a:lnTo>
                  <a:lnTo>
                    <a:pt x="127" y="82"/>
                  </a:lnTo>
                  <a:lnTo>
                    <a:pt x="132" y="97"/>
                  </a:lnTo>
                  <a:lnTo>
                    <a:pt x="138" y="110"/>
                  </a:lnTo>
                  <a:lnTo>
                    <a:pt x="147" y="129"/>
                  </a:lnTo>
                  <a:lnTo>
                    <a:pt x="159" y="153"/>
                  </a:lnTo>
                  <a:lnTo>
                    <a:pt x="170" y="178"/>
                  </a:lnTo>
                  <a:lnTo>
                    <a:pt x="199" y="232"/>
                  </a:lnTo>
                  <a:lnTo>
                    <a:pt x="214" y="258"/>
                  </a:lnTo>
                  <a:lnTo>
                    <a:pt x="228" y="281"/>
                  </a:lnTo>
                  <a:lnTo>
                    <a:pt x="244" y="302"/>
                  </a:lnTo>
                  <a:lnTo>
                    <a:pt x="260" y="321"/>
                  </a:lnTo>
                  <a:lnTo>
                    <a:pt x="276" y="340"/>
                  </a:lnTo>
                  <a:lnTo>
                    <a:pt x="292" y="357"/>
                  </a:lnTo>
                  <a:lnTo>
                    <a:pt x="306" y="372"/>
                  </a:lnTo>
                  <a:lnTo>
                    <a:pt x="318" y="385"/>
                  </a:lnTo>
                  <a:lnTo>
                    <a:pt x="327" y="394"/>
                  </a:lnTo>
                  <a:lnTo>
                    <a:pt x="331" y="401"/>
                  </a:lnTo>
                  <a:lnTo>
                    <a:pt x="335" y="410"/>
                  </a:lnTo>
                  <a:lnTo>
                    <a:pt x="337" y="424"/>
                  </a:lnTo>
                  <a:lnTo>
                    <a:pt x="347" y="460"/>
                  </a:lnTo>
                  <a:lnTo>
                    <a:pt x="353" y="475"/>
                  </a:lnTo>
                  <a:lnTo>
                    <a:pt x="359" y="487"/>
                  </a:lnTo>
                  <a:lnTo>
                    <a:pt x="367" y="493"/>
                  </a:lnTo>
                  <a:lnTo>
                    <a:pt x="373" y="496"/>
                  </a:lnTo>
                  <a:lnTo>
                    <a:pt x="378" y="497"/>
                  </a:lnTo>
                  <a:lnTo>
                    <a:pt x="382" y="498"/>
                  </a:lnTo>
                  <a:lnTo>
                    <a:pt x="385" y="502"/>
                  </a:lnTo>
                  <a:lnTo>
                    <a:pt x="386" y="509"/>
                  </a:lnTo>
                  <a:lnTo>
                    <a:pt x="390" y="518"/>
                  </a:lnTo>
                  <a:lnTo>
                    <a:pt x="398" y="531"/>
                  </a:lnTo>
                  <a:lnTo>
                    <a:pt x="406" y="542"/>
                  </a:lnTo>
                  <a:lnTo>
                    <a:pt x="421" y="555"/>
                  </a:lnTo>
                  <a:lnTo>
                    <a:pt x="440" y="565"/>
                  </a:lnTo>
                  <a:lnTo>
                    <a:pt x="459" y="572"/>
                  </a:lnTo>
                  <a:lnTo>
                    <a:pt x="474" y="576"/>
                  </a:lnTo>
                  <a:lnTo>
                    <a:pt x="489" y="577"/>
                  </a:lnTo>
                  <a:lnTo>
                    <a:pt x="522" y="577"/>
                  </a:lnTo>
                  <a:lnTo>
                    <a:pt x="531" y="581"/>
                  </a:lnTo>
                  <a:lnTo>
                    <a:pt x="539" y="586"/>
                  </a:lnTo>
                  <a:lnTo>
                    <a:pt x="544" y="592"/>
                  </a:lnTo>
                  <a:lnTo>
                    <a:pt x="550" y="597"/>
                  </a:lnTo>
                  <a:lnTo>
                    <a:pt x="559" y="600"/>
                  </a:lnTo>
                  <a:lnTo>
                    <a:pt x="571" y="601"/>
                  </a:lnTo>
                  <a:lnTo>
                    <a:pt x="580" y="605"/>
                  </a:lnTo>
                  <a:lnTo>
                    <a:pt x="593" y="618"/>
                  </a:lnTo>
                  <a:lnTo>
                    <a:pt x="607" y="646"/>
                  </a:lnTo>
                  <a:lnTo>
                    <a:pt x="613" y="654"/>
                  </a:lnTo>
                  <a:lnTo>
                    <a:pt x="618" y="657"/>
                  </a:lnTo>
                  <a:lnTo>
                    <a:pt x="626" y="657"/>
                  </a:lnTo>
                  <a:lnTo>
                    <a:pt x="637" y="654"/>
                  </a:lnTo>
                  <a:lnTo>
                    <a:pt x="654" y="651"/>
                  </a:lnTo>
                  <a:lnTo>
                    <a:pt x="672" y="649"/>
                  </a:lnTo>
                  <a:lnTo>
                    <a:pt x="689" y="645"/>
                  </a:lnTo>
                  <a:lnTo>
                    <a:pt x="694" y="664"/>
                  </a:lnTo>
                  <a:lnTo>
                    <a:pt x="698" y="681"/>
                  </a:lnTo>
                  <a:lnTo>
                    <a:pt x="700" y="694"/>
                  </a:lnTo>
                  <a:lnTo>
                    <a:pt x="703" y="702"/>
                  </a:lnTo>
                  <a:lnTo>
                    <a:pt x="707" y="705"/>
                  </a:lnTo>
                  <a:lnTo>
                    <a:pt x="716" y="712"/>
                  </a:lnTo>
                  <a:lnTo>
                    <a:pt x="729" y="721"/>
                  </a:lnTo>
                  <a:lnTo>
                    <a:pt x="745" y="731"/>
                  </a:lnTo>
                  <a:lnTo>
                    <a:pt x="764" y="741"/>
                  </a:lnTo>
                  <a:lnTo>
                    <a:pt x="784" y="753"/>
                  </a:lnTo>
                  <a:lnTo>
                    <a:pt x="782" y="754"/>
                  </a:lnTo>
                  <a:lnTo>
                    <a:pt x="782" y="757"/>
                  </a:lnTo>
                  <a:lnTo>
                    <a:pt x="781" y="758"/>
                  </a:lnTo>
                  <a:lnTo>
                    <a:pt x="776" y="768"/>
                  </a:lnTo>
                  <a:lnTo>
                    <a:pt x="768" y="780"/>
                  </a:lnTo>
                  <a:lnTo>
                    <a:pt x="759" y="790"/>
                  </a:lnTo>
                  <a:lnTo>
                    <a:pt x="752" y="798"/>
                  </a:lnTo>
                  <a:lnTo>
                    <a:pt x="749" y="799"/>
                  </a:lnTo>
                  <a:lnTo>
                    <a:pt x="748" y="803"/>
                  </a:lnTo>
                  <a:lnTo>
                    <a:pt x="745" y="807"/>
                  </a:lnTo>
                  <a:lnTo>
                    <a:pt x="743" y="812"/>
                  </a:lnTo>
                  <a:lnTo>
                    <a:pt x="664" y="812"/>
                  </a:lnTo>
                  <a:lnTo>
                    <a:pt x="639" y="811"/>
                  </a:lnTo>
                  <a:lnTo>
                    <a:pt x="616" y="811"/>
                  </a:lnTo>
                  <a:lnTo>
                    <a:pt x="596" y="809"/>
                  </a:lnTo>
                  <a:lnTo>
                    <a:pt x="584" y="809"/>
                  </a:lnTo>
                  <a:lnTo>
                    <a:pt x="576" y="808"/>
                  </a:lnTo>
                  <a:lnTo>
                    <a:pt x="568" y="804"/>
                  </a:lnTo>
                  <a:lnTo>
                    <a:pt x="548" y="784"/>
                  </a:lnTo>
                  <a:lnTo>
                    <a:pt x="525" y="758"/>
                  </a:lnTo>
                  <a:lnTo>
                    <a:pt x="514" y="748"/>
                  </a:lnTo>
                  <a:lnTo>
                    <a:pt x="507" y="741"/>
                  </a:lnTo>
                  <a:lnTo>
                    <a:pt x="498" y="740"/>
                  </a:lnTo>
                  <a:lnTo>
                    <a:pt x="487" y="744"/>
                  </a:lnTo>
                  <a:lnTo>
                    <a:pt x="477" y="750"/>
                  </a:lnTo>
                  <a:lnTo>
                    <a:pt x="467" y="759"/>
                  </a:lnTo>
                  <a:lnTo>
                    <a:pt x="458" y="766"/>
                  </a:lnTo>
                  <a:lnTo>
                    <a:pt x="450" y="770"/>
                  </a:lnTo>
                  <a:lnTo>
                    <a:pt x="442" y="767"/>
                  </a:lnTo>
                  <a:lnTo>
                    <a:pt x="435" y="759"/>
                  </a:lnTo>
                  <a:lnTo>
                    <a:pt x="424" y="739"/>
                  </a:lnTo>
                  <a:lnTo>
                    <a:pt x="421" y="730"/>
                  </a:lnTo>
                  <a:lnTo>
                    <a:pt x="421" y="722"/>
                  </a:lnTo>
                  <a:lnTo>
                    <a:pt x="424" y="716"/>
                  </a:lnTo>
                  <a:lnTo>
                    <a:pt x="430" y="709"/>
                  </a:lnTo>
                  <a:lnTo>
                    <a:pt x="436" y="704"/>
                  </a:lnTo>
                  <a:lnTo>
                    <a:pt x="439" y="696"/>
                  </a:lnTo>
                  <a:lnTo>
                    <a:pt x="437" y="687"/>
                  </a:lnTo>
                  <a:lnTo>
                    <a:pt x="433" y="678"/>
                  </a:lnTo>
                  <a:lnTo>
                    <a:pt x="427" y="671"/>
                  </a:lnTo>
                  <a:lnTo>
                    <a:pt x="419" y="667"/>
                  </a:lnTo>
                  <a:lnTo>
                    <a:pt x="399" y="667"/>
                  </a:lnTo>
                  <a:lnTo>
                    <a:pt x="391" y="668"/>
                  </a:lnTo>
                  <a:lnTo>
                    <a:pt x="382" y="667"/>
                  </a:lnTo>
                  <a:lnTo>
                    <a:pt x="374" y="662"/>
                  </a:lnTo>
                  <a:lnTo>
                    <a:pt x="368" y="654"/>
                  </a:lnTo>
                  <a:lnTo>
                    <a:pt x="363" y="645"/>
                  </a:lnTo>
                  <a:lnTo>
                    <a:pt x="356" y="635"/>
                  </a:lnTo>
                  <a:lnTo>
                    <a:pt x="351" y="626"/>
                  </a:lnTo>
                  <a:lnTo>
                    <a:pt x="349" y="621"/>
                  </a:lnTo>
                  <a:lnTo>
                    <a:pt x="345" y="615"/>
                  </a:lnTo>
                  <a:lnTo>
                    <a:pt x="337" y="612"/>
                  </a:lnTo>
                  <a:lnTo>
                    <a:pt x="328" y="608"/>
                  </a:lnTo>
                  <a:lnTo>
                    <a:pt x="321" y="606"/>
                  </a:lnTo>
                  <a:lnTo>
                    <a:pt x="313" y="610"/>
                  </a:lnTo>
                  <a:lnTo>
                    <a:pt x="306" y="618"/>
                  </a:lnTo>
                  <a:lnTo>
                    <a:pt x="301" y="627"/>
                  </a:lnTo>
                  <a:lnTo>
                    <a:pt x="287" y="613"/>
                  </a:lnTo>
                  <a:lnTo>
                    <a:pt x="281" y="610"/>
                  </a:lnTo>
                  <a:lnTo>
                    <a:pt x="272" y="612"/>
                  </a:lnTo>
                  <a:lnTo>
                    <a:pt x="260" y="614"/>
                  </a:lnTo>
                  <a:lnTo>
                    <a:pt x="249" y="618"/>
                  </a:lnTo>
                  <a:lnTo>
                    <a:pt x="240" y="621"/>
                  </a:lnTo>
                  <a:lnTo>
                    <a:pt x="236" y="619"/>
                  </a:lnTo>
                  <a:lnTo>
                    <a:pt x="233" y="614"/>
                  </a:lnTo>
                  <a:lnTo>
                    <a:pt x="232" y="608"/>
                  </a:lnTo>
                  <a:lnTo>
                    <a:pt x="229" y="601"/>
                  </a:lnTo>
                  <a:lnTo>
                    <a:pt x="226" y="597"/>
                  </a:lnTo>
                  <a:lnTo>
                    <a:pt x="220" y="595"/>
                  </a:lnTo>
                  <a:lnTo>
                    <a:pt x="214" y="594"/>
                  </a:lnTo>
                  <a:lnTo>
                    <a:pt x="210" y="588"/>
                  </a:lnTo>
                  <a:lnTo>
                    <a:pt x="209" y="581"/>
                  </a:lnTo>
                  <a:lnTo>
                    <a:pt x="210" y="573"/>
                  </a:lnTo>
                  <a:lnTo>
                    <a:pt x="214" y="565"/>
                  </a:lnTo>
                  <a:lnTo>
                    <a:pt x="218" y="554"/>
                  </a:lnTo>
                  <a:lnTo>
                    <a:pt x="219" y="541"/>
                  </a:lnTo>
                  <a:lnTo>
                    <a:pt x="218" y="529"/>
                  </a:lnTo>
                  <a:lnTo>
                    <a:pt x="218" y="519"/>
                  </a:lnTo>
                  <a:lnTo>
                    <a:pt x="220" y="513"/>
                  </a:lnTo>
                  <a:lnTo>
                    <a:pt x="226" y="509"/>
                  </a:lnTo>
                  <a:lnTo>
                    <a:pt x="232" y="506"/>
                  </a:lnTo>
                  <a:lnTo>
                    <a:pt x="238" y="505"/>
                  </a:lnTo>
                  <a:lnTo>
                    <a:pt x="242" y="504"/>
                  </a:lnTo>
                  <a:lnTo>
                    <a:pt x="242" y="501"/>
                  </a:lnTo>
                  <a:lnTo>
                    <a:pt x="240" y="497"/>
                  </a:lnTo>
                  <a:lnTo>
                    <a:pt x="227" y="489"/>
                  </a:lnTo>
                  <a:lnTo>
                    <a:pt x="220" y="487"/>
                  </a:lnTo>
                  <a:lnTo>
                    <a:pt x="213" y="482"/>
                  </a:lnTo>
                  <a:lnTo>
                    <a:pt x="205" y="473"/>
                  </a:lnTo>
                  <a:lnTo>
                    <a:pt x="197" y="459"/>
                  </a:lnTo>
                  <a:lnTo>
                    <a:pt x="192" y="443"/>
                  </a:lnTo>
                  <a:lnTo>
                    <a:pt x="192" y="432"/>
                  </a:lnTo>
                  <a:lnTo>
                    <a:pt x="195" y="419"/>
                  </a:lnTo>
                  <a:lnTo>
                    <a:pt x="200" y="405"/>
                  </a:lnTo>
                  <a:lnTo>
                    <a:pt x="206" y="392"/>
                  </a:lnTo>
                  <a:lnTo>
                    <a:pt x="211" y="380"/>
                  </a:lnTo>
                  <a:lnTo>
                    <a:pt x="219" y="365"/>
                  </a:lnTo>
                  <a:lnTo>
                    <a:pt x="217" y="358"/>
                  </a:lnTo>
                  <a:lnTo>
                    <a:pt x="210" y="353"/>
                  </a:lnTo>
                  <a:lnTo>
                    <a:pt x="201" y="348"/>
                  </a:lnTo>
                  <a:lnTo>
                    <a:pt x="196" y="344"/>
                  </a:lnTo>
                  <a:lnTo>
                    <a:pt x="192" y="345"/>
                  </a:lnTo>
                  <a:lnTo>
                    <a:pt x="186" y="349"/>
                  </a:lnTo>
                  <a:lnTo>
                    <a:pt x="181" y="356"/>
                  </a:lnTo>
                  <a:lnTo>
                    <a:pt x="176" y="363"/>
                  </a:lnTo>
                  <a:lnTo>
                    <a:pt x="170" y="367"/>
                  </a:lnTo>
                  <a:lnTo>
                    <a:pt x="163" y="365"/>
                  </a:lnTo>
                  <a:lnTo>
                    <a:pt x="154" y="361"/>
                  </a:lnTo>
                  <a:lnTo>
                    <a:pt x="145" y="354"/>
                  </a:lnTo>
                  <a:lnTo>
                    <a:pt x="138" y="348"/>
                  </a:lnTo>
                  <a:lnTo>
                    <a:pt x="137" y="340"/>
                  </a:lnTo>
                  <a:lnTo>
                    <a:pt x="137" y="334"/>
                  </a:lnTo>
                  <a:lnTo>
                    <a:pt x="138" y="326"/>
                  </a:lnTo>
                  <a:lnTo>
                    <a:pt x="141" y="321"/>
                  </a:lnTo>
                  <a:lnTo>
                    <a:pt x="147" y="320"/>
                  </a:lnTo>
                  <a:lnTo>
                    <a:pt x="154" y="317"/>
                  </a:lnTo>
                  <a:lnTo>
                    <a:pt x="163" y="312"/>
                  </a:lnTo>
                  <a:lnTo>
                    <a:pt x="167" y="303"/>
                  </a:lnTo>
                  <a:lnTo>
                    <a:pt x="164" y="297"/>
                  </a:lnTo>
                  <a:lnTo>
                    <a:pt x="156" y="290"/>
                  </a:lnTo>
                  <a:lnTo>
                    <a:pt x="146" y="288"/>
                  </a:lnTo>
                  <a:lnTo>
                    <a:pt x="138" y="284"/>
                  </a:lnTo>
                  <a:lnTo>
                    <a:pt x="134" y="276"/>
                  </a:lnTo>
                  <a:lnTo>
                    <a:pt x="131" y="267"/>
                  </a:lnTo>
                  <a:lnTo>
                    <a:pt x="125" y="261"/>
                  </a:lnTo>
                  <a:lnTo>
                    <a:pt x="119" y="257"/>
                  </a:lnTo>
                  <a:lnTo>
                    <a:pt x="114" y="258"/>
                  </a:lnTo>
                  <a:lnTo>
                    <a:pt x="110" y="262"/>
                  </a:lnTo>
                  <a:lnTo>
                    <a:pt x="109" y="270"/>
                  </a:lnTo>
                  <a:lnTo>
                    <a:pt x="109" y="279"/>
                  </a:lnTo>
                  <a:lnTo>
                    <a:pt x="106" y="286"/>
                  </a:lnTo>
                  <a:lnTo>
                    <a:pt x="105" y="289"/>
                  </a:lnTo>
                  <a:lnTo>
                    <a:pt x="102" y="291"/>
                  </a:lnTo>
                  <a:lnTo>
                    <a:pt x="100" y="293"/>
                  </a:lnTo>
                  <a:lnTo>
                    <a:pt x="96" y="295"/>
                  </a:lnTo>
                  <a:lnTo>
                    <a:pt x="92" y="293"/>
                  </a:lnTo>
                  <a:lnTo>
                    <a:pt x="90" y="289"/>
                  </a:lnTo>
                  <a:lnTo>
                    <a:pt x="86" y="286"/>
                  </a:lnTo>
                  <a:lnTo>
                    <a:pt x="81" y="284"/>
                  </a:lnTo>
                  <a:lnTo>
                    <a:pt x="78" y="284"/>
                  </a:lnTo>
                  <a:lnTo>
                    <a:pt x="73" y="289"/>
                  </a:lnTo>
                  <a:lnTo>
                    <a:pt x="66" y="297"/>
                  </a:lnTo>
                  <a:lnTo>
                    <a:pt x="59" y="307"/>
                  </a:lnTo>
                  <a:lnTo>
                    <a:pt x="50" y="317"/>
                  </a:lnTo>
                  <a:lnTo>
                    <a:pt x="41" y="326"/>
                  </a:lnTo>
                  <a:lnTo>
                    <a:pt x="34" y="331"/>
                  </a:lnTo>
                  <a:lnTo>
                    <a:pt x="29" y="331"/>
                  </a:lnTo>
                  <a:lnTo>
                    <a:pt x="23" y="322"/>
                  </a:lnTo>
                  <a:lnTo>
                    <a:pt x="20" y="312"/>
                  </a:lnTo>
                  <a:lnTo>
                    <a:pt x="20" y="302"/>
                  </a:lnTo>
                  <a:lnTo>
                    <a:pt x="22" y="294"/>
                  </a:lnTo>
                  <a:lnTo>
                    <a:pt x="29" y="268"/>
                  </a:lnTo>
                  <a:lnTo>
                    <a:pt x="33" y="257"/>
                  </a:lnTo>
                  <a:lnTo>
                    <a:pt x="38" y="249"/>
                  </a:lnTo>
                  <a:lnTo>
                    <a:pt x="41" y="248"/>
                  </a:lnTo>
                  <a:lnTo>
                    <a:pt x="42" y="249"/>
                  </a:lnTo>
                  <a:lnTo>
                    <a:pt x="45" y="250"/>
                  </a:lnTo>
                  <a:lnTo>
                    <a:pt x="46" y="252"/>
                  </a:lnTo>
                  <a:lnTo>
                    <a:pt x="47" y="254"/>
                  </a:lnTo>
                  <a:lnTo>
                    <a:pt x="50" y="255"/>
                  </a:lnTo>
                  <a:lnTo>
                    <a:pt x="51" y="257"/>
                  </a:lnTo>
                  <a:lnTo>
                    <a:pt x="54" y="257"/>
                  </a:lnTo>
                  <a:lnTo>
                    <a:pt x="56" y="255"/>
                  </a:lnTo>
                  <a:lnTo>
                    <a:pt x="60" y="249"/>
                  </a:lnTo>
                  <a:lnTo>
                    <a:pt x="63" y="240"/>
                  </a:lnTo>
                  <a:lnTo>
                    <a:pt x="63" y="230"/>
                  </a:lnTo>
                  <a:lnTo>
                    <a:pt x="61" y="219"/>
                  </a:lnTo>
                  <a:lnTo>
                    <a:pt x="61" y="204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57" y="195"/>
                  </a:lnTo>
                  <a:lnTo>
                    <a:pt x="55" y="195"/>
                  </a:lnTo>
                  <a:lnTo>
                    <a:pt x="50" y="196"/>
                  </a:lnTo>
                  <a:lnTo>
                    <a:pt x="43" y="198"/>
                  </a:lnTo>
                  <a:lnTo>
                    <a:pt x="37" y="198"/>
                  </a:lnTo>
                  <a:lnTo>
                    <a:pt x="32" y="196"/>
                  </a:lnTo>
                  <a:lnTo>
                    <a:pt x="29" y="191"/>
                  </a:lnTo>
                  <a:lnTo>
                    <a:pt x="27" y="182"/>
                  </a:lnTo>
                  <a:lnTo>
                    <a:pt x="22" y="171"/>
                  </a:lnTo>
                  <a:lnTo>
                    <a:pt x="15" y="158"/>
                  </a:lnTo>
                  <a:lnTo>
                    <a:pt x="11" y="146"/>
                  </a:lnTo>
                  <a:lnTo>
                    <a:pt x="9" y="137"/>
                  </a:lnTo>
                  <a:lnTo>
                    <a:pt x="11" y="129"/>
                  </a:lnTo>
                  <a:lnTo>
                    <a:pt x="18" y="122"/>
                  </a:lnTo>
                  <a:lnTo>
                    <a:pt x="24" y="115"/>
                  </a:lnTo>
                  <a:lnTo>
                    <a:pt x="25" y="109"/>
                  </a:lnTo>
                  <a:lnTo>
                    <a:pt x="22" y="102"/>
                  </a:lnTo>
                  <a:lnTo>
                    <a:pt x="16" y="97"/>
                  </a:lnTo>
                  <a:lnTo>
                    <a:pt x="14" y="92"/>
                  </a:lnTo>
                  <a:lnTo>
                    <a:pt x="14" y="87"/>
                  </a:lnTo>
                  <a:lnTo>
                    <a:pt x="24" y="77"/>
                  </a:lnTo>
                  <a:lnTo>
                    <a:pt x="32" y="70"/>
                  </a:lnTo>
                  <a:lnTo>
                    <a:pt x="38" y="63"/>
                  </a:lnTo>
                  <a:lnTo>
                    <a:pt x="42" y="55"/>
                  </a:lnTo>
                  <a:lnTo>
                    <a:pt x="42" y="48"/>
                  </a:lnTo>
                  <a:lnTo>
                    <a:pt x="37" y="41"/>
                  </a:lnTo>
                  <a:lnTo>
                    <a:pt x="22" y="20"/>
                  </a:lnTo>
                  <a:lnTo>
                    <a:pt x="13" y="12"/>
                  </a:lnTo>
                  <a:lnTo>
                    <a:pt x="4" y="9"/>
                  </a:lnTo>
                  <a:lnTo>
                    <a:pt x="0" y="9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8" y="5"/>
                  </a:lnTo>
                  <a:lnTo>
                    <a:pt x="24" y="7"/>
                  </a:lnTo>
                  <a:lnTo>
                    <a:pt x="32" y="11"/>
                  </a:lnTo>
                  <a:lnTo>
                    <a:pt x="40" y="12"/>
                  </a:lnTo>
                  <a:lnTo>
                    <a:pt x="46" y="12"/>
                  </a:lnTo>
                  <a:lnTo>
                    <a:pt x="47" y="11"/>
                  </a:lnTo>
                  <a:lnTo>
                    <a:pt x="48" y="9"/>
                  </a:lnTo>
                  <a:lnTo>
                    <a:pt x="50" y="7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2" y="1"/>
                  </a:lnTo>
                  <a:lnTo>
                    <a:pt x="55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9B8E2967-9E5D-435C-A44B-C211492F7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194" y="4868863"/>
              <a:ext cx="119062" cy="1778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0"/>
                </a:cxn>
                <a:cxn ang="0">
                  <a:pos x="50" y="6"/>
                </a:cxn>
                <a:cxn ang="0">
                  <a:pos x="55" y="18"/>
                </a:cxn>
                <a:cxn ang="0">
                  <a:pos x="61" y="32"/>
                </a:cxn>
                <a:cxn ang="0">
                  <a:pos x="66" y="47"/>
                </a:cxn>
                <a:cxn ang="0">
                  <a:pos x="70" y="67"/>
                </a:cxn>
                <a:cxn ang="0">
                  <a:pos x="75" y="87"/>
                </a:cxn>
                <a:cxn ang="0">
                  <a:pos x="74" y="86"/>
                </a:cxn>
                <a:cxn ang="0">
                  <a:pos x="61" y="86"/>
                </a:cxn>
                <a:cxn ang="0">
                  <a:pos x="50" y="90"/>
                </a:cxn>
                <a:cxn ang="0">
                  <a:pos x="38" y="96"/>
                </a:cxn>
                <a:cxn ang="0">
                  <a:pos x="25" y="104"/>
                </a:cxn>
                <a:cxn ang="0">
                  <a:pos x="14" y="112"/>
                </a:cxn>
                <a:cxn ang="0">
                  <a:pos x="9" y="98"/>
                </a:cxn>
                <a:cxn ang="0">
                  <a:pos x="5" y="81"/>
                </a:cxn>
                <a:cxn ang="0">
                  <a:pos x="2" y="64"/>
                </a:cxn>
                <a:cxn ang="0">
                  <a:pos x="0" y="49"/>
                </a:cxn>
                <a:cxn ang="0">
                  <a:pos x="0" y="37"/>
                </a:cxn>
                <a:cxn ang="0">
                  <a:pos x="2" y="26"/>
                </a:cxn>
                <a:cxn ang="0">
                  <a:pos x="10" y="17"/>
                </a:cxn>
                <a:cxn ang="0">
                  <a:pos x="19" y="9"/>
                </a:cxn>
                <a:cxn ang="0">
                  <a:pos x="37" y="0"/>
                </a:cxn>
              </a:cxnLst>
              <a:rect l="0" t="0" r="r" b="b"/>
              <a:pathLst>
                <a:path w="75" h="112">
                  <a:moveTo>
                    <a:pt x="37" y="0"/>
                  </a:moveTo>
                  <a:lnTo>
                    <a:pt x="45" y="0"/>
                  </a:lnTo>
                  <a:lnTo>
                    <a:pt x="50" y="6"/>
                  </a:lnTo>
                  <a:lnTo>
                    <a:pt x="55" y="18"/>
                  </a:lnTo>
                  <a:lnTo>
                    <a:pt x="61" y="32"/>
                  </a:lnTo>
                  <a:lnTo>
                    <a:pt x="66" y="47"/>
                  </a:lnTo>
                  <a:lnTo>
                    <a:pt x="70" y="67"/>
                  </a:lnTo>
                  <a:lnTo>
                    <a:pt x="75" y="87"/>
                  </a:lnTo>
                  <a:lnTo>
                    <a:pt x="74" y="86"/>
                  </a:lnTo>
                  <a:lnTo>
                    <a:pt x="61" y="86"/>
                  </a:lnTo>
                  <a:lnTo>
                    <a:pt x="50" y="90"/>
                  </a:lnTo>
                  <a:lnTo>
                    <a:pt x="38" y="96"/>
                  </a:lnTo>
                  <a:lnTo>
                    <a:pt x="25" y="104"/>
                  </a:lnTo>
                  <a:lnTo>
                    <a:pt x="14" y="112"/>
                  </a:lnTo>
                  <a:lnTo>
                    <a:pt x="9" y="98"/>
                  </a:lnTo>
                  <a:lnTo>
                    <a:pt x="5" y="81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10" y="17"/>
                  </a:lnTo>
                  <a:lnTo>
                    <a:pt x="19" y="9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8A34BE5A-EC95-4867-8D87-8DB0D8B78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644" y="4878388"/>
              <a:ext cx="269875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98" y="4"/>
                </a:cxn>
                <a:cxn ang="0">
                  <a:pos x="106" y="11"/>
                </a:cxn>
                <a:cxn ang="0">
                  <a:pos x="115" y="17"/>
                </a:cxn>
                <a:cxn ang="0">
                  <a:pos x="121" y="18"/>
                </a:cxn>
                <a:cxn ang="0">
                  <a:pos x="129" y="17"/>
                </a:cxn>
                <a:cxn ang="0">
                  <a:pos x="135" y="16"/>
                </a:cxn>
                <a:cxn ang="0">
                  <a:pos x="142" y="16"/>
                </a:cxn>
                <a:cxn ang="0">
                  <a:pos x="147" y="18"/>
                </a:cxn>
                <a:cxn ang="0">
                  <a:pos x="158" y="30"/>
                </a:cxn>
                <a:cxn ang="0">
                  <a:pos x="169" y="44"/>
                </a:cxn>
                <a:cxn ang="0">
                  <a:pos x="170" y="53"/>
                </a:cxn>
                <a:cxn ang="0">
                  <a:pos x="167" y="65"/>
                </a:cxn>
                <a:cxn ang="0">
                  <a:pos x="163" y="80"/>
                </a:cxn>
                <a:cxn ang="0">
                  <a:pos x="158" y="94"/>
                </a:cxn>
                <a:cxn ang="0">
                  <a:pos x="154" y="107"/>
                </a:cxn>
                <a:cxn ang="0">
                  <a:pos x="149" y="117"/>
                </a:cxn>
                <a:cxn ang="0">
                  <a:pos x="140" y="128"/>
                </a:cxn>
                <a:cxn ang="0">
                  <a:pos x="130" y="139"/>
                </a:cxn>
                <a:cxn ang="0">
                  <a:pos x="111" y="120"/>
                </a:cxn>
                <a:cxn ang="0">
                  <a:pos x="101" y="111"/>
                </a:cxn>
                <a:cxn ang="0">
                  <a:pos x="92" y="103"/>
                </a:cxn>
                <a:cxn ang="0">
                  <a:pos x="81" y="97"/>
                </a:cxn>
                <a:cxn ang="0">
                  <a:pos x="70" y="93"/>
                </a:cxn>
                <a:cxn ang="0">
                  <a:pos x="57" y="90"/>
                </a:cxn>
                <a:cxn ang="0">
                  <a:pos x="44" y="85"/>
                </a:cxn>
                <a:cxn ang="0">
                  <a:pos x="17" y="67"/>
                </a:cxn>
                <a:cxn ang="0">
                  <a:pos x="0" y="57"/>
                </a:cxn>
                <a:cxn ang="0">
                  <a:pos x="13" y="50"/>
                </a:cxn>
                <a:cxn ang="0">
                  <a:pos x="25" y="45"/>
                </a:cxn>
                <a:cxn ang="0">
                  <a:pos x="35" y="41"/>
                </a:cxn>
                <a:cxn ang="0">
                  <a:pos x="42" y="40"/>
                </a:cxn>
                <a:cxn ang="0">
                  <a:pos x="51" y="36"/>
                </a:cxn>
                <a:cxn ang="0">
                  <a:pos x="58" y="29"/>
                </a:cxn>
                <a:cxn ang="0">
                  <a:pos x="66" y="20"/>
                </a:cxn>
                <a:cxn ang="0">
                  <a:pos x="75" y="9"/>
                </a:cxn>
                <a:cxn ang="0">
                  <a:pos x="81" y="3"/>
                </a:cxn>
                <a:cxn ang="0">
                  <a:pos x="88" y="0"/>
                </a:cxn>
              </a:cxnLst>
              <a:rect l="0" t="0" r="r" b="b"/>
              <a:pathLst>
                <a:path w="170" h="139">
                  <a:moveTo>
                    <a:pt x="88" y="0"/>
                  </a:moveTo>
                  <a:lnTo>
                    <a:pt x="98" y="4"/>
                  </a:lnTo>
                  <a:lnTo>
                    <a:pt x="106" y="11"/>
                  </a:lnTo>
                  <a:lnTo>
                    <a:pt x="115" y="17"/>
                  </a:lnTo>
                  <a:lnTo>
                    <a:pt x="121" y="18"/>
                  </a:lnTo>
                  <a:lnTo>
                    <a:pt x="129" y="17"/>
                  </a:lnTo>
                  <a:lnTo>
                    <a:pt x="135" y="16"/>
                  </a:lnTo>
                  <a:lnTo>
                    <a:pt x="142" y="16"/>
                  </a:lnTo>
                  <a:lnTo>
                    <a:pt x="147" y="18"/>
                  </a:lnTo>
                  <a:lnTo>
                    <a:pt x="158" y="30"/>
                  </a:lnTo>
                  <a:lnTo>
                    <a:pt x="169" y="44"/>
                  </a:lnTo>
                  <a:lnTo>
                    <a:pt x="170" y="53"/>
                  </a:lnTo>
                  <a:lnTo>
                    <a:pt x="167" y="65"/>
                  </a:lnTo>
                  <a:lnTo>
                    <a:pt x="163" y="80"/>
                  </a:lnTo>
                  <a:lnTo>
                    <a:pt x="158" y="94"/>
                  </a:lnTo>
                  <a:lnTo>
                    <a:pt x="154" y="107"/>
                  </a:lnTo>
                  <a:lnTo>
                    <a:pt x="149" y="117"/>
                  </a:lnTo>
                  <a:lnTo>
                    <a:pt x="140" y="128"/>
                  </a:lnTo>
                  <a:lnTo>
                    <a:pt x="130" y="139"/>
                  </a:lnTo>
                  <a:lnTo>
                    <a:pt x="111" y="120"/>
                  </a:lnTo>
                  <a:lnTo>
                    <a:pt x="101" y="111"/>
                  </a:lnTo>
                  <a:lnTo>
                    <a:pt x="92" y="103"/>
                  </a:lnTo>
                  <a:lnTo>
                    <a:pt x="81" y="97"/>
                  </a:lnTo>
                  <a:lnTo>
                    <a:pt x="70" y="93"/>
                  </a:lnTo>
                  <a:lnTo>
                    <a:pt x="57" y="90"/>
                  </a:lnTo>
                  <a:lnTo>
                    <a:pt x="44" y="85"/>
                  </a:lnTo>
                  <a:lnTo>
                    <a:pt x="17" y="67"/>
                  </a:lnTo>
                  <a:lnTo>
                    <a:pt x="0" y="57"/>
                  </a:lnTo>
                  <a:lnTo>
                    <a:pt x="13" y="50"/>
                  </a:lnTo>
                  <a:lnTo>
                    <a:pt x="25" y="45"/>
                  </a:lnTo>
                  <a:lnTo>
                    <a:pt x="35" y="41"/>
                  </a:lnTo>
                  <a:lnTo>
                    <a:pt x="42" y="40"/>
                  </a:lnTo>
                  <a:lnTo>
                    <a:pt x="51" y="36"/>
                  </a:lnTo>
                  <a:lnTo>
                    <a:pt x="58" y="29"/>
                  </a:lnTo>
                  <a:lnTo>
                    <a:pt x="66" y="20"/>
                  </a:lnTo>
                  <a:lnTo>
                    <a:pt x="75" y="9"/>
                  </a:lnTo>
                  <a:lnTo>
                    <a:pt x="81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5FAF02A-0BDD-4B74-AEC9-7A0C6091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81" y="2647950"/>
              <a:ext cx="1160462" cy="1341438"/>
            </a:xfrm>
            <a:custGeom>
              <a:avLst/>
              <a:gdLst/>
              <a:ahLst/>
              <a:cxnLst>
                <a:cxn ang="0">
                  <a:pos x="340" y="72"/>
                </a:cxn>
                <a:cxn ang="0">
                  <a:pos x="385" y="139"/>
                </a:cxn>
                <a:cxn ang="0">
                  <a:pos x="413" y="180"/>
                </a:cxn>
                <a:cxn ang="0">
                  <a:pos x="422" y="230"/>
                </a:cxn>
                <a:cxn ang="0">
                  <a:pos x="439" y="240"/>
                </a:cxn>
                <a:cxn ang="0">
                  <a:pos x="428" y="202"/>
                </a:cxn>
                <a:cxn ang="0">
                  <a:pos x="460" y="238"/>
                </a:cxn>
                <a:cxn ang="0">
                  <a:pos x="478" y="264"/>
                </a:cxn>
                <a:cxn ang="0">
                  <a:pos x="482" y="303"/>
                </a:cxn>
                <a:cxn ang="0">
                  <a:pos x="491" y="360"/>
                </a:cxn>
                <a:cxn ang="0">
                  <a:pos x="522" y="426"/>
                </a:cxn>
                <a:cxn ang="0">
                  <a:pos x="532" y="459"/>
                </a:cxn>
                <a:cxn ang="0">
                  <a:pos x="566" y="523"/>
                </a:cxn>
                <a:cxn ang="0">
                  <a:pos x="555" y="572"/>
                </a:cxn>
                <a:cxn ang="0">
                  <a:pos x="577" y="630"/>
                </a:cxn>
                <a:cxn ang="0">
                  <a:pos x="621" y="617"/>
                </a:cxn>
                <a:cxn ang="0">
                  <a:pos x="662" y="661"/>
                </a:cxn>
                <a:cxn ang="0">
                  <a:pos x="684" y="684"/>
                </a:cxn>
                <a:cxn ang="0">
                  <a:pos x="699" y="725"/>
                </a:cxn>
                <a:cxn ang="0">
                  <a:pos x="729" y="759"/>
                </a:cxn>
                <a:cxn ang="0">
                  <a:pos x="704" y="818"/>
                </a:cxn>
                <a:cxn ang="0">
                  <a:pos x="655" y="845"/>
                </a:cxn>
                <a:cxn ang="0">
                  <a:pos x="630" y="796"/>
                </a:cxn>
                <a:cxn ang="0">
                  <a:pos x="596" y="732"/>
                </a:cxn>
                <a:cxn ang="0">
                  <a:pos x="541" y="681"/>
                </a:cxn>
                <a:cxn ang="0">
                  <a:pos x="483" y="631"/>
                </a:cxn>
                <a:cxn ang="0">
                  <a:pos x="428" y="581"/>
                </a:cxn>
                <a:cxn ang="0">
                  <a:pos x="415" y="567"/>
                </a:cxn>
                <a:cxn ang="0">
                  <a:pos x="398" y="552"/>
                </a:cxn>
                <a:cxn ang="0">
                  <a:pos x="367" y="522"/>
                </a:cxn>
                <a:cxn ang="0">
                  <a:pos x="376" y="429"/>
                </a:cxn>
                <a:cxn ang="0">
                  <a:pos x="359" y="327"/>
                </a:cxn>
                <a:cxn ang="0">
                  <a:pos x="321" y="294"/>
                </a:cxn>
                <a:cxn ang="0">
                  <a:pos x="259" y="242"/>
                </a:cxn>
                <a:cxn ang="0">
                  <a:pos x="238" y="198"/>
                </a:cxn>
                <a:cxn ang="0">
                  <a:pos x="213" y="203"/>
                </a:cxn>
                <a:cxn ang="0">
                  <a:pos x="186" y="211"/>
                </a:cxn>
                <a:cxn ang="0">
                  <a:pos x="156" y="177"/>
                </a:cxn>
                <a:cxn ang="0">
                  <a:pos x="114" y="144"/>
                </a:cxn>
                <a:cxn ang="0">
                  <a:pos x="70" y="120"/>
                </a:cxn>
                <a:cxn ang="0">
                  <a:pos x="51" y="72"/>
                </a:cxn>
                <a:cxn ang="0">
                  <a:pos x="9" y="15"/>
                </a:cxn>
                <a:cxn ang="0">
                  <a:pos x="70" y="32"/>
                </a:cxn>
                <a:cxn ang="0">
                  <a:pos x="101" y="24"/>
                </a:cxn>
                <a:cxn ang="0">
                  <a:pos x="129" y="62"/>
                </a:cxn>
                <a:cxn ang="0">
                  <a:pos x="152" y="81"/>
                </a:cxn>
                <a:cxn ang="0">
                  <a:pos x="161" y="68"/>
                </a:cxn>
                <a:cxn ang="0">
                  <a:pos x="154" y="27"/>
                </a:cxn>
                <a:cxn ang="0">
                  <a:pos x="133" y="21"/>
                </a:cxn>
                <a:cxn ang="0">
                  <a:pos x="145" y="31"/>
                </a:cxn>
                <a:cxn ang="0">
                  <a:pos x="127" y="50"/>
                </a:cxn>
                <a:cxn ang="0">
                  <a:pos x="124" y="18"/>
                </a:cxn>
                <a:cxn ang="0">
                  <a:pos x="109" y="10"/>
                </a:cxn>
              </a:cxnLst>
              <a:rect l="0" t="0" r="r" b="b"/>
              <a:pathLst>
                <a:path w="731" h="845">
                  <a:moveTo>
                    <a:pt x="119" y="0"/>
                  </a:moveTo>
                  <a:lnTo>
                    <a:pt x="314" y="17"/>
                  </a:lnTo>
                  <a:lnTo>
                    <a:pt x="315" y="35"/>
                  </a:lnTo>
                  <a:lnTo>
                    <a:pt x="319" y="51"/>
                  </a:lnTo>
                  <a:lnTo>
                    <a:pt x="327" y="62"/>
                  </a:lnTo>
                  <a:lnTo>
                    <a:pt x="340" y="72"/>
                  </a:lnTo>
                  <a:lnTo>
                    <a:pt x="354" y="82"/>
                  </a:lnTo>
                  <a:lnTo>
                    <a:pt x="367" y="91"/>
                  </a:lnTo>
                  <a:lnTo>
                    <a:pt x="374" y="100"/>
                  </a:lnTo>
                  <a:lnTo>
                    <a:pt x="378" y="113"/>
                  </a:lnTo>
                  <a:lnTo>
                    <a:pt x="381" y="126"/>
                  </a:lnTo>
                  <a:lnTo>
                    <a:pt x="385" y="139"/>
                  </a:lnTo>
                  <a:lnTo>
                    <a:pt x="389" y="148"/>
                  </a:lnTo>
                  <a:lnTo>
                    <a:pt x="398" y="157"/>
                  </a:lnTo>
                  <a:lnTo>
                    <a:pt x="408" y="165"/>
                  </a:lnTo>
                  <a:lnTo>
                    <a:pt x="415" y="170"/>
                  </a:lnTo>
                  <a:lnTo>
                    <a:pt x="417" y="175"/>
                  </a:lnTo>
                  <a:lnTo>
                    <a:pt x="413" y="180"/>
                  </a:lnTo>
                  <a:lnTo>
                    <a:pt x="410" y="188"/>
                  </a:lnTo>
                  <a:lnTo>
                    <a:pt x="412" y="194"/>
                  </a:lnTo>
                  <a:lnTo>
                    <a:pt x="417" y="204"/>
                  </a:lnTo>
                  <a:lnTo>
                    <a:pt x="417" y="220"/>
                  </a:lnTo>
                  <a:lnTo>
                    <a:pt x="418" y="224"/>
                  </a:lnTo>
                  <a:lnTo>
                    <a:pt x="422" y="230"/>
                  </a:lnTo>
                  <a:lnTo>
                    <a:pt x="427" y="238"/>
                  </a:lnTo>
                  <a:lnTo>
                    <a:pt x="433" y="246"/>
                  </a:lnTo>
                  <a:lnTo>
                    <a:pt x="439" y="251"/>
                  </a:lnTo>
                  <a:lnTo>
                    <a:pt x="441" y="251"/>
                  </a:lnTo>
                  <a:lnTo>
                    <a:pt x="440" y="247"/>
                  </a:lnTo>
                  <a:lnTo>
                    <a:pt x="439" y="240"/>
                  </a:lnTo>
                  <a:lnTo>
                    <a:pt x="435" y="233"/>
                  </a:lnTo>
                  <a:lnTo>
                    <a:pt x="431" y="226"/>
                  </a:lnTo>
                  <a:lnTo>
                    <a:pt x="428" y="220"/>
                  </a:lnTo>
                  <a:lnTo>
                    <a:pt x="427" y="215"/>
                  </a:lnTo>
                  <a:lnTo>
                    <a:pt x="427" y="204"/>
                  </a:lnTo>
                  <a:lnTo>
                    <a:pt x="428" y="202"/>
                  </a:lnTo>
                  <a:lnTo>
                    <a:pt x="431" y="199"/>
                  </a:lnTo>
                  <a:lnTo>
                    <a:pt x="432" y="201"/>
                  </a:lnTo>
                  <a:lnTo>
                    <a:pt x="437" y="204"/>
                  </a:lnTo>
                  <a:lnTo>
                    <a:pt x="451" y="219"/>
                  </a:lnTo>
                  <a:lnTo>
                    <a:pt x="457" y="229"/>
                  </a:lnTo>
                  <a:lnTo>
                    <a:pt x="460" y="238"/>
                  </a:lnTo>
                  <a:lnTo>
                    <a:pt x="463" y="247"/>
                  </a:lnTo>
                  <a:lnTo>
                    <a:pt x="464" y="253"/>
                  </a:lnTo>
                  <a:lnTo>
                    <a:pt x="467" y="257"/>
                  </a:lnTo>
                  <a:lnTo>
                    <a:pt x="472" y="260"/>
                  </a:lnTo>
                  <a:lnTo>
                    <a:pt x="476" y="261"/>
                  </a:lnTo>
                  <a:lnTo>
                    <a:pt x="478" y="264"/>
                  </a:lnTo>
                  <a:lnTo>
                    <a:pt x="478" y="269"/>
                  </a:lnTo>
                  <a:lnTo>
                    <a:pt x="476" y="276"/>
                  </a:lnTo>
                  <a:lnTo>
                    <a:pt x="476" y="282"/>
                  </a:lnTo>
                  <a:lnTo>
                    <a:pt x="478" y="288"/>
                  </a:lnTo>
                  <a:lnTo>
                    <a:pt x="482" y="296"/>
                  </a:lnTo>
                  <a:lnTo>
                    <a:pt x="482" y="303"/>
                  </a:lnTo>
                  <a:lnTo>
                    <a:pt x="483" y="312"/>
                  </a:lnTo>
                  <a:lnTo>
                    <a:pt x="487" y="321"/>
                  </a:lnTo>
                  <a:lnTo>
                    <a:pt x="491" y="329"/>
                  </a:lnTo>
                  <a:lnTo>
                    <a:pt x="492" y="336"/>
                  </a:lnTo>
                  <a:lnTo>
                    <a:pt x="491" y="347"/>
                  </a:lnTo>
                  <a:lnTo>
                    <a:pt x="491" y="360"/>
                  </a:lnTo>
                  <a:lnTo>
                    <a:pt x="492" y="368"/>
                  </a:lnTo>
                  <a:lnTo>
                    <a:pt x="498" y="378"/>
                  </a:lnTo>
                  <a:lnTo>
                    <a:pt x="503" y="390"/>
                  </a:lnTo>
                  <a:lnTo>
                    <a:pt x="518" y="420"/>
                  </a:lnTo>
                  <a:lnTo>
                    <a:pt x="521" y="423"/>
                  </a:lnTo>
                  <a:lnTo>
                    <a:pt x="522" y="426"/>
                  </a:lnTo>
                  <a:lnTo>
                    <a:pt x="525" y="427"/>
                  </a:lnTo>
                  <a:lnTo>
                    <a:pt x="528" y="427"/>
                  </a:lnTo>
                  <a:lnTo>
                    <a:pt x="530" y="428"/>
                  </a:lnTo>
                  <a:lnTo>
                    <a:pt x="530" y="433"/>
                  </a:lnTo>
                  <a:lnTo>
                    <a:pt x="531" y="445"/>
                  </a:lnTo>
                  <a:lnTo>
                    <a:pt x="532" y="459"/>
                  </a:lnTo>
                  <a:lnTo>
                    <a:pt x="536" y="474"/>
                  </a:lnTo>
                  <a:lnTo>
                    <a:pt x="541" y="487"/>
                  </a:lnTo>
                  <a:lnTo>
                    <a:pt x="548" y="496"/>
                  </a:lnTo>
                  <a:lnTo>
                    <a:pt x="554" y="503"/>
                  </a:lnTo>
                  <a:lnTo>
                    <a:pt x="560" y="512"/>
                  </a:lnTo>
                  <a:lnTo>
                    <a:pt x="566" y="523"/>
                  </a:lnTo>
                  <a:lnTo>
                    <a:pt x="568" y="532"/>
                  </a:lnTo>
                  <a:lnTo>
                    <a:pt x="569" y="539"/>
                  </a:lnTo>
                  <a:lnTo>
                    <a:pt x="567" y="545"/>
                  </a:lnTo>
                  <a:lnTo>
                    <a:pt x="560" y="554"/>
                  </a:lnTo>
                  <a:lnTo>
                    <a:pt x="555" y="564"/>
                  </a:lnTo>
                  <a:lnTo>
                    <a:pt x="555" y="572"/>
                  </a:lnTo>
                  <a:lnTo>
                    <a:pt x="557" y="580"/>
                  </a:lnTo>
                  <a:lnTo>
                    <a:pt x="559" y="588"/>
                  </a:lnTo>
                  <a:lnTo>
                    <a:pt x="560" y="599"/>
                  </a:lnTo>
                  <a:lnTo>
                    <a:pt x="563" y="611"/>
                  </a:lnTo>
                  <a:lnTo>
                    <a:pt x="569" y="621"/>
                  </a:lnTo>
                  <a:lnTo>
                    <a:pt x="577" y="630"/>
                  </a:lnTo>
                  <a:lnTo>
                    <a:pt x="587" y="636"/>
                  </a:lnTo>
                  <a:lnTo>
                    <a:pt x="594" y="636"/>
                  </a:lnTo>
                  <a:lnTo>
                    <a:pt x="602" y="630"/>
                  </a:lnTo>
                  <a:lnTo>
                    <a:pt x="608" y="622"/>
                  </a:lnTo>
                  <a:lnTo>
                    <a:pt x="614" y="617"/>
                  </a:lnTo>
                  <a:lnTo>
                    <a:pt x="621" y="617"/>
                  </a:lnTo>
                  <a:lnTo>
                    <a:pt x="639" y="633"/>
                  </a:lnTo>
                  <a:lnTo>
                    <a:pt x="650" y="640"/>
                  </a:lnTo>
                  <a:lnTo>
                    <a:pt x="657" y="645"/>
                  </a:lnTo>
                  <a:lnTo>
                    <a:pt x="659" y="651"/>
                  </a:lnTo>
                  <a:lnTo>
                    <a:pt x="661" y="654"/>
                  </a:lnTo>
                  <a:lnTo>
                    <a:pt x="662" y="661"/>
                  </a:lnTo>
                  <a:lnTo>
                    <a:pt x="666" y="666"/>
                  </a:lnTo>
                  <a:lnTo>
                    <a:pt x="677" y="666"/>
                  </a:lnTo>
                  <a:lnTo>
                    <a:pt x="682" y="667"/>
                  </a:lnTo>
                  <a:lnTo>
                    <a:pt x="685" y="671"/>
                  </a:lnTo>
                  <a:lnTo>
                    <a:pt x="685" y="679"/>
                  </a:lnTo>
                  <a:lnTo>
                    <a:pt x="684" y="684"/>
                  </a:lnTo>
                  <a:lnTo>
                    <a:pt x="685" y="690"/>
                  </a:lnTo>
                  <a:lnTo>
                    <a:pt x="690" y="697"/>
                  </a:lnTo>
                  <a:lnTo>
                    <a:pt x="695" y="702"/>
                  </a:lnTo>
                  <a:lnTo>
                    <a:pt x="696" y="706"/>
                  </a:lnTo>
                  <a:lnTo>
                    <a:pt x="696" y="719"/>
                  </a:lnTo>
                  <a:lnTo>
                    <a:pt x="699" y="725"/>
                  </a:lnTo>
                  <a:lnTo>
                    <a:pt x="707" y="732"/>
                  </a:lnTo>
                  <a:lnTo>
                    <a:pt x="717" y="735"/>
                  </a:lnTo>
                  <a:lnTo>
                    <a:pt x="725" y="741"/>
                  </a:lnTo>
                  <a:lnTo>
                    <a:pt x="727" y="744"/>
                  </a:lnTo>
                  <a:lnTo>
                    <a:pt x="727" y="751"/>
                  </a:lnTo>
                  <a:lnTo>
                    <a:pt x="729" y="759"/>
                  </a:lnTo>
                  <a:lnTo>
                    <a:pt x="731" y="769"/>
                  </a:lnTo>
                  <a:lnTo>
                    <a:pt x="731" y="784"/>
                  </a:lnTo>
                  <a:lnTo>
                    <a:pt x="729" y="796"/>
                  </a:lnTo>
                  <a:lnTo>
                    <a:pt x="722" y="805"/>
                  </a:lnTo>
                  <a:lnTo>
                    <a:pt x="713" y="813"/>
                  </a:lnTo>
                  <a:lnTo>
                    <a:pt x="704" y="818"/>
                  </a:lnTo>
                  <a:lnTo>
                    <a:pt x="696" y="822"/>
                  </a:lnTo>
                  <a:lnTo>
                    <a:pt x="691" y="825"/>
                  </a:lnTo>
                  <a:lnTo>
                    <a:pt x="684" y="831"/>
                  </a:lnTo>
                  <a:lnTo>
                    <a:pt x="675" y="836"/>
                  </a:lnTo>
                  <a:lnTo>
                    <a:pt x="664" y="841"/>
                  </a:lnTo>
                  <a:lnTo>
                    <a:pt x="655" y="845"/>
                  </a:lnTo>
                  <a:lnTo>
                    <a:pt x="649" y="843"/>
                  </a:lnTo>
                  <a:lnTo>
                    <a:pt x="644" y="837"/>
                  </a:lnTo>
                  <a:lnTo>
                    <a:pt x="639" y="828"/>
                  </a:lnTo>
                  <a:lnTo>
                    <a:pt x="635" y="819"/>
                  </a:lnTo>
                  <a:lnTo>
                    <a:pt x="632" y="806"/>
                  </a:lnTo>
                  <a:lnTo>
                    <a:pt x="630" y="796"/>
                  </a:lnTo>
                  <a:lnTo>
                    <a:pt x="625" y="784"/>
                  </a:lnTo>
                  <a:lnTo>
                    <a:pt x="621" y="771"/>
                  </a:lnTo>
                  <a:lnTo>
                    <a:pt x="616" y="759"/>
                  </a:lnTo>
                  <a:lnTo>
                    <a:pt x="612" y="747"/>
                  </a:lnTo>
                  <a:lnTo>
                    <a:pt x="607" y="738"/>
                  </a:lnTo>
                  <a:lnTo>
                    <a:pt x="596" y="732"/>
                  </a:lnTo>
                  <a:lnTo>
                    <a:pt x="586" y="726"/>
                  </a:lnTo>
                  <a:lnTo>
                    <a:pt x="575" y="721"/>
                  </a:lnTo>
                  <a:lnTo>
                    <a:pt x="566" y="716"/>
                  </a:lnTo>
                  <a:lnTo>
                    <a:pt x="559" y="710"/>
                  </a:lnTo>
                  <a:lnTo>
                    <a:pt x="550" y="694"/>
                  </a:lnTo>
                  <a:lnTo>
                    <a:pt x="541" y="681"/>
                  </a:lnTo>
                  <a:lnTo>
                    <a:pt x="534" y="671"/>
                  </a:lnTo>
                  <a:lnTo>
                    <a:pt x="527" y="665"/>
                  </a:lnTo>
                  <a:lnTo>
                    <a:pt x="517" y="656"/>
                  </a:lnTo>
                  <a:lnTo>
                    <a:pt x="505" y="647"/>
                  </a:lnTo>
                  <a:lnTo>
                    <a:pt x="492" y="638"/>
                  </a:lnTo>
                  <a:lnTo>
                    <a:pt x="483" y="631"/>
                  </a:lnTo>
                  <a:lnTo>
                    <a:pt x="475" y="624"/>
                  </a:lnTo>
                  <a:lnTo>
                    <a:pt x="464" y="613"/>
                  </a:lnTo>
                  <a:lnTo>
                    <a:pt x="453" y="603"/>
                  </a:lnTo>
                  <a:lnTo>
                    <a:pt x="442" y="593"/>
                  </a:lnTo>
                  <a:lnTo>
                    <a:pt x="433" y="588"/>
                  </a:lnTo>
                  <a:lnTo>
                    <a:pt x="428" y="581"/>
                  </a:lnTo>
                  <a:lnTo>
                    <a:pt x="427" y="575"/>
                  </a:lnTo>
                  <a:lnTo>
                    <a:pt x="428" y="568"/>
                  </a:lnTo>
                  <a:lnTo>
                    <a:pt x="427" y="564"/>
                  </a:lnTo>
                  <a:lnTo>
                    <a:pt x="426" y="563"/>
                  </a:lnTo>
                  <a:lnTo>
                    <a:pt x="423" y="563"/>
                  </a:lnTo>
                  <a:lnTo>
                    <a:pt x="415" y="567"/>
                  </a:lnTo>
                  <a:lnTo>
                    <a:pt x="408" y="567"/>
                  </a:lnTo>
                  <a:lnTo>
                    <a:pt x="405" y="566"/>
                  </a:lnTo>
                  <a:lnTo>
                    <a:pt x="403" y="563"/>
                  </a:lnTo>
                  <a:lnTo>
                    <a:pt x="401" y="561"/>
                  </a:lnTo>
                  <a:lnTo>
                    <a:pt x="399" y="557"/>
                  </a:lnTo>
                  <a:lnTo>
                    <a:pt x="398" y="552"/>
                  </a:lnTo>
                  <a:lnTo>
                    <a:pt x="394" y="544"/>
                  </a:lnTo>
                  <a:lnTo>
                    <a:pt x="386" y="537"/>
                  </a:lnTo>
                  <a:lnTo>
                    <a:pt x="378" y="532"/>
                  </a:lnTo>
                  <a:lnTo>
                    <a:pt x="372" y="531"/>
                  </a:lnTo>
                  <a:lnTo>
                    <a:pt x="368" y="528"/>
                  </a:lnTo>
                  <a:lnTo>
                    <a:pt x="367" y="522"/>
                  </a:lnTo>
                  <a:lnTo>
                    <a:pt x="365" y="514"/>
                  </a:lnTo>
                  <a:lnTo>
                    <a:pt x="365" y="483"/>
                  </a:lnTo>
                  <a:lnTo>
                    <a:pt x="367" y="468"/>
                  </a:lnTo>
                  <a:lnTo>
                    <a:pt x="372" y="454"/>
                  </a:lnTo>
                  <a:lnTo>
                    <a:pt x="374" y="445"/>
                  </a:lnTo>
                  <a:lnTo>
                    <a:pt x="376" y="429"/>
                  </a:lnTo>
                  <a:lnTo>
                    <a:pt x="376" y="410"/>
                  </a:lnTo>
                  <a:lnTo>
                    <a:pt x="373" y="372"/>
                  </a:lnTo>
                  <a:lnTo>
                    <a:pt x="372" y="357"/>
                  </a:lnTo>
                  <a:lnTo>
                    <a:pt x="371" y="348"/>
                  </a:lnTo>
                  <a:lnTo>
                    <a:pt x="365" y="337"/>
                  </a:lnTo>
                  <a:lnTo>
                    <a:pt x="359" y="327"/>
                  </a:lnTo>
                  <a:lnTo>
                    <a:pt x="354" y="318"/>
                  </a:lnTo>
                  <a:lnTo>
                    <a:pt x="350" y="311"/>
                  </a:lnTo>
                  <a:lnTo>
                    <a:pt x="344" y="305"/>
                  </a:lnTo>
                  <a:lnTo>
                    <a:pt x="335" y="300"/>
                  </a:lnTo>
                  <a:lnTo>
                    <a:pt x="326" y="297"/>
                  </a:lnTo>
                  <a:lnTo>
                    <a:pt x="321" y="294"/>
                  </a:lnTo>
                  <a:lnTo>
                    <a:pt x="312" y="288"/>
                  </a:lnTo>
                  <a:lnTo>
                    <a:pt x="300" y="279"/>
                  </a:lnTo>
                  <a:lnTo>
                    <a:pt x="287" y="269"/>
                  </a:lnTo>
                  <a:lnTo>
                    <a:pt x="276" y="258"/>
                  </a:lnTo>
                  <a:lnTo>
                    <a:pt x="265" y="249"/>
                  </a:lnTo>
                  <a:lnTo>
                    <a:pt x="259" y="242"/>
                  </a:lnTo>
                  <a:lnTo>
                    <a:pt x="256" y="237"/>
                  </a:lnTo>
                  <a:lnTo>
                    <a:pt x="255" y="229"/>
                  </a:lnTo>
                  <a:lnTo>
                    <a:pt x="250" y="219"/>
                  </a:lnTo>
                  <a:lnTo>
                    <a:pt x="245" y="210"/>
                  </a:lnTo>
                  <a:lnTo>
                    <a:pt x="240" y="199"/>
                  </a:lnTo>
                  <a:lnTo>
                    <a:pt x="238" y="198"/>
                  </a:lnTo>
                  <a:lnTo>
                    <a:pt x="236" y="198"/>
                  </a:lnTo>
                  <a:lnTo>
                    <a:pt x="233" y="201"/>
                  </a:lnTo>
                  <a:lnTo>
                    <a:pt x="231" y="202"/>
                  </a:lnTo>
                  <a:lnTo>
                    <a:pt x="228" y="204"/>
                  </a:lnTo>
                  <a:lnTo>
                    <a:pt x="220" y="206"/>
                  </a:lnTo>
                  <a:lnTo>
                    <a:pt x="213" y="203"/>
                  </a:lnTo>
                  <a:lnTo>
                    <a:pt x="205" y="198"/>
                  </a:lnTo>
                  <a:lnTo>
                    <a:pt x="199" y="195"/>
                  </a:lnTo>
                  <a:lnTo>
                    <a:pt x="196" y="195"/>
                  </a:lnTo>
                  <a:lnTo>
                    <a:pt x="194" y="197"/>
                  </a:lnTo>
                  <a:lnTo>
                    <a:pt x="192" y="198"/>
                  </a:lnTo>
                  <a:lnTo>
                    <a:pt x="186" y="211"/>
                  </a:lnTo>
                  <a:lnTo>
                    <a:pt x="183" y="211"/>
                  </a:lnTo>
                  <a:lnTo>
                    <a:pt x="176" y="207"/>
                  </a:lnTo>
                  <a:lnTo>
                    <a:pt x="168" y="199"/>
                  </a:lnTo>
                  <a:lnTo>
                    <a:pt x="165" y="190"/>
                  </a:lnTo>
                  <a:lnTo>
                    <a:pt x="163" y="184"/>
                  </a:lnTo>
                  <a:lnTo>
                    <a:pt x="156" y="177"/>
                  </a:lnTo>
                  <a:lnTo>
                    <a:pt x="147" y="170"/>
                  </a:lnTo>
                  <a:lnTo>
                    <a:pt x="138" y="165"/>
                  </a:lnTo>
                  <a:lnTo>
                    <a:pt x="129" y="162"/>
                  </a:lnTo>
                  <a:lnTo>
                    <a:pt x="123" y="159"/>
                  </a:lnTo>
                  <a:lnTo>
                    <a:pt x="118" y="153"/>
                  </a:lnTo>
                  <a:lnTo>
                    <a:pt x="114" y="144"/>
                  </a:lnTo>
                  <a:lnTo>
                    <a:pt x="109" y="138"/>
                  </a:lnTo>
                  <a:lnTo>
                    <a:pt x="104" y="135"/>
                  </a:lnTo>
                  <a:lnTo>
                    <a:pt x="95" y="135"/>
                  </a:lnTo>
                  <a:lnTo>
                    <a:pt x="84" y="131"/>
                  </a:lnTo>
                  <a:lnTo>
                    <a:pt x="75" y="126"/>
                  </a:lnTo>
                  <a:lnTo>
                    <a:pt x="70" y="120"/>
                  </a:lnTo>
                  <a:lnTo>
                    <a:pt x="68" y="113"/>
                  </a:lnTo>
                  <a:lnTo>
                    <a:pt x="69" y="105"/>
                  </a:lnTo>
                  <a:lnTo>
                    <a:pt x="69" y="96"/>
                  </a:lnTo>
                  <a:lnTo>
                    <a:pt x="66" y="91"/>
                  </a:lnTo>
                  <a:lnTo>
                    <a:pt x="60" y="82"/>
                  </a:lnTo>
                  <a:lnTo>
                    <a:pt x="51" y="72"/>
                  </a:lnTo>
                  <a:lnTo>
                    <a:pt x="29" y="50"/>
                  </a:lnTo>
                  <a:lnTo>
                    <a:pt x="18" y="40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9" y="15"/>
                  </a:lnTo>
                  <a:lnTo>
                    <a:pt x="16" y="17"/>
                  </a:lnTo>
                  <a:lnTo>
                    <a:pt x="25" y="21"/>
                  </a:lnTo>
                  <a:lnTo>
                    <a:pt x="34" y="26"/>
                  </a:lnTo>
                  <a:lnTo>
                    <a:pt x="46" y="28"/>
                  </a:lnTo>
                  <a:lnTo>
                    <a:pt x="59" y="31"/>
                  </a:lnTo>
                  <a:lnTo>
                    <a:pt x="70" y="32"/>
                  </a:lnTo>
                  <a:lnTo>
                    <a:pt x="79" y="32"/>
                  </a:lnTo>
                  <a:lnTo>
                    <a:pt x="84" y="30"/>
                  </a:lnTo>
                  <a:lnTo>
                    <a:pt x="90" y="26"/>
                  </a:lnTo>
                  <a:lnTo>
                    <a:pt x="95" y="23"/>
                  </a:lnTo>
                  <a:lnTo>
                    <a:pt x="100" y="23"/>
                  </a:lnTo>
                  <a:lnTo>
                    <a:pt x="101" y="24"/>
                  </a:lnTo>
                  <a:lnTo>
                    <a:pt x="101" y="36"/>
                  </a:lnTo>
                  <a:lnTo>
                    <a:pt x="104" y="42"/>
                  </a:lnTo>
                  <a:lnTo>
                    <a:pt x="110" y="50"/>
                  </a:lnTo>
                  <a:lnTo>
                    <a:pt x="119" y="57"/>
                  </a:lnTo>
                  <a:lnTo>
                    <a:pt x="125" y="60"/>
                  </a:lnTo>
                  <a:lnTo>
                    <a:pt x="129" y="62"/>
                  </a:lnTo>
                  <a:lnTo>
                    <a:pt x="133" y="60"/>
                  </a:lnTo>
                  <a:lnTo>
                    <a:pt x="140" y="60"/>
                  </a:lnTo>
                  <a:lnTo>
                    <a:pt x="146" y="63"/>
                  </a:lnTo>
                  <a:lnTo>
                    <a:pt x="150" y="68"/>
                  </a:lnTo>
                  <a:lnTo>
                    <a:pt x="152" y="75"/>
                  </a:lnTo>
                  <a:lnTo>
                    <a:pt x="152" y="81"/>
                  </a:lnTo>
                  <a:lnTo>
                    <a:pt x="154" y="82"/>
                  </a:lnTo>
                  <a:lnTo>
                    <a:pt x="156" y="82"/>
                  </a:lnTo>
                  <a:lnTo>
                    <a:pt x="159" y="81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68"/>
                  </a:lnTo>
                  <a:lnTo>
                    <a:pt x="159" y="62"/>
                  </a:lnTo>
                  <a:lnTo>
                    <a:pt x="158" y="51"/>
                  </a:lnTo>
                  <a:lnTo>
                    <a:pt x="159" y="41"/>
                  </a:lnTo>
                  <a:lnTo>
                    <a:pt x="159" y="35"/>
                  </a:lnTo>
                  <a:lnTo>
                    <a:pt x="156" y="30"/>
                  </a:lnTo>
                  <a:lnTo>
                    <a:pt x="154" y="27"/>
                  </a:lnTo>
                  <a:lnTo>
                    <a:pt x="150" y="24"/>
                  </a:lnTo>
                  <a:lnTo>
                    <a:pt x="145" y="22"/>
                  </a:lnTo>
                  <a:lnTo>
                    <a:pt x="138" y="15"/>
                  </a:lnTo>
                  <a:lnTo>
                    <a:pt x="134" y="15"/>
                  </a:lnTo>
                  <a:lnTo>
                    <a:pt x="133" y="17"/>
                  </a:lnTo>
                  <a:lnTo>
                    <a:pt x="133" y="21"/>
                  </a:lnTo>
                  <a:lnTo>
                    <a:pt x="136" y="26"/>
                  </a:lnTo>
                  <a:lnTo>
                    <a:pt x="138" y="28"/>
                  </a:lnTo>
                  <a:lnTo>
                    <a:pt x="141" y="28"/>
                  </a:lnTo>
                  <a:lnTo>
                    <a:pt x="142" y="30"/>
                  </a:lnTo>
                  <a:lnTo>
                    <a:pt x="143" y="30"/>
                  </a:lnTo>
                  <a:lnTo>
                    <a:pt x="145" y="31"/>
                  </a:lnTo>
                  <a:lnTo>
                    <a:pt x="145" y="36"/>
                  </a:lnTo>
                  <a:lnTo>
                    <a:pt x="143" y="40"/>
                  </a:lnTo>
                  <a:lnTo>
                    <a:pt x="140" y="48"/>
                  </a:lnTo>
                  <a:lnTo>
                    <a:pt x="137" y="49"/>
                  </a:lnTo>
                  <a:lnTo>
                    <a:pt x="133" y="50"/>
                  </a:lnTo>
                  <a:lnTo>
                    <a:pt x="127" y="50"/>
                  </a:lnTo>
                  <a:lnTo>
                    <a:pt x="123" y="48"/>
                  </a:lnTo>
                  <a:lnTo>
                    <a:pt x="120" y="41"/>
                  </a:lnTo>
                  <a:lnTo>
                    <a:pt x="120" y="33"/>
                  </a:lnTo>
                  <a:lnTo>
                    <a:pt x="123" y="27"/>
                  </a:lnTo>
                  <a:lnTo>
                    <a:pt x="124" y="24"/>
                  </a:lnTo>
                  <a:lnTo>
                    <a:pt x="124" y="18"/>
                  </a:lnTo>
                  <a:lnTo>
                    <a:pt x="123" y="17"/>
                  </a:lnTo>
                  <a:lnTo>
                    <a:pt x="120" y="15"/>
                  </a:lnTo>
                  <a:lnTo>
                    <a:pt x="113" y="15"/>
                  </a:lnTo>
                  <a:lnTo>
                    <a:pt x="110" y="14"/>
                  </a:lnTo>
                  <a:lnTo>
                    <a:pt x="110" y="12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8CF9509B-F683-4185-8F67-0CD5D8D00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119" y="1455738"/>
              <a:ext cx="820737" cy="1219200"/>
            </a:xfrm>
            <a:custGeom>
              <a:avLst/>
              <a:gdLst/>
              <a:ahLst/>
              <a:cxnLst>
                <a:cxn ang="0">
                  <a:pos x="307" y="40"/>
                </a:cxn>
                <a:cxn ang="0">
                  <a:pos x="278" y="75"/>
                </a:cxn>
                <a:cxn ang="0">
                  <a:pos x="275" y="118"/>
                </a:cxn>
                <a:cxn ang="0">
                  <a:pos x="280" y="142"/>
                </a:cxn>
                <a:cxn ang="0">
                  <a:pos x="293" y="178"/>
                </a:cxn>
                <a:cxn ang="0">
                  <a:pos x="282" y="232"/>
                </a:cxn>
                <a:cxn ang="0">
                  <a:pos x="293" y="278"/>
                </a:cxn>
                <a:cxn ang="0">
                  <a:pos x="294" y="314"/>
                </a:cxn>
                <a:cxn ang="0">
                  <a:pos x="299" y="354"/>
                </a:cxn>
                <a:cxn ang="0">
                  <a:pos x="293" y="403"/>
                </a:cxn>
                <a:cxn ang="0">
                  <a:pos x="317" y="444"/>
                </a:cxn>
                <a:cxn ang="0">
                  <a:pos x="330" y="472"/>
                </a:cxn>
                <a:cxn ang="0">
                  <a:pos x="364" y="502"/>
                </a:cxn>
                <a:cxn ang="0">
                  <a:pos x="403" y="543"/>
                </a:cxn>
                <a:cxn ang="0">
                  <a:pos x="420" y="580"/>
                </a:cxn>
                <a:cxn ang="0">
                  <a:pos x="426" y="595"/>
                </a:cxn>
                <a:cxn ang="0">
                  <a:pos x="431" y="619"/>
                </a:cxn>
                <a:cxn ang="0">
                  <a:pos x="439" y="615"/>
                </a:cxn>
                <a:cxn ang="0">
                  <a:pos x="447" y="621"/>
                </a:cxn>
                <a:cxn ang="0">
                  <a:pos x="461" y="635"/>
                </a:cxn>
                <a:cxn ang="0">
                  <a:pos x="466" y="637"/>
                </a:cxn>
                <a:cxn ang="0">
                  <a:pos x="485" y="685"/>
                </a:cxn>
                <a:cxn ang="0">
                  <a:pos x="511" y="706"/>
                </a:cxn>
                <a:cxn ang="0">
                  <a:pos x="512" y="728"/>
                </a:cxn>
                <a:cxn ang="0">
                  <a:pos x="322" y="751"/>
                </a:cxn>
                <a:cxn ang="0">
                  <a:pos x="340" y="715"/>
                </a:cxn>
                <a:cxn ang="0">
                  <a:pos x="349" y="680"/>
                </a:cxn>
                <a:cxn ang="0">
                  <a:pos x="337" y="660"/>
                </a:cxn>
                <a:cxn ang="0">
                  <a:pos x="312" y="630"/>
                </a:cxn>
                <a:cxn ang="0">
                  <a:pos x="281" y="585"/>
                </a:cxn>
                <a:cxn ang="0">
                  <a:pos x="248" y="543"/>
                </a:cxn>
                <a:cxn ang="0">
                  <a:pos x="217" y="517"/>
                </a:cxn>
                <a:cxn ang="0">
                  <a:pos x="198" y="502"/>
                </a:cxn>
                <a:cxn ang="0">
                  <a:pos x="151" y="464"/>
                </a:cxn>
                <a:cxn ang="0">
                  <a:pos x="145" y="436"/>
                </a:cxn>
                <a:cxn ang="0">
                  <a:pos x="136" y="391"/>
                </a:cxn>
                <a:cxn ang="0">
                  <a:pos x="130" y="349"/>
                </a:cxn>
                <a:cxn ang="0">
                  <a:pos x="117" y="343"/>
                </a:cxn>
                <a:cxn ang="0">
                  <a:pos x="108" y="295"/>
                </a:cxn>
                <a:cxn ang="0">
                  <a:pos x="82" y="261"/>
                </a:cxn>
                <a:cxn ang="0">
                  <a:pos x="82" y="251"/>
                </a:cxn>
                <a:cxn ang="0">
                  <a:pos x="80" y="220"/>
                </a:cxn>
                <a:cxn ang="0">
                  <a:pos x="49" y="175"/>
                </a:cxn>
                <a:cxn ang="0">
                  <a:pos x="42" y="162"/>
                </a:cxn>
                <a:cxn ang="0">
                  <a:pos x="47" y="154"/>
                </a:cxn>
                <a:cxn ang="0">
                  <a:pos x="44" y="140"/>
                </a:cxn>
                <a:cxn ang="0">
                  <a:pos x="49" y="134"/>
                </a:cxn>
                <a:cxn ang="0">
                  <a:pos x="46" y="115"/>
                </a:cxn>
                <a:cxn ang="0">
                  <a:pos x="24" y="66"/>
                </a:cxn>
                <a:cxn ang="0">
                  <a:pos x="6" y="32"/>
                </a:cxn>
                <a:cxn ang="0">
                  <a:pos x="0" y="0"/>
                </a:cxn>
              </a:cxnLst>
              <a:rect l="0" t="0" r="r" b="b"/>
              <a:pathLst>
                <a:path w="517" h="768">
                  <a:moveTo>
                    <a:pt x="0" y="0"/>
                  </a:moveTo>
                  <a:lnTo>
                    <a:pt x="323" y="0"/>
                  </a:lnTo>
                  <a:lnTo>
                    <a:pt x="304" y="39"/>
                  </a:lnTo>
                  <a:lnTo>
                    <a:pt x="307" y="40"/>
                  </a:lnTo>
                  <a:lnTo>
                    <a:pt x="295" y="50"/>
                  </a:lnTo>
                  <a:lnTo>
                    <a:pt x="286" y="61"/>
                  </a:lnTo>
                  <a:lnTo>
                    <a:pt x="281" y="68"/>
                  </a:lnTo>
                  <a:lnTo>
                    <a:pt x="278" y="75"/>
                  </a:lnTo>
                  <a:lnTo>
                    <a:pt x="278" y="82"/>
                  </a:lnTo>
                  <a:lnTo>
                    <a:pt x="277" y="94"/>
                  </a:lnTo>
                  <a:lnTo>
                    <a:pt x="276" y="107"/>
                  </a:lnTo>
                  <a:lnTo>
                    <a:pt x="275" y="118"/>
                  </a:lnTo>
                  <a:lnTo>
                    <a:pt x="271" y="125"/>
                  </a:lnTo>
                  <a:lnTo>
                    <a:pt x="271" y="129"/>
                  </a:lnTo>
                  <a:lnTo>
                    <a:pt x="275" y="134"/>
                  </a:lnTo>
                  <a:lnTo>
                    <a:pt x="280" y="142"/>
                  </a:lnTo>
                  <a:lnTo>
                    <a:pt x="295" y="157"/>
                  </a:lnTo>
                  <a:lnTo>
                    <a:pt x="294" y="165"/>
                  </a:lnTo>
                  <a:lnTo>
                    <a:pt x="294" y="172"/>
                  </a:lnTo>
                  <a:lnTo>
                    <a:pt x="293" y="178"/>
                  </a:lnTo>
                  <a:lnTo>
                    <a:pt x="290" y="184"/>
                  </a:lnTo>
                  <a:lnTo>
                    <a:pt x="287" y="198"/>
                  </a:lnTo>
                  <a:lnTo>
                    <a:pt x="285" y="214"/>
                  </a:lnTo>
                  <a:lnTo>
                    <a:pt x="282" y="232"/>
                  </a:lnTo>
                  <a:lnTo>
                    <a:pt x="280" y="247"/>
                  </a:lnTo>
                  <a:lnTo>
                    <a:pt x="280" y="259"/>
                  </a:lnTo>
                  <a:lnTo>
                    <a:pt x="281" y="266"/>
                  </a:lnTo>
                  <a:lnTo>
                    <a:pt x="293" y="278"/>
                  </a:lnTo>
                  <a:lnTo>
                    <a:pt x="298" y="296"/>
                  </a:lnTo>
                  <a:lnTo>
                    <a:pt x="298" y="302"/>
                  </a:lnTo>
                  <a:lnTo>
                    <a:pt x="296" y="307"/>
                  </a:lnTo>
                  <a:lnTo>
                    <a:pt x="294" y="314"/>
                  </a:lnTo>
                  <a:lnTo>
                    <a:pt x="293" y="322"/>
                  </a:lnTo>
                  <a:lnTo>
                    <a:pt x="293" y="333"/>
                  </a:lnTo>
                  <a:lnTo>
                    <a:pt x="295" y="343"/>
                  </a:lnTo>
                  <a:lnTo>
                    <a:pt x="299" y="354"/>
                  </a:lnTo>
                  <a:lnTo>
                    <a:pt x="300" y="365"/>
                  </a:lnTo>
                  <a:lnTo>
                    <a:pt x="298" y="381"/>
                  </a:lnTo>
                  <a:lnTo>
                    <a:pt x="295" y="392"/>
                  </a:lnTo>
                  <a:lnTo>
                    <a:pt x="293" y="403"/>
                  </a:lnTo>
                  <a:lnTo>
                    <a:pt x="295" y="412"/>
                  </a:lnTo>
                  <a:lnTo>
                    <a:pt x="302" y="422"/>
                  </a:lnTo>
                  <a:lnTo>
                    <a:pt x="309" y="433"/>
                  </a:lnTo>
                  <a:lnTo>
                    <a:pt x="317" y="444"/>
                  </a:lnTo>
                  <a:lnTo>
                    <a:pt x="322" y="451"/>
                  </a:lnTo>
                  <a:lnTo>
                    <a:pt x="325" y="459"/>
                  </a:lnTo>
                  <a:lnTo>
                    <a:pt x="326" y="466"/>
                  </a:lnTo>
                  <a:lnTo>
                    <a:pt x="330" y="472"/>
                  </a:lnTo>
                  <a:lnTo>
                    <a:pt x="336" y="476"/>
                  </a:lnTo>
                  <a:lnTo>
                    <a:pt x="345" y="481"/>
                  </a:lnTo>
                  <a:lnTo>
                    <a:pt x="354" y="490"/>
                  </a:lnTo>
                  <a:lnTo>
                    <a:pt x="364" y="502"/>
                  </a:lnTo>
                  <a:lnTo>
                    <a:pt x="375" y="512"/>
                  </a:lnTo>
                  <a:lnTo>
                    <a:pt x="384" y="522"/>
                  </a:lnTo>
                  <a:lnTo>
                    <a:pt x="394" y="532"/>
                  </a:lnTo>
                  <a:lnTo>
                    <a:pt x="403" y="543"/>
                  </a:lnTo>
                  <a:lnTo>
                    <a:pt x="411" y="552"/>
                  </a:lnTo>
                  <a:lnTo>
                    <a:pt x="413" y="563"/>
                  </a:lnTo>
                  <a:lnTo>
                    <a:pt x="416" y="574"/>
                  </a:lnTo>
                  <a:lnTo>
                    <a:pt x="420" y="580"/>
                  </a:lnTo>
                  <a:lnTo>
                    <a:pt x="423" y="585"/>
                  </a:lnTo>
                  <a:lnTo>
                    <a:pt x="425" y="586"/>
                  </a:lnTo>
                  <a:lnTo>
                    <a:pt x="425" y="589"/>
                  </a:lnTo>
                  <a:lnTo>
                    <a:pt x="426" y="595"/>
                  </a:lnTo>
                  <a:lnTo>
                    <a:pt x="427" y="604"/>
                  </a:lnTo>
                  <a:lnTo>
                    <a:pt x="427" y="616"/>
                  </a:lnTo>
                  <a:lnTo>
                    <a:pt x="430" y="619"/>
                  </a:lnTo>
                  <a:lnTo>
                    <a:pt x="431" y="619"/>
                  </a:lnTo>
                  <a:lnTo>
                    <a:pt x="434" y="617"/>
                  </a:lnTo>
                  <a:lnTo>
                    <a:pt x="435" y="616"/>
                  </a:lnTo>
                  <a:lnTo>
                    <a:pt x="438" y="616"/>
                  </a:lnTo>
                  <a:lnTo>
                    <a:pt x="439" y="615"/>
                  </a:lnTo>
                  <a:lnTo>
                    <a:pt x="441" y="615"/>
                  </a:lnTo>
                  <a:lnTo>
                    <a:pt x="443" y="617"/>
                  </a:lnTo>
                  <a:lnTo>
                    <a:pt x="445" y="619"/>
                  </a:lnTo>
                  <a:lnTo>
                    <a:pt x="447" y="621"/>
                  </a:lnTo>
                  <a:lnTo>
                    <a:pt x="449" y="625"/>
                  </a:lnTo>
                  <a:lnTo>
                    <a:pt x="450" y="630"/>
                  </a:lnTo>
                  <a:lnTo>
                    <a:pt x="453" y="635"/>
                  </a:lnTo>
                  <a:lnTo>
                    <a:pt x="461" y="635"/>
                  </a:lnTo>
                  <a:lnTo>
                    <a:pt x="462" y="634"/>
                  </a:lnTo>
                  <a:lnTo>
                    <a:pt x="465" y="634"/>
                  </a:lnTo>
                  <a:lnTo>
                    <a:pt x="466" y="635"/>
                  </a:lnTo>
                  <a:lnTo>
                    <a:pt x="466" y="637"/>
                  </a:lnTo>
                  <a:lnTo>
                    <a:pt x="467" y="644"/>
                  </a:lnTo>
                  <a:lnTo>
                    <a:pt x="471" y="655"/>
                  </a:lnTo>
                  <a:lnTo>
                    <a:pt x="476" y="667"/>
                  </a:lnTo>
                  <a:lnTo>
                    <a:pt x="485" y="685"/>
                  </a:lnTo>
                  <a:lnTo>
                    <a:pt x="489" y="689"/>
                  </a:lnTo>
                  <a:lnTo>
                    <a:pt x="504" y="694"/>
                  </a:lnTo>
                  <a:lnTo>
                    <a:pt x="509" y="700"/>
                  </a:lnTo>
                  <a:lnTo>
                    <a:pt x="511" y="706"/>
                  </a:lnTo>
                  <a:lnTo>
                    <a:pt x="511" y="711"/>
                  </a:lnTo>
                  <a:lnTo>
                    <a:pt x="509" y="715"/>
                  </a:lnTo>
                  <a:lnTo>
                    <a:pt x="509" y="720"/>
                  </a:lnTo>
                  <a:lnTo>
                    <a:pt x="512" y="728"/>
                  </a:lnTo>
                  <a:lnTo>
                    <a:pt x="515" y="737"/>
                  </a:lnTo>
                  <a:lnTo>
                    <a:pt x="517" y="747"/>
                  </a:lnTo>
                  <a:lnTo>
                    <a:pt x="517" y="768"/>
                  </a:lnTo>
                  <a:lnTo>
                    <a:pt x="322" y="751"/>
                  </a:lnTo>
                  <a:lnTo>
                    <a:pt x="332" y="736"/>
                  </a:lnTo>
                  <a:lnTo>
                    <a:pt x="337" y="730"/>
                  </a:lnTo>
                  <a:lnTo>
                    <a:pt x="340" y="725"/>
                  </a:lnTo>
                  <a:lnTo>
                    <a:pt x="340" y="715"/>
                  </a:lnTo>
                  <a:lnTo>
                    <a:pt x="341" y="709"/>
                  </a:lnTo>
                  <a:lnTo>
                    <a:pt x="345" y="700"/>
                  </a:lnTo>
                  <a:lnTo>
                    <a:pt x="346" y="689"/>
                  </a:lnTo>
                  <a:lnTo>
                    <a:pt x="349" y="680"/>
                  </a:lnTo>
                  <a:lnTo>
                    <a:pt x="349" y="675"/>
                  </a:lnTo>
                  <a:lnTo>
                    <a:pt x="345" y="670"/>
                  </a:lnTo>
                  <a:lnTo>
                    <a:pt x="340" y="665"/>
                  </a:lnTo>
                  <a:lnTo>
                    <a:pt x="337" y="660"/>
                  </a:lnTo>
                  <a:lnTo>
                    <a:pt x="335" y="653"/>
                  </a:lnTo>
                  <a:lnTo>
                    <a:pt x="328" y="647"/>
                  </a:lnTo>
                  <a:lnTo>
                    <a:pt x="320" y="639"/>
                  </a:lnTo>
                  <a:lnTo>
                    <a:pt x="312" y="630"/>
                  </a:lnTo>
                  <a:lnTo>
                    <a:pt x="305" y="620"/>
                  </a:lnTo>
                  <a:lnTo>
                    <a:pt x="300" y="610"/>
                  </a:lnTo>
                  <a:lnTo>
                    <a:pt x="289" y="598"/>
                  </a:lnTo>
                  <a:lnTo>
                    <a:pt x="281" y="585"/>
                  </a:lnTo>
                  <a:lnTo>
                    <a:pt x="275" y="576"/>
                  </a:lnTo>
                  <a:lnTo>
                    <a:pt x="266" y="566"/>
                  </a:lnTo>
                  <a:lnTo>
                    <a:pt x="255" y="554"/>
                  </a:lnTo>
                  <a:lnTo>
                    <a:pt x="248" y="543"/>
                  </a:lnTo>
                  <a:lnTo>
                    <a:pt x="241" y="532"/>
                  </a:lnTo>
                  <a:lnTo>
                    <a:pt x="235" y="523"/>
                  </a:lnTo>
                  <a:lnTo>
                    <a:pt x="226" y="518"/>
                  </a:lnTo>
                  <a:lnTo>
                    <a:pt x="217" y="517"/>
                  </a:lnTo>
                  <a:lnTo>
                    <a:pt x="210" y="516"/>
                  </a:lnTo>
                  <a:lnTo>
                    <a:pt x="208" y="513"/>
                  </a:lnTo>
                  <a:lnTo>
                    <a:pt x="205" y="509"/>
                  </a:lnTo>
                  <a:lnTo>
                    <a:pt x="198" y="502"/>
                  </a:lnTo>
                  <a:lnTo>
                    <a:pt x="189" y="494"/>
                  </a:lnTo>
                  <a:lnTo>
                    <a:pt x="166" y="476"/>
                  </a:lnTo>
                  <a:lnTo>
                    <a:pt x="157" y="469"/>
                  </a:lnTo>
                  <a:lnTo>
                    <a:pt x="151" y="464"/>
                  </a:lnTo>
                  <a:lnTo>
                    <a:pt x="148" y="458"/>
                  </a:lnTo>
                  <a:lnTo>
                    <a:pt x="146" y="450"/>
                  </a:lnTo>
                  <a:lnTo>
                    <a:pt x="148" y="444"/>
                  </a:lnTo>
                  <a:lnTo>
                    <a:pt x="145" y="436"/>
                  </a:lnTo>
                  <a:lnTo>
                    <a:pt x="137" y="421"/>
                  </a:lnTo>
                  <a:lnTo>
                    <a:pt x="135" y="413"/>
                  </a:lnTo>
                  <a:lnTo>
                    <a:pt x="136" y="403"/>
                  </a:lnTo>
                  <a:lnTo>
                    <a:pt x="136" y="391"/>
                  </a:lnTo>
                  <a:lnTo>
                    <a:pt x="137" y="378"/>
                  </a:lnTo>
                  <a:lnTo>
                    <a:pt x="136" y="367"/>
                  </a:lnTo>
                  <a:lnTo>
                    <a:pt x="132" y="356"/>
                  </a:lnTo>
                  <a:lnTo>
                    <a:pt x="130" y="349"/>
                  </a:lnTo>
                  <a:lnTo>
                    <a:pt x="128" y="346"/>
                  </a:lnTo>
                  <a:lnTo>
                    <a:pt x="123" y="346"/>
                  </a:lnTo>
                  <a:lnTo>
                    <a:pt x="119" y="345"/>
                  </a:lnTo>
                  <a:lnTo>
                    <a:pt x="117" y="343"/>
                  </a:lnTo>
                  <a:lnTo>
                    <a:pt x="113" y="341"/>
                  </a:lnTo>
                  <a:lnTo>
                    <a:pt x="109" y="333"/>
                  </a:lnTo>
                  <a:lnTo>
                    <a:pt x="108" y="320"/>
                  </a:lnTo>
                  <a:lnTo>
                    <a:pt x="108" y="295"/>
                  </a:lnTo>
                  <a:lnTo>
                    <a:pt x="105" y="284"/>
                  </a:lnTo>
                  <a:lnTo>
                    <a:pt x="98" y="274"/>
                  </a:lnTo>
                  <a:lnTo>
                    <a:pt x="89" y="266"/>
                  </a:lnTo>
                  <a:lnTo>
                    <a:pt x="82" y="261"/>
                  </a:lnTo>
                  <a:lnTo>
                    <a:pt x="78" y="257"/>
                  </a:lnTo>
                  <a:lnTo>
                    <a:pt x="80" y="256"/>
                  </a:lnTo>
                  <a:lnTo>
                    <a:pt x="80" y="253"/>
                  </a:lnTo>
                  <a:lnTo>
                    <a:pt x="82" y="251"/>
                  </a:lnTo>
                  <a:lnTo>
                    <a:pt x="83" y="247"/>
                  </a:lnTo>
                  <a:lnTo>
                    <a:pt x="85" y="242"/>
                  </a:lnTo>
                  <a:lnTo>
                    <a:pt x="83" y="232"/>
                  </a:lnTo>
                  <a:lnTo>
                    <a:pt x="80" y="220"/>
                  </a:lnTo>
                  <a:lnTo>
                    <a:pt x="73" y="208"/>
                  </a:lnTo>
                  <a:lnTo>
                    <a:pt x="63" y="188"/>
                  </a:lnTo>
                  <a:lnTo>
                    <a:pt x="58" y="183"/>
                  </a:lnTo>
                  <a:lnTo>
                    <a:pt x="49" y="175"/>
                  </a:lnTo>
                  <a:lnTo>
                    <a:pt x="42" y="169"/>
                  </a:lnTo>
                  <a:lnTo>
                    <a:pt x="42" y="166"/>
                  </a:lnTo>
                  <a:lnTo>
                    <a:pt x="41" y="163"/>
                  </a:lnTo>
                  <a:lnTo>
                    <a:pt x="42" y="162"/>
                  </a:lnTo>
                  <a:lnTo>
                    <a:pt x="44" y="160"/>
                  </a:lnTo>
                  <a:lnTo>
                    <a:pt x="45" y="158"/>
                  </a:lnTo>
                  <a:lnTo>
                    <a:pt x="46" y="156"/>
                  </a:lnTo>
                  <a:lnTo>
                    <a:pt x="47" y="154"/>
                  </a:lnTo>
                  <a:lnTo>
                    <a:pt x="47" y="151"/>
                  </a:lnTo>
                  <a:lnTo>
                    <a:pt x="45" y="145"/>
                  </a:lnTo>
                  <a:lnTo>
                    <a:pt x="45" y="143"/>
                  </a:lnTo>
                  <a:lnTo>
                    <a:pt x="44" y="140"/>
                  </a:lnTo>
                  <a:lnTo>
                    <a:pt x="44" y="136"/>
                  </a:lnTo>
                  <a:lnTo>
                    <a:pt x="45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1" y="133"/>
                  </a:lnTo>
                  <a:lnTo>
                    <a:pt x="53" y="129"/>
                  </a:lnTo>
                  <a:lnTo>
                    <a:pt x="50" y="122"/>
                  </a:lnTo>
                  <a:lnTo>
                    <a:pt x="46" y="115"/>
                  </a:lnTo>
                  <a:lnTo>
                    <a:pt x="33" y="94"/>
                  </a:lnTo>
                  <a:lnTo>
                    <a:pt x="28" y="85"/>
                  </a:lnTo>
                  <a:lnTo>
                    <a:pt x="26" y="75"/>
                  </a:lnTo>
                  <a:lnTo>
                    <a:pt x="24" y="66"/>
                  </a:lnTo>
                  <a:lnTo>
                    <a:pt x="22" y="58"/>
                  </a:lnTo>
                  <a:lnTo>
                    <a:pt x="18" y="52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3" y="21"/>
                  </a:lnTo>
                  <a:lnTo>
                    <a:pt x="1" y="9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BD41913B-85E3-4467-B091-3C43015CF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731" y="5005388"/>
              <a:ext cx="190500" cy="155575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95" y="5"/>
                </a:cxn>
                <a:cxn ang="0">
                  <a:pos x="107" y="14"/>
                </a:cxn>
                <a:cxn ang="0">
                  <a:pos x="115" y="24"/>
                </a:cxn>
                <a:cxn ang="0">
                  <a:pos x="117" y="35"/>
                </a:cxn>
                <a:cxn ang="0">
                  <a:pos x="118" y="48"/>
                </a:cxn>
                <a:cxn ang="0">
                  <a:pos x="118" y="78"/>
                </a:cxn>
                <a:cxn ang="0">
                  <a:pos x="120" y="87"/>
                </a:cxn>
                <a:cxn ang="0">
                  <a:pos x="120" y="94"/>
                </a:cxn>
                <a:cxn ang="0">
                  <a:pos x="117" y="96"/>
                </a:cxn>
                <a:cxn ang="0">
                  <a:pos x="111" y="96"/>
                </a:cxn>
                <a:cxn ang="0">
                  <a:pos x="100" y="95"/>
                </a:cxn>
                <a:cxn ang="0">
                  <a:pos x="70" y="95"/>
                </a:cxn>
                <a:cxn ang="0">
                  <a:pos x="56" y="98"/>
                </a:cxn>
                <a:cxn ang="0">
                  <a:pos x="54" y="98"/>
                </a:cxn>
                <a:cxn ang="0">
                  <a:pos x="54" y="96"/>
                </a:cxn>
                <a:cxn ang="0">
                  <a:pos x="53" y="95"/>
                </a:cxn>
                <a:cxn ang="0">
                  <a:pos x="45" y="90"/>
                </a:cxn>
                <a:cxn ang="0">
                  <a:pos x="38" y="90"/>
                </a:cxn>
                <a:cxn ang="0">
                  <a:pos x="30" y="91"/>
                </a:cxn>
                <a:cxn ang="0">
                  <a:pos x="25" y="93"/>
                </a:cxn>
                <a:cxn ang="0">
                  <a:pos x="21" y="90"/>
                </a:cxn>
                <a:cxn ang="0">
                  <a:pos x="15" y="85"/>
                </a:cxn>
                <a:cxn ang="0">
                  <a:pos x="8" y="77"/>
                </a:cxn>
                <a:cxn ang="0">
                  <a:pos x="0" y="69"/>
                </a:cxn>
                <a:cxn ang="0">
                  <a:pos x="4" y="55"/>
                </a:cxn>
                <a:cxn ang="0">
                  <a:pos x="9" y="44"/>
                </a:cxn>
                <a:cxn ang="0">
                  <a:pos x="15" y="35"/>
                </a:cxn>
                <a:cxn ang="0">
                  <a:pos x="22" y="28"/>
                </a:cxn>
                <a:cxn ang="0">
                  <a:pos x="34" y="21"/>
                </a:cxn>
                <a:cxn ang="0">
                  <a:pos x="47" y="12"/>
                </a:cxn>
                <a:cxn ang="0">
                  <a:pos x="59" y="5"/>
                </a:cxn>
                <a:cxn ang="0">
                  <a:pos x="72" y="1"/>
                </a:cxn>
                <a:cxn ang="0">
                  <a:pos x="81" y="0"/>
                </a:cxn>
              </a:cxnLst>
              <a:rect l="0" t="0" r="r" b="b"/>
              <a:pathLst>
                <a:path w="120" h="98">
                  <a:moveTo>
                    <a:pt x="81" y="0"/>
                  </a:moveTo>
                  <a:lnTo>
                    <a:pt x="95" y="5"/>
                  </a:lnTo>
                  <a:lnTo>
                    <a:pt x="107" y="14"/>
                  </a:lnTo>
                  <a:lnTo>
                    <a:pt x="115" y="24"/>
                  </a:lnTo>
                  <a:lnTo>
                    <a:pt x="117" y="35"/>
                  </a:lnTo>
                  <a:lnTo>
                    <a:pt x="118" y="48"/>
                  </a:lnTo>
                  <a:lnTo>
                    <a:pt x="118" y="78"/>
                  </a:lnTo>
                  <a:lnTo>
                    <a:pt x="120" y="87"/>
                  </a:lnTo>
                  <a:lnTo>
                    <a:pt x="120" y="94"/>
                  </a:lnTo>
                  <a:lnTo>
                    <a:pt x="117" y="96"/>
                  </a:lnTo>
                  <a:lnTo>
                    <a:pt x="111" y="96"/>
                  </a:lnTo>
                  <a:lnTo>
                    <a:pt x="100" y="95"/>
                  </a:lnTo>
                  <a:lnTo>
                    <a:pt x="70" y="95"/>
                  </a:lnTo>
                  <a:lnTo>
                    <a:pt x="56" y="98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3" y="95"/>
                  </a:lnTo>
                  <a:lnTo>
                    <a:pt x="45" y="90"/>
                  </a:lnTo>
                  <a:lnTo>
                    <a:pt x="38" y="90"/>
                  </a:lnTo>
                  <a:lnTo>
                    <a:pt x="30" y="91"/>
                  </a:lnTo>
                  <a:lnTo>
                    <a:pt x="25" y="93"/>
                  </a:lnTo>
                  <a:lnTo>
                    <a:pt x="21" y="90"/>
                  </a:lnTo>
                  <a:lnTo>
                    <a:pt x="15" y="85"/>
                  </a:lnTo>
                  <a:lnTo>
                    <a:pt x="8" y="77"/>
                  </a:lnTo>
                  <a:lnTo>
                    <a:pt x="0" y="69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5" y="35"/>
                  </a:lnTo>
                  <a:lnTo>
                    <a:pt x="22" y="28"/>
                  </a:lnTo>
                  <a:lnTo>
                    <a:pt x="34" y="21"/>
                  </a:lnTo>
                  <a:lnTo>
                    <a:pt x="47" y="12"/>
                  </a:lnTo>
                  <a:lnTo>
                    <a:pt x="59" y="5"/>
                  </a:lnTo>
                  <a:lnTo>
                    <a:pt x="72" y="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3C2D50A8-D09A-442E-A16D-62938B867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856" y="4168775"/>
              <a:ext cx="219075" cy="18097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93" y="5"/>
                </a:cxn>
                <a:cxn ang="0">
                  <a:pos x="108" y="14"/>
                </a:cxn>
                <a:cxn ang="0">
                  <a:pos x="121" y="23"/>
                </a:cxn>
                <a:cxn ang="0">
                  <a:pos x="130" y="33"/>
                </a:cxn>
                <a:cxn ang="0">
                  <a:pos x="135" y="47"/>
                </a:cxn>
                <a:cxn ang="0">
                  <a:pos x="138" y="60"/>
                </a:cxn>
                <a:cxn ang="0">
                  <a:pos x="136" y="71"/>
                </a:cxn>
                <a:cxn ang="0">
                  <a:pos x="131" y="80"/>
                </a:cxn>
                <a:cxn ang="0">
                  <a:pos x="125" y="90"/>
                </a:cxn>
                <a:cxn ang="0">
                  <a:pos x="116" y="100"/>
                </a:cxn>
                <a:cxn ang="0">
                  <a:pos x="105" y="108"/>
                </a:cxn>
                <a:cxn ang="0">
                  <a:pos x="96" y="113"/>
                </a:cxn>
                <a:cxn ang="0">
                  <a:pos x="89" y="114"/>
                </a:cxn>
                <a:cxn ang="0">
                  <a:pos x="76" y="114"/>
                </a:cxn>
                <a:cxn ang="0">
                  <a:pos x="45" y="112"/>
                </a:cxn>
                <a:cxn ang="0">
                  <a:pos x="30" y="108"/>
                </a:cxn>
                <a:cxn ang="0">
                  <a:pos x="16" y="104"/>
                </a:cxn>
                <a:cxn ang="0">
                  <a:pos x="5" y="98"/>
                </a:cxn>
                <a:cxn ang="0">
                  <a:pos x="0" y="90"/>
                </a:cxn>
                <a:cxn ang="0">
                  <a:pos x="2" y="81"/>
                </a:cxn>
                <a:cxn ang="0">
                  <a:pos x="7" y="69"/>
                </a:cxn>
                <a:cxn ang="0">
                  <a:pos x="16" y="56"/>
                </a:cxn>
                <a:cxn ang="0">
                  <a:pos x="26" y="42"/>
                </a:cxn>
                <a:cxn ang="0">
                  <a:pos x="37" y="29"/>
                </a:cxn>
                <a:cxn ang="0">
                  <a:pos x="49" y="18"/>
                </a:cxn>
                <a:cxn ang="0">
                  <a:pos x="61" y="8"/>
                </a:cxn>
                <a:cxn ang="0">
                  <a:pos x="71" y="2"/>
                </a:cxn>
                <a:cxn ang="0">
                  <a:pos x="77" y="0"/>
                </a:cxn>
              </a:cxnLst>
              <a:rect l="0" t="0" r="r" b="b"/>
              <a:pathLst>
                <a:path w="138" h="114">
                  <a:moveTo>
                    <a:pt x="77" y="0"/>
                  </a:moveTo>
                  <a:lnTo>
                    <a:pt x="93" y="5"/>
                  </a:lnTo>
                  <a:lnTo>
                    <a:pt x="108" y="14"/>
                  </a:lnTo>
                  <a:lnTo>
                    <a:pt x="121" y="23"/>
                  </a:lnTo>
                  <a:lnTo>
                    <a:pt x="130" y="33"/>
                  </a:lnTo>
                  <a:lnTo>
                    <a:pt x="135" y="47"/>
                  </a:lnTo>
                  <a:lnTo>
                    <a:pt x="138" y="60"/>
                  </a:lnTo>
                  <a:lnTo>
                    <a:pt x="136" y="71"/>
                  </a:lnTo>
                  <a:lnTo>
                    <a:pt x="131" y="80"/>
                  </a:lnTo>
                  <a:lnTo>
                    <a:pt x="125" y="90"/>
                  </a:lnTo>
                  <a:lnTo>
                    <a:pt x="116" y="100"/>
                  </a:lnTo>
                  <a:lnTo>
                    <a:pt x="105" y="108"/>
                  </a:lnTo>
                  <a:lnTo>
                    <a:pt x="96" y="113"/>
                  </a:lnTo>
                  <a:lnTo>
                    <a:pt x="89" y="114"/>
                  </a:lnTo>
                  <a:lnTo>
                    <a:pt x="76" y="114"/>
                  </a:lnTo>
                  <a:lnTo>
                    <a:pt x="45" y="112"/>
                  </a:lnTo>
                  <a:lnTo>
                    <a:pt x="30" y="108"/>
                  </a:lnTo>
                  <a:lnTo>
                    <a:pt x="16" y="104"/>
                  </a:lnTo>
                  <a:lnTo>
                    <a:pt x="5" y="98"/>
                  </a:lnTo>
                  <a:lnTo>
                    <a:pt x="0" y="90"/>
                  </a:lnTo>
                  <a:lnTo>
                    <a:pt x="2" y="81"/>
                  </a:lnTo>
                  <a:lnTo>
                    <a:pt x="7" y="69"/>
                  </a:lnTo>
                  <a:lnTo>
                    <a:pt x="16" y="56"/>
                  </a:lnTo>
                  <a:lnTo>
                    <a:pt x="26" y="42"/>
                  </a:lnTo>
                  <a:lnTo>
                    <a:pt x="37" y="29"/>
                  </a:lnTo>
                  <a:lnTo>
                    <a:pt x="49" y="18"/>
                  </a:lnTo>
                  <a:lnTo>
                    <a:pt x="61" y="8"/>
                  </a:lnTo>
                  <a:lnTo>
                    <a:pt x="71" y="2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88652BE6-0F68-4025-B376-86FC0B647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019" y="4432300"/>
              <a:ext cx="735012" cy="803275"/>
            </a:xfrm>
            <a:custGeom>
              <a:avLst/>
              <a:gdLst/>
              <a:ahLst/>
              <a:cxnLst>
                <a:cxn ang="0">
                  <a:pos x="291" y="67"/>
                </a:cxn>
                <a:cxn ang="0">
                  <a:pos x="315" y="78"/>
                </a:cxn>
                <a:cxn ang="0">
                  <a:pos x="444" y="196"/>
                </a:cxn>
                <a:cxn ang="0">
                  <a:pos x="440" y="199"/>
                </a:cxn>
                <a:cxn ang="0">
                  <a:pos x="228" y="500"/>
                </a:cxn>
                <a:cxn ang="0">
                  <a:pos x="228" y="501"/>
                </a:cxn>
                <a:cxn ang="0">
                  <a:pos x="227" y="488"/>
                </a:cxn>
                <a:cxn ang="0">
                  <a:pos x="224" y="487"/>
                </a:cxn>
                <a:cxn ang="0">
                  <a:pos x="208" y="482"/>
                </a:cxn>
                <a:cxn ang="0">
                  <a:pos x="181" y="473"/>
                </a:cxn>
                <a:cxn ang="0">
                  <a:pos x="156" y="464"/>
                </a:cxn>
                <a:cxn ang="0">
                  <a:pos x="141" y="466"/>
                </a:cxn>
                <a:cxn ang="0">
                  <a:pos x="123" y="486"/>
                </a:cxn>
                <a:cxn ang="0">
                  <a:pos x="113" y="491"/>
                </a:cxn>
                <a:cxn ang="0">
                  <a:pos x="97" y="497"/>
                </a:cxn>
                <a:cxn ang="0">
                  <a:pos x="59" y="474"/>
                </a:cxn>
                <a:cxn ang="0">
                  <a:pos x="48" y="465"/>
                </a:cxn>
                <a:cxn ang="0">
                  <a:pos x="50" y="448"/>
                </a:cxn>
                <a:cxn ang="0">
                  <a:pos x="48" y="419"/>
                </a:cxn>
                <a:cxn ang="0">
                  <a:pos x="39" y="416"/>
                </a:cxn>
                <a:cxn ang="0">
                  <a:pos x="19" y="420"/>
                </a:cxn>
                <a:cxn ang="0">
                  <a:pos x="11" y="411"/>
                </a:cxn>
                <a:cxn ang="0">
                  <a:pos x="0" y="384"/>
                </a:cxn>
                <a:cxn ang="0">
                  <a:pos x="15" y="383"/>
                </a:cxn>
                <a:cxn ang="0">
                  <a:pos x="42" y="379"/>
                </a:cxn>
                <a:cxn ang="0">
                  <a:pos x="64" y="373"/>
                </a:cxn>
                <a:cxn ang="0">
                  <a:pos x="77" y="374"/>
                </a:cxn>
                <a:cxn ang="0">
                  <a:pos x="82" y="378"/>
                </a:cxn>
                <a:cxn ang="0">
                  <a:pos x="83" y="383"/>
                </a:cxn>
                <a:cxn ang="0">
                  <a:pos x="81" y="387"/>
                </a:cxn>
                <a:cxn ang="0">
                  <a:pos x="74" y="391"/>
                </a:cxn>
                <a:cxn ang="0">
                  <a:pos x="72" y="394"/>
                </a:cxn>
                <a:cxn ang="0">
                  <a:pos x="83" y="398"/>
                </a:cxn>
                <a:cxn ang="0">
                  <a:pos x="92" y="405"/>
                </a:cxn>
                <a:cxn ang="0">
                  <a:pos x="96" y="419"/>
                </a:cxn>
                <a:cxn ang="0">
                  <a:pos x="101" y="412"/>
                </a:cxn>
                <a:cxn ang="0">
                  <a:pos x="105" y="410"/>
                </a:cxn>
                <a:cxn ang="0">
                  <a:pos x="122" y="411"/>
                </a:cxn>
                <a:cxn ang="0">
                  <a:pos x="138" y="412"/>
                </a:cxn>
                <a:cxn ang="0">
                  <a:pos x="143" y="407"/>
                </a:cxn>
                <a:cxn ang="0">
                  <a:pos x="147" y="397"/>
                </a:cxn>
                <a:cxn ang="0">
                  <a:pos x="156" y="393"/>
                </a:cxn>
                <a:cxn ang="0">
                  <a:pos x="173" y="383"/>
                </a:cxn>
                <a:cxn ang="0">
                  <a:pos x="177" y="364"/>
                </a:cxn>
                <a:cxn ang="0">
                  <a:pos x="174" y="360"/>
                </a:cxn>
                <a:cxn ang="0">
                  <a:pos x="169" y="358"/>
                </a:cxn>
                <a:cxn ang="0">
                  <a:pos x="163" y="356"/>
                </a:cxn>
                <a:cxn ang="0">
                  <a:pos x="159" y="352"/>
                </a:cxn>
                <a:cxn ang="0">
                  <a:pos x="161" y="344"/>
                </a:cxn>
                <a:cxn ang="0">
                  <a:pos x="188" y="319"/>
                </a:cxn>
                <a:cxn ang="0">
                  <a:pos x="214" y="297"/>
                </a:cxn>
                <a:cxn ang="0">
                  <a:pos x="236" y="276"/>
                </a:cxn>
                <a:cxn ang="0">
                  <a:pos x="246" y="265"/>
                </a:cxn>
                <a:cxn ang="0">
                  <a:pos x="247" y="216"/>
                </a:cxn>
                <a:cxn ang="0">
                  <a:pos x="251" y="195"/>
                </a:cxn>
                <a:cxn ang="0">
                  <a:pos x="277" y="159"/>
                </a:cxn>
                <a:cxn ang="0">
                  <a:pos x="273" y="149"/>
                </a:cxn>
                <a:cxn ang="0">
                  <a:pos x="272" y="128"/>
                </a:cxn>
                <a:cxn ang="0">
                  <a:pos x="270" y="94"/>
                </a:cxn>
                <a:cxn ang="0">
                  <a:pos x="269" y="61"/>
                </a:cxn>
                <a:cxn ang="0">
                  <a:pos x="274" y="31"/>
                </a:cxn>
                <a:cxn ang="0">
                  <a:pos x="283" y="0"/>
                </a:cxn>
              </a:cxnLst>
              <a:rect l="0" t="0" r="r" b="b"/>
              <a:pathLst>
                <a:path w="463" h="506">
                  <a:moveTo>
                    <a:pt x="283" y="0"/>
                  </a:moveTo>
                  <a:lnTo>
                    <a:pt x="291" y="67"/>
                  </a:lnTo>
                  <a:lnTo>
                    <a:pt x="315" y="67"/>
                  </a:lnTo>
                  <a:lnTo>
                    <a:pt x="315" y="78"/>
                  </a:lnTo>
                  <a:lnTo>
                    <a:pt x="346" y="77"/>
                  </a:lnTo>
                  <a:lnTo>
                    <a:pt x="444" y="196"/>
                  </a:lnTo>
                  <a:lnTo>
                    <a:pt x="441" y="198"/>
                  </a:lnTo>
                  <a:lnTo>
                    <a:pt x="440" y="199"/>
                  </a:lnTo>
                  <a:lnTo>
                    <a:pt x="463" y="482"/>
                  </a:lnTo>
                  <a:lnTo>
                    <a:pt x="228" y="500"/>
                  </a:lnTo>
                  <a:lnTo>
                    <a:pt x="229" y="506"/>
                  </a:lnTo>
                  <a:lnTo>
                    <a:pt x="228" y="501"/>
                  </a:lnTo>
                  <a:lnTo>
                    <a:pt x="227" y="497"/>
                  </a:lnTo>
                  <a:lnTo>
                    <a:pt x="227" y="488"/>
                  </a:lnTo>
                  <a:lnTo>
                    <a:pt x="226" y="487"/>
                  </a:lnTo>
                  <a:lnTo>
                    <a:pt x="224" y="487"/>
                  </a:lnTo>
                  <a:lnTo>
                    <a:pt x="218" y="486"/>
                  </a:lnTo>
                  <a:lnTo>
                    <a:pt x="208" y="482"/>
                  </a:lnTo>
                  <a:lnTo>
                    <a:pt x="195" y="478"/>
                  </a:lnTo>
                  <a:lnTo>
                    <a:pt x="181" y="473"/>
                  </a:lnTo>
                  <a:lnTo>
                    <a:pt x="168" y="468"/>
                  </a:lnTo>
                  <a:lnTo>
                    <a:pt x="156" y="464"/>
                  </a:lnTo>
                  <a:lnTo>
                    <a:pt x="149" y="464"/>
                  </a:lnTo>
                  <a:lnTo>
                    <a:pt x="141" y="466"/>
                  </a:lnTo>
                  <a:lnTo>
                    <a:pt x="136" y="473"/>
                  </a:lnTo>
                  <a:lnTo>
                    <a:pt x="123" y="486"/>
                  </a:lnTo>
                  <a:lnTo>
                    <a:pt x="116" y="490"/>
                  </a:lnTo>
                  <a:lnTo>
                    <a:pt x="113" y="491"/>
                  </a:lnTo>
                  <a:lnTo>
                    <a:pt x="108" y="492"/>
                  </a:lnTo>
                  <a:lnTo>
                    <a:pt x="97" y="497"/>
                  </a:lnTo>
                  <a:lnTo>
                    <a:pt x="69" y="482"/>
                  </a:lnTo>
                  <a:lnTo>
                    <a:pt x="59" y="474"/>
                  </a:lnTo>
                  <a:lnTo>
                    <a:pt x="51" y="469"/>
                  </a:lnTo>
                  <a:lnTo>
                    <a:pt x="48" y="465"/>
                  </a:lnTo>
                  <a:lnTo>
                    <a:pt x="48" y="459"/>
                  </a:lnTo>
                  <a:lnTo>
                    <a:pt x="50" y="448"/>
                  </a:lnTo>
                  <a:lnTo>
                    <a:pt x="50" y="427"/>
                  </a:lnTo>
                  <a:lnTo>
                    <a:pt x="48" y="419"/>
                  </a:lnTo>
                  <a:lnTo>
                    <a:pt x="45" y="416"/>
                  </a:lnTo>
                  <a:lnTo>
                    <a:pt x="39" y="416"/>
                  </a:lnTo>
                  <a:lnTo>
                    <a:pt x="32" y="418"/>
                  </a:lnTo>
                  <a:lnTo>
                    <a:pt x="19" y="420"/>
                  </a:lnTo>
                  <a:lnTo>
                    <a:pt x="15" y="418"/>
                  </a:lnTo>
                  <a:lnTo>
                    <a:pt x="11" y="411"/>
                  </a:lnTo>
                  <a:lnTo>
                    <a:pt x="6" y="400"/>
                  </a:lnTo>
                  <a:lnTo>
                    <a:pt x="0" y="384"/>
                  </a:lnTo>
                  <a:lnTo>
                    <a:pt x="5" y="384"/>
                  </a:lnTo>
                  <a:lnTo>
                    <a:pt x="15" y="383"/>
                  </a:lnTo>
                  <a:lnTo>
                    <a:pt x="28" y="382"/>
                  </a:lnTo>
                  <a:lnTo>
                    <a:pt x="42" y="379"/>
                  </a:lnTo>
                  <a:lnTo>
                    <a:pt x="55" y="375"/>
                  </a:lnTo>
                  <a:lnTo>
                    <a:pt x="64" y="373"/>
                  </a:lnTo>
                  <a:lnTo>
                    <a:pt x="69" y="371"/>
                  </a:lnTo>
                  <a:lnTo>
                    <a:pt x="77" y="374"/>
                  </a:lnTo>
                  <a:lnTo>
                    <a:pt x="79" y="375"/>
                  </a:lnTo>
                  <a:lnTo>
                    <a:pt x="82" y="378"/>
                  </a:lnTo>
                  <a:lnTo>
                    <a:pt x="83" y="380"/>
                  </a:lnTo>
                  <a:lnTo>
                    <a:pt x="83" y="383"/>
                  </a:lnTo>
                  <a:lnTo>
                    <a:pt x="82" y="385"/>
                  </a:lnTo>
                  <a:lnTo>
                    <a:pt x="81" y="387"/>
                  </a:lnTo>
                  <a:lnTo>
                    <a:pt x="75" y="389"/>
                  </a:lnTo>
                  <a:lnTo>
                    <a:pt x="74" y="391"/>
                  </a:lnTo>
                  <a:lnTo>
                    <a:pt x="72" y="392"/>
                  </a:lnTo>
                  <a:lnTo>
                    <a:pt x="72" y="394"/>
                  </a:lnTo>
                  <a:lnTo>
                    <a:pt x="77" y="397"/>
                  </a:lnTo>
                  <a:lnTo>
                    <a:pt x="83" y="398"/>
                  </a:lnTo>
                  <a:lnTo>
                    <a:pt x="90" y="401"/>
                  </a:lnTo>
                  <a:lnTo>
                    <a:pt x="92" y="405"/>
                  </a:lnTo>
                  <a:lnTo>
                    <a:pt x="92" y="419"/>
                  </a:lnTo>
                  <a:lnTo>
                    <a:pt x="96" y="419"/>
                  </a:lnTo>
                  <a:lnTo>
                    <a:pt x="100" y="415"/>
                  </a:lnTo>
                  <a:lnTo>
                    <a:pt x="101" y="412"/>
                  </a:lnTo>
                  <a:lnTo>
                    <a:pt x="102" y="411"/>
                  </a:lnTo>
                  <a:lnTo>
                    <a:pt x="105" y="410"/>
                  </a:lnTo>
                  <a:lnTo>
                    <a:pt x="114" y="410"/>
                  </a:lnTo>
                  <a:lnTo>
                    <a:pt x="122" y="411"/>
                  </a:lnTo>
                  <a:lnTo>
                    <a:pt x="131" y="412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7"/>
                  </a:lnTo>
                  <a:lnTo>
                    <a:pt x="143" y="405"/>
                  </a:lnTo>
                  <a:lnTo>
                    <a:pt x="147" y="397"/>
                  </a:lnTo>
                  <a:lnTo>
                    <a:pt x="150" y="396"/>
                  </a:lnTo>
                  <a:lnTo>
                    <a:pt x="156" y="393"/>
                  </a:lnTo>
                  <a:lnTo>
                    <a:pt x="165" y="388"/>
                  </a:lnTo>
                  <a:lnTo>
                    <a:pt x="173" y="383"/>
                  </a:lnTo>
                  <a:lnTo>
                    <a:pt x="177" y="379"/>
                  </a:lnTo>
                  <a:lnTo>
                    <a:pt x="177" y="364"/>
                  </a:lnTo>
                  <a:lnTo>
                    <a:pt x="176" y="361"/>
                  </a:lnTo>
                  <a:lnTo>
                    <a:pt x="174" y="360"/>
                  </a:lnTo>
                  <a:lnTo>
                    <a:pt x="172" y="358"/>
                  </a:lnTo>
                  <a:lnTo>
                    <a:pt x="169" y="358"/>
                  </a:lnTo>
                  <a:lnTo>
                    <a:pt x="167" y="357"/>
                  </a:lnTo>
                  <a:lnTo>
                    <a:pt x="163" y="356"/>
                  </a:lnTo>
                  <a:lnTo>
                    <a:pt x="161" y="353"/>
                  </a:lnTo>
                  <a:lnTo>
                    <a:pt x="159" y="352"/>
                  </a:lnTo>
                  <a:lnTo>
                    <a:pt x="159" y="348"/>
                  </a:lnTo>
                  <a:lnTo>
                    <a:pt x="161" y="344"/>
                  </a:lnTo>
                  <a:lnTo>
                    <a:pt x="177" y="329"/>
                  </a:lnTo>
                  <a:lnTo>
                    <a:pt x="188" y="319"/>
                  </a:lnTo>
                  <a:lnTo>
                    <a:pt x="201" y="307"/>
                  </a:lnTo>
                  <a:lnTo>
                    <a:pt x="214" y="297"/>
                  </a:lnTo>
                  <a:lnTo>
                    <a:pt x="226" y="285"/>
                  </a:lnTo>
                  <a:lnTo>
                    <a:pt x="236" y="276"/>
                  </a:lnTo>
                  <a:lnTo>
                    <a:pt x="242" y="270"/>
                  </a:lnTo>
                  <a:lnTo>
                    <a:pt x="246" y="265"/>
                  </a:lnTo>
                  <a:lnTo>
                    <a:pt x="247" y="257"/>
                  </a:lnTo>
                  <a:lnTo>
                    <a:pt x="247" y="216"/>
                  </a:lnTo>
                  <a:lnTo>
                    <a:pt x="249" y="203"/>
                  </a:lnTo>
                  <a:lnTo>
                    <a:pt x="251" y="195"/>
                  </a:lnTo>
                  <a:lnTo>
                    <a:pt x="274" y="168"/>
                  </a:lnTo>
                  <a:lnTo>
                    <a:pt x="277" y="159"/>
                  </a:lnTo>
                  <a:lnTo>
                    <a:pt x="276" y="154"/>
                  </a:lnTo>
                  <a:lnTo>
                    <a:pt x="273" y="149"/>
                  </a:lnTo>
                  <a:lnTo>
                    <a:pt x="272" y="145"/>
                  </a:lnTo>
                  <a:lnTo>
                    <a:pt x="272" y="128"/>
                  </a:lnTo>
                  <a:lnTo>
                    <a:pt x="270" y="112"/>
                  </a:lnTo>
                  <a:lnTo>
                    <a:pt x="270" y="94"/>
                  </a:lnTo>
                  <a:lnTo>
                    <a:pt x="269" y="76"/>
                  </a:lnTo>
                  <a:lnTo>
                    <a:pt x="269" y="61"/>
                  </a:lnTo>
                  <a:lnTo>
                    <a:pt x="270" y="49"/>
                  </a:lnTo>
                  <a:lnTo>
                    <a:pt x="274" y="31"/>
                  </a:lnTo>
                  <a:lnTo>
                    <a:pt x="278" y="14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14FD1625-46D4-406F-989B-9D43B3D9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019" y="5041900"/>
              <a:ext cx="534987" cy="320675"/>
            </a:xfrm>
            <a:custGeom>
              <a:avLst/>
              <a:gdLst/>
              <a:ahLst/>
              <a:cxnLst>
                <a:cxn ang="0">
                  <a:pos x="246" y="16"/>
                </a:cxn>
                <a:cxn ang="0">
                  <a:pos x="255" y="34"/>
                </a:cxn>
                <a:cxn ang="0">
                  <a:pos x="272" y="34"/>
                </a:cxn>
                <a:cxn ang="0">
                  <a:pos x="285" y="32"/>
                </a:cxn>
                <a:cxn ang="0">
                  <a:pos x="290" y="43"/>
                </a:cxn>
                <a:cxn ang="0">
                  <a:pos x="288" y="75"/>
                </a:cxn>
                <a:cxn ang="0">
                  <a:pos x="291" y="85"/>
                </a:cxn>
                <a:cxn ang="0">
                  <a:pos x="309" y="98"/>
                </a:cxn>
                <a:cxn ang="0">
                  <a:pos x="324" y="121"/>
                </a:cxn>
                <a:cxn ang="0">
                  <a:pos x="309" y="135"/>
                </a:cxn>
                <a:cxn ang="0">
                  <a:pos x="292" y="147"/>
                </a:cxn>
                <a:cxn ang="0">
                  <a:pos x="263" y="162"/>
                </a:cxn>
                <a:cxn ang="0">
                  <a:pos x="249" y="174"/>
                </a:cxn>
                <a:cxn ang="0">
                  <a:pos x="218" y="198"/>
                </a:cxn>
                <a:cxn ang="0">
                  <a:pos x="205" y="202"/>
                </a:cxn>
                <a:cxn ang="0">
                  <a:pos x="188" y="193"/>
                </a:cxn>
                <a:cxn ang="0">
                  <a:pos x="174" y="178"/>
                </a:cxn>
                <a:cxn ang="0">
                  <a:pos x="168" y="156"/>
                </a:cxn>
                <a:cxn ang="0">
                  <a:pos x="167" y="127"/>
                </a:cxn>
                <a:cxn ang="0">
                  <a:pos x="161" y="126"/>
                </a:cxn>
                <a:cxn ang="0">
                  <a:pos x="143" y="130"/>
                </a:cxn>
                <a:cxn ang="0">
                  <a:pos x="136" y="125"/>
                </a:cxn>
                <a:cxn ang="0">
                  <a:pos x="128" y="124"/>
                </a:cxn>
                <a:cxn ang="0">
                  <a:pos x="118" y="140"/>
                </a:cxn>
                <a:cxn ang="0">
                  <a:pos x="105" y="169"/>
                </a:cxn>
                <a:cxn ang="0">
                  <a:pos x="95" y="193"/>
                </a:cxn>
                <a:cxn ang="0">
                  <a:pos x="56" y="171"/>
                </a:cxn>
                <a:cxn ang="0">
                  <a:pos x="27" y="152"/>
                </a:cxn>
                <a:cxn ang="0">
                  <a:pos x="14" y="142"/>
                </a:cxn>
                <a:cxn ang="0">
                  <a:pos x="9" y="121"/>
                </a:cxn>
                <a:cxn ang="0">
                  <a:pos x="0" y="85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50" y="62"/>
                </a:cxn>
                <a:cxn ang="0">
                  <a:pos x="91" y="48"/>
                </a:cxn>
                <a:cxn ang="0">
                  <a:pos x="149" y="43"/>
                </a:cxn>
                <a:cxn ang="0">
                  <a:pos x="178" y="39"/>
                </a:cxn>
                <a:cxn ang="0">
                  <a:pos x="200" y="22"/>
                </a:cxn>
                <a:cxn ang="0">
                  <a:pos x="214" y="12"/>
                </a:cxn>
                <a:cxn ang="0">
                  <a:pos x="229" y="4"/>
                </a:cxn>
              </a:cxnLst>
              <a:rect l="0" t="0" r="r" b="b"/>
              <a:pathLst>
                <a:path w="337" h="202">
                  <a:moveTo>
                    <a:pt x="240" y="0"/>
                  </a:moveTo>
                  <a:lnTo>
                    <a:pt x="246" y="16"/>
                  </a:lnTo>
                  <a:lnTo>
                    <a:pt x="251" y="27"/>
                  </a:lnTo>
                  <a:lnTo>
                    <a:pt x="255" y="34"/>
                  </a:lnTo>
                  <a:lnTo>
                    <a:pt x="259" y="36"/>
                  </a:lnTo>
                  <a:lnTo>
                    <a:pt x="272" y="34"/>
                  </a:lnTo>
                  <a:lnTo>
                    <a:pt x="279" y="32"/>
                  </a:lnTo>
                  <a:lnTo>
                    <a:pt x="285" y="32"/>
                  </a:lnTo>
                  <a:lnTo>
                    <a:pt x="288" y="35"/>
                  </a:lnTo>
                  <a:lnTo>
                    <a:pt x="290" y="43"/>
                  </a:lnTo>
                  <a:lnTo>
                    <a:pt x="290" y="64"/>
                  </a:lnTo>
                  <a:lnTo>
                    <a:pt x="288" y="75"/>
                  </a:lnTo>
                  <a:lnTo>
                    <a:pt x="288" y="81"/>
                  </a:lnTo>
                  <a:lnTo>
                    <a:pt x="291" y="85"/>
                  </a:lnTo>
                  <a:lnTo>
                    <a:pt x="299" y="90"/>
                  </a:lnTo>
                  <a:lnTo>
                    <a:pt x="309" y="98"/>
                  </a:lnTo>
                  <a:lnTo>
                    <a:pt x="337" y="113"/>
                  </a:lnTo>
                  <a:lnTo>
                    <a:pt x="324" y="121"/>
                  </a:lnTo>
                  <a:lnTo>
                    <a:pt x="314" y="127"/>
                  </a:lnTo>
                  <a:lnTo>
                    <a:pt x="309" y="135"/>
                  </a:lnTo>
                  <a:lnTo>
                    <a:pt x="303" y="140"/>
                  </a:lnTo>
                  <a:lnTo>
                    <a:pt x="292" y="147"/>
                  </a:lnTo>
                  <a:lnTo>
                    <a:pt x="269" y="157"/>
                  </a:lnTo>
                  <a:lnTo>
                    <a:pt x="263" y="162"/>
                  </a:lnTo>
                  <a:lnTo>
                    <a:pt x="258" y="167"/>
                  </a:lnTo>
                  <a:lnTo>
                    <a:pt x="249" y="174"/>
                  </a:lnTo>
                  <a:lnTo>
                    <a:pt x="238" y="183"/>
                  </a:lnTo>
                  <a:lnTo>
                    <a:pt x="218" y="198"/>
                  </a:lnTo>
                  <a:lnTo>
                    <a:pt x="211" y="202"/>
                  </a:lnTo>
                  <a:lnTo>
                    <a:pt x="205" y="202"/>
                  </a:lnTo>
                  <a:lnTo>
                    <a:pt x="196" y="199"/>
                  </a:lnTo>
                  <a:lnTo>
                    <a:pt x="188" y="193"/>
                  </a:lnTo>
                  <a:lnTo>
                    <a:pt x="181" y="185"/>
                  </a:lnTo>
                  <a:lnTo>
                    <a:pt x="174" y="178"/>
                  </a:lnTo>
                  <a:lnTo>
                    <a:pt x="169" y="169"/>
                  </a:lnTo>
                  <a:lnTo>
                    <a:pt x="168" y="156"/>
                  </a:lnTo>
                  <a:lnTo>
                    <a:pt x="168" y="130"/>
                  </a:lnTo>
                  <a:lnTo>
                    <a:pt x="167" y="127"/>
                  </a:lnTo>
                  <a:lnTo>
                    <a:pt x="165" y="126"/>
                  </a:lnTo>
                  <a:lnTo>
                    <a:pt x="161" y="126"/>
                  </a:lnTo>
                  <a:lnTo>
                    <a:pt x="150" y="130"/>
                  </a:lnTo>
                  <a:lnTo>
                    <a:pt x="143" y="130"/>
                  </a:lnTo>
                  <a:lnTo>
                    <a:pt x="140" y="129"/>
                  </a:lnTo>
                  <a:lnTo>
                    <a:pt x="136" y="125"/>
                  </a:lnTo>
                  <a:lnTo>
                    <a:pt x="132" y="122"/>
                  </a:lnTo>
                  <a:lnTo>
                    <a:pt x="128" y="124"/>
                  </a:lnTo>
                  <a:lnTo>
                    <a:pt x="124" y="129"/>
                  </a:lnTo>
                  <a:lnTo>
                    <a:pt x="118" y="140"/>
                  </a:lnTo>
                  <a:lnTo>
                    <a:pt x="111" y="153"/>
                  </a:lnTo>
                  <a:lnTo>
                    <a:pt x="105" y="169"/>
                  </a:lnTo>
                  <a:lnTo>
                    <a:pt x="99" y="181"/>
                  </a:lnTo>
                  <a:lnTo>
                    <a:pt x="95" y="193"/>
                  </a:lnTo>
                  <a:lnTo>
                    <a:pt x="75" y="181"/>
                  </a:lnTo>
                  <a:lnTo>
                    <a:pt x="56" y="171"/>
                  </a:lnTo>
                  <a:lnTo>
                    <a:pt x="40" y="161"/>
                  </a:lnTo>
                  <a:lnTo>
                    <a:pt x="27" y="152"/>
                  </a:lnTo>
                  <a:lnTo>
                    <a:pt x="18" y="145"/>
                  </a:lnTo>
                  <a:lnTo>
                    <a:pt x="14" y="142"/>
                  </a:lnTo>
                  <a:lnTo>
                    <a:pt x="11" y="134"/>
                  </a:lnTo>
                  <a:lnTo>
                    <a:pt x="9" y="121"/>
                  </a:lnTo>
                  <a:lnTo>
                    <a:pt x="5" y="104"/>
                  </a:lnTo>
                  <a:lnTo>
                    <a:pt x="0" y="85"/>
                  </a:lnTo>
                  <a:lnTo>
                    <a:pt x="5" y="84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6" y="79"/>
                  </a:lnTo>
                  <a:lnTo>
                    <a:pt x="31" y="71"/>
                  </a:lnTo>
                  <a:lnTo>
                    <a:pt x="50" y="62"/>
                  </a:lnTo>
                  <a:lnTo>
                    <a:pt x="70" y="54"/>
                  </a:lnTo>
                  <a:lnTo>
                    <a:pt x="91" y="48"/>
                  </a:lnTo>
                  <a:lnTo>
                    <a:pt x="110" y="45"/>
                  </a:lnTo>
                  <a:lnTo>
                    <a:pt x="149" y="43"/>
                  </a:lnTo>
                  <a:lnTo>
                    <a:pt x="165" y="41"/>
                  </a:lnTo>
                  <a:lnTo>
                    <a:pt x="178" y="39"/>
                  </a:lnTo>
                  <a:lnTo>
                    <a:pt x="186" y="36"/>
                  </a:lnTo>
                  <a:lnTo>
                    <a:pt x="200" y="22"/>
                  </a:lnTo>
                  <a:lnTo>
                    <a:pt x="208" y="16"/>
                  </a:lnTo>
                  <a:lnTo>
                    <a:pt x="214" y="12"/>
                  </a:lnTo>
                  <a:lnTo>
                    <a:pt x="222" y="9"/>
                  </a:lnTo>
                  <a:lnTo>
                    <a:pt x="229" y="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A0746C01-EF9C-49CA-8D8A-E2F50B8B2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281" y="4235450"/>
              <a:ext cx="650875" cy="508000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326" y="0"/>
                </a:cxn>
                <a:cxn ang="0">
                  <a:pos x="347" y="3"/>
                </a:cxn>
                <a:cxn ang="0">
                  <a:pos x="360" y="4"/>
                </a:cxn>
                <a:cxn ang="0">
                  <a:pos x="393" y="9"/>
                </a:cxn>
                <a:cxn ang="0">
                  <a:pos x="408" y="11"/>
                </a:cxn>
                <a:cxn ang="0">
                  <a:pos x="408" y="31"/>
                </a:cxn>
                <a:cxn ang="0">
                  <a:pos x="410" y="49"/>
                </a:cxn>
                <a:cxn ang="0">
                  <a:pos x="410" y="62"/>
                </a:cxn>
                <a:cxn ang="0">
                  <a:pos x="408" y="74"/>
                </a:cxn>
                <a:cxn ang="0">
                  <a:pos x="406" y="90"/>
                </a:cxn>
                <a:cxn ang="0">
                  <a:pos x="402" y="107"/>
                </a:cxn>
                <a:cxn ang="0">
                  <a:pos x="397" y="124"/>
                </a:cxn>
                <a:cxn ang="0">
                  <a:pos x="390" y="138"/>
                </a:cxn>
                <a:cxn ang="0">
                  <a:pos x="385" y="148"/>
                </a:cxn>
                <a:cxn ang="0">
                  <a:pos x="380" y="152"/>
                </a:cxn>
                <a:cxn ang="0">
                  <a:pos x="371" y="160"/>
                </a:cxn>
                <a:cxn ang="0">
                  <a:pos x="357" y="171"/>
                </a:cxn>
                <a:cxn ang="0">
                  <a:pos x="340" y="184"/>
                </a:cxn>
                <a:cxn ang="0">
                  <a:pos x="322" y="198"/>
                </a:cxn>
                <a:cxn ang="0">
                  <a:pos x="235" y="265"/>
                </a:cxn>
                <a:cxn ang="0">
                  <a:pos x="215" y="279"/>
                </a:cxn>
                <a:cxn ang="0">
                  <a:pos x="197" y="293"/>
                </a:cxn>
                <a:cxn ang="0">
                  <a:pos x="181" y="305"/>
                </a:cxn>
                <a:cxn ang="0">
                  <a:pos x="168" y="314"/>
                </a:cxn>
                <a:cxn ang="0">
                  <a:pos x="161" y="320"/>
                </a:cxn>
                <a:cxn ang="0">
                  <a:pos x="63" y="201"/>
                </a:cxn>
                <a:cxn ang="0">
                  <a:pos x="32" y="202"/>
                </a:cxn>
                <a:cxn ang="0">
                  <a:pos x="32" y="191"/>
                </a:cxn>
                <a:cxn ang="0">
                  <a:pos x="8" y="191"/>
                </a:cxn>
                <a:cxn ang="0">
                  <a:pos x="0" y="124"/>
                </a:cxn>
                <a:cxn ang="0">
                  <a:pos x="5" y="116"/>
                </a:cxn>
                <a:cxn ang="0">
                  <a:pos x="12" y="111"/>
                </a:cxn>
                <a:cxn ang="0">
                  <a:pos x="22" y="104"/>
                </a:cxn>
                <a:cxn ang="0">
                  <a:pos x="35" y="97"/>
                </a:cxn>
                <a:cxn ang="0">
                  <a:pos x="50" y="88"/>
                </a:cxn>
                <a:cxn ang="0">
                  <a:pos x="64" y="81"/>
                </a:cxn>
                <a:cxn ang="0">
                  <a:pos x="76" y="75"/>
                </a:cxn>
                <a:cxn ang="0">
                  <a:pos x="86" y="72"/>
                </a:cxn>
                <a:cxn ang="0">
                  <a:pos x="95" y="70"/>
                </a:cxn>
                <a:cxn ang="0">
                  <a:pos x="111" y="67"/>
                </a:cxn>
                <a:cxn ang="0">
                  <a:pos x="129" y="62"/>
                </a:cxn>
                <a:cxn ang="0">
                  <a:pos x="149" y="58"/>
                </a:cxn>
                <a:cxn ang="0">
                  <a:pos x="171" y="53"/>
                </a:cxn>
                <a:cxn ang="0">
                  <a:pos x="190" y="49"/>
                </a:cxn>
                <a:cxn ang="0">
                  <a:pos x="208" y="45"/>
                </a:cxn>
                <a:cxn ang="0">
                  <a:pos x="221" y="43"/>
                </a:cxn>
                <a:cxn ang="0">
                  <a:pos x="227" y="40"/>
                </a:cxn>
                <a:cxn ang="0">
                  <a:pos x="234" y="36"/>
                </a:cxn>
                <a:cxn ang="0">
                  <a:pos x="239" y="30"/>
                </a:cxn>
                <a:cxn ang="0">
                  <a:pos x="245" y="23"/>
                </a:cxn>
                <a:cxn ang="0">
                  <a:pos x="253" y="17"/>
                </a:cxn>
                <a:cxn ang="0">
                  <a:pos x="268" y="13"/>
                </a:cxn>
                <a:cxn ang="0">
                  <a:pos x="285" y="9"/>
                </a:cxn>
                <a:cxn ang="0">
                  <a:pos x="303" y="4"/>
                </a:cxn>
                <a:cxn ang="0">
                  <a:pos x="315" y="0"/>
                </a:cxn>
              </a:cxnLst>
              <a:rect l="0" t="0" r="r" b="b"/>
              <a:pathLst>
                <a:path w="410" h="320">
                  <a:moveTo>
                    <a:pt x="315" y="0"/>
                  </a:moveTo>
                  <a:lnTo>
                    <a:pt x="326" y="0"/>
                  </a:lnTo>
                  <a:lnTo>
                    <a:pt x="347" y="3"/>
                  </a:lnTo>
                  <a:lnTo>
                    <a:pt x="360" y="4"/>
                  </a:lnTo>
                  <a:lnTo>
                    <a:pt x="393" y="9"/>
                  </a:lnTo>
                  <a:lnTo>
                    <a:pt x="408" y="11"/>
                  </a:lnTo>
                  <a:lnTo>
                    <a:pt x="408" y="31"/>
                  </a:lnTo>
                  <a:lnTo>
                    <a:pt x="410" y="49"/>
                  </a:lnTo>
                  <a:lnTo>
                    <a:pt x="410" y="62"/>
                  </a:lnTo>
                  <a:lnTo>
                    <a:pt x="408" y="74"/>
                  </a:lnTo>
                  <a:lnTo>
                    <a:pt x="406" y="90"/>
                  </a:lnTo>
                  <a:lnTo>
                    <a:pt x="402" y="107"/>
                  </a:lnTo>
                  <a:lnTo>
                    <a:pt x="397" y="124"/>
                  </a:lnTo>
                  <a:lnTo>
                    <a:pt x="390" y="138"/>
                  </a:lnTo>
                  <a:lnTo>
                    <a:pt x="385" y="148"/>
                  </a:lnTo>
                  <a:lnTo>
                    <a:pt x="380" y="152"/>
                  </a:lnTo>
                  <a:lnTo>
                    <a:pt x="371" y="160"/>
                  </a:lnTo>
                  <a:lnTo>
                    <a:pt x="357" y="171"/>
                  </a:lnTo>
                  <a:lnTo>
                    <a:pt x="340" y="184"/>
                  </a:lnTo>
                  <a:lnTo>
                    <a:pt x="322" y="198"/>
                  </a:lnTo>
                  <a:lnTo>
                    <a:pt x="235" y="265"/>
                  </a:lnTo>
                  <a:lnTo>
                    <a:pt x="215" y="279"/>
                  </a:lnTo>
                  <a:lnTo>
                    <a:pt x="197" y="293"/>
                  </a:lnTo>
                  <a:lnTo>
                    <a:pt x="181" y="305"/>
                  </a:lnTo>
                  <a:lnTo>
                    <a:pt x="168" y="314"/>
                  </a:lnTo>
                  <a:lnTo>
                    <a:pt x="161" y="320"/>
                  </a:lnTo>
                  <a:lnTo>
                    <a:pt x="63" y="201"/>
                  </a:lnTo>
                  <a:lnTo>
                    <a:pt x="32" y="202"/>
                  </a:lnTo>
                  <a:lnTo>
                    <a:pt x="32" y="191"/>
                  </a:lnTo>
                  <a:lnTo>
                    <a:pt x="8" y="191"/>
                  </a:lnTo>
                  <a:lnTo>
                    <a:pt x="0" y="124"/>
                  </a:lnTo>
                  <a:lnTo>
                    <a:pt x="5" y="116"/>
                  </a:lnTo>
                  <a:lnTo>
                    <a:pt x="12" y="111"/>
                  </a:lnTo>
                  <a:lnTo>
                    <a:pt x="22" y="104"/>
                  </a:lnTo>
                  <a:lnTo>
                    <a:pt x="35" y="97"/>
                  </a:lnTo>
                  <a:lnTo>
                    <a:pt x="50" y="88"/>
                  </a:lnTo>
                  <a:lnTo>
                    <a:pt x="64" y="81"/>
                  </a:lnTo>
                  <a:lnTo>
                    <a:pt x="76" y="75"/>
                  </a:lnTo>
                  <a:lnTo>
                    <a:pt x="86" y="72"/>
                  </a:lnTo>
                  <a:lnTo>
                    <a:pt x="95" y="70"/>
                  </a:lnTo>
                  <a:lnTo>
                    <a:pt x="111" y="67"/>
                  </a:lnTo>
                  <a:lnTo>
                    <a:pt x="129" y="62"/>
                  </a:lnTo>
                  <a:lnTo>
                    <a:pt x="149" y="58"/>
                  </a:lnTo>
                  <a:lnTo>
                    <a:pt x="171" y="53"/>
                  </a:lnTo>
                  <a:lnTo>
                    <a:pt x="190" y="49"/>
                  </a:lnTo>
                  <a:lnTo>
                    <a:pt x="208" y="45"/>
                  </a:lnTo>
                  <a:lnTo>
                    <a:pt x="221" y="43"/>
                  </a:lnTo>
                  <a:lnTo>
                    <a:pt x="227" y="40"/>
                  </a:lnTo>
                  <a:lnTo>
                    <a:pt x="234" y="36"/>
                  </a:lnTo>
                  <a:lnTo>
                    <a:pt x="239" y="30"/>
                  </a:lnTo>
                  <a:lnTo>
                    <a:pt x="245" y="23"/>
                  </a:lnTo>
                  <a:lnTo>
                    <a:pt x="253" y="17"/>
                  </a:lnTo>
                  <a:lnTo>
                    <a:pt x="268" y="13"/>
                  </a:lnTo>
                  <a:lnTo>
                    <a:pt x="285" y="9"/>
                  </a:lnTo>
                  <a:lnTo>
                    <a:pt x="303" y="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55A38457-71D4-46E3-98D1-A28016CEE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894" y="5168900"/>
              <a:ext cx="887412" cy="901700"/>
            </a:xfrm>
            <a:custGeom>
              <a:avLst/>
              <a:gdLst/>
              <a:ahLst/>
              <a:cxnLst>
                <a:cxn ang="0">
                  <a:pos x="411" y="9"/>
                </a:cxn>
                <a:cxn ang="0">
                  <a:pos x="454" y="23"/>
                </a:cxn>
                <a:cxn ang="0">
                  <a:pos x="458" y="37"/>
                </a:cxn>
                <a:cxn ang="0">
                  <a:pos x="445" y="128"/>
                </a:cxn>
                <a:cxn ang="0">
                  <a:pos x="400" y="134"/>
                </a:cxn>
                <a:cxn ang="0">
                  <a:pos x="417" y="148"/>
                </a:cxn>
                <a:cxn ang="0">
                  <a:pos x="441" y="166"/>
                </a:cxn>
                <a:cxn ang="0">
                  <a:pos x="463" y="182"/>
                </a:cxn>
                <a:cxn ang="0">
                  <a:pos x="507" y="204"/>
                </a:cxn>
                <a:cxn ang="0">
                  <a:pos x="525" y="240"/>
                </a:cxn>
                <a:cxn ang="0">
                  <a:pos x="557" y="253"/>
                </a:cxn>
                <a:cxn ang="0">
                  <a:pos x="557" y="288"/>
                </a:cxn>
                <a:cxn ang="0">
                  <a:pos x="558" y="306"/>
                </a:cxn>
                <a:cxn ang="0">
                  <a:pos x="498" y="311"/>
                </a:cxn>
                <a:cxn ang="0">
                  <a:pos x="399" y="317"/>
                </a:cxn>
                <a:cxn ang="0">
                  <a:pos x="363" y="322"/>
                </a:cxn>
                <a:cxn ang="0">
                  <a:pos x="338" y="375"/>
                </a:cxn>
                <a:cxn ang="0">
                  <a:pos x="303" y="447"/>
                </a:cxn>
                <a:cxn ang="0">
                  <a:pos x="313" y="466"/>
                </a:cxn>
                <a:cxn ang="0">
                  <a:pos x="321" y="483"/>
                </a:cxn>
                <a:cxn ang="0">
                  <a:pos x="311" y="497"/>
                </a:cxn>
                <a:cxn ang="0">
                  <a:pos x="313" y="511"/>
                </a:cxn>
                <a:cxn ang="0">
                  <a:pos x="308" y="523"/>
                </a:cxn>
                <a:cxn ang="0">
                  <a:pos x="312" y="549"/>
                </a:cxn>
                <a:cxn ang="0">
                  <a:pos x="300" y="567"/>
                </a:cxn>
                <a:cxn ang="0">
                  <a:pos x="231" y="502"/>
                </a:cxn>
                <a:cxn ang="0">
                  <a:pos x="184" y="459"/>
                </a:cxn>
                <a:cxn ang="0">
                  <a:pos x="144" y="429"/>
                </a:cxn>
                <a:cxn ang="0">
                  <a:pos x="87" y="389"/>
                </a:cxn>
                <a:cxn ang="0">
                  <a:pos x="46" y="362"/>
                </a:cxn>
                <a:cxn ang="0">
                  <a:pos x="40" y="351"/>
                </a:cxn>
                <a:cxn ang="0">
                  <a:pos x="26" y="339"/>
                </a:cxn>
                <a:cxn ang="0">
                  <a:pos x="14" y="326"/>
                </a:cxn>
                <a:cxn ang="0">
                  <a:pos x="0" y="276"/>
                </a:cxn>
                <a:cxn ang="0">
                  <a:pos x="10" y="231"/>
                </a:cxn>
                <a:cxn ang="0">
                  <a:pos x="30" y="213"/>
                </a:cxn>
                <a:cxn ang="0">
                  <a:pos x="48" y="164"/>
                </a:cxn>
                <a:cxn ang="0">
                  <a:pos x="77" y="128"/>
                </a:cxn>
                <a:cxn ang="0">
                  <a:pos x="95" y="86"/>
                </a:cxn>
                <a:cxn ang="0">
                  <a:pos x="118" y="44"/>
                </a:cxn>
                <a:cxn ang="0">
                  <a:pos x="133" y="50"/>
                </a:cxn>
                <a:cxn ang="0">
                  <a:pos x="157" y="47"/>
                </a:cxn>
                <a:cxn ang="0">
                  <a:pos x="164" y="98"/>
                </a:cxn>
                <a:cxn ang="0">
                  <a:pos x="195" y="122"/>
                </a:cxn>
                <a:cxn ang="0">
                  <a:pos x="239" y="94"/>
                </a:cxn>
                <a:cxn ang="0">
                  <a:pos x="282" y="67"/>
                </a:cxn>
                <a:cxn ang="0">
                  <a:pos x="313" y="42"/>
                </a:cxn>
                <a:cxn ang="0">
                  <a:pos x="353" y="22"/>
                </a:cxn>
              </a:cxnLst>
              <a:rect l="0" t="0" r="r" b="b"/>
              <a:pathLst>
                <a:path w="559" h="568">
                  <a:moveTo>
                    <a:pt x="379" y="0"/>
                  </a:moveTo>
                  <a:lnTo>
                    <a:pt x="386" y="0"/>
                  </a:lnTo>
                  <a:lnTo>
                    <a:pt x="398" y="4"/>
                  </a:lnTo>
                  <a:lnTo>
                    <a:pt x="411" y="9"/>
                  </a:lnTo>
                  <a:lnTo>
                    <a:pt x="425" y="14"/>
                  </a:lnTo>
                  <a:lnTo>
                    <a:pt x="438" y="18"/>
                  </a:lnTo>
                  <a:lnTo>
                    <a:pt x="448" y="22"/>
                  </a:lnTo>
                  <a:lnTo>
                    <a:pt x="454" y="23"/>
                  </a:lnTo>
                  <a:lnTo>
                    <a:pt x="456" y="23"/>
                  </a:lnTo>
                  <a:lnTo>
                    <a:pt x="457" y="24"/>
                  </a:lnTo>
                  <a:lnTo>
                    <a:pt x="457" y="33"/>
                  </a:lnTo>
                  <a:lnTo>
                    <a:pt x="458" y="37"/>
                  </a:lnTo>
                  <a:lnTo>
                    <a:pt x="459" y="42"/>
                  </a:lnTo>
                  <a:lnTo>
                    <a:pt x="459" y="127"/>
                  </a:lnTo>
                  <a:lnTo>
                    <a:pt x="456" y="127"/>
                  </a:lnTo>
                  <a:lnTo>
                    <a:pt x="445" y="128"/>
                  </a:lnTo>
                  <a:lnTo>
                    <a:pt x="420" y="128"/>
                  </a:lnTo>
                  <a:lnTo>
                    <a:pt x="409" y="130"/>
                  </a:lnTo>
                  <a:lnTo>
                    <a:pt x="400" y="130"/>
                  </a:lnTo>
                  <a:lnTo>
                    <a:pt x="400" y="134"/>
                  </a:lnTo>
                  <a:lnTo>
                    <a:pt x="402" y="136"/>
                  </a:lnTo>
                  <a:lnTo>
                    <a:pt x="404" y="140"/>
                  </a:lnTo>
                  <a:lnTo>
                    <a:pt x="409" y="143"/>
                  </a:lnTo>
                  <a:lnTo>
                    <a:pt x="417" y="148"/>
                  </a:lnTo>
                  <a:lnTo>
                    <a:pt x="422" y="155"/>
                  </a:lnTo>
                  <a:lnTo>
                    <a:pt x="427" y="161"/>
                  </a:lnTo>
                  <a:lnTo>
                    <a:pt x="435" y="163"/>
                  </a:lnTo>
                  <a:lnTo>
                    <a:pt x="441" y="166"/>
                  </a:lnTo>
                  <a:lnTo>
                    <a:pt x="447" y="171"/>
                  </a:lnTo>
                  <a:lnTo>
                    <a:pt x="450" y="176"/>
                  </a:lnTo>
                  <a:lnTo>
                    <a:pt x="456" y="181"/>
                  </a:lnTo>
                  <a:lnTo>
                    <a:pt x="463" y="182"/>
                  </a:lnTo>
                  <a:lnTo>
                    <a:pt x="476" y="185"/>
                  </a:lnTo>
                  <a:lnTo>
                    <a:pt x="489" y="190"/>
                  </a:lnTo>
                  <a:lnTo>
                    <a:pt x="500" y="198"/>
                  </a:lnTo>
                  <a:lnTo>
                    <a:pt x="507" y="204"/>
                  </a:lnTo>
                  <a:lnTo>
                    <a:pt x="511" y="212"/>
                  </a:lnTo>
                  <a:lnTo>
                    <a:pt x="515" y="222"/>
                  </a:lnTo>
                  <a:lnTo>
                    <a:pt x="520" y="232"/>
                  </a:lnTo>
                  <a:lnTo>
                    <a:pt x="525" y="240"/>
                  </a:lnTo>
                  <a:lnTo>
                    <a:pt x="530" y="244"/>
                  </a:lnTo>
                  <a:lnTo>
                    <a:pt x="542" y="245"/>
                  </a:lnTo>
                  <a:lnTo>
                    <a:pt x="551" y="249"/>
                  </a:lnTo>
                  <a:lnTo>
                    <a:pt x="557" y="253"/>
                  </a:lnTo>
                  <a:lnTo>
                    <a:pt x="558" y="258"/>
                  </a:lnTo>
                  <a:lnTo>
                    <a:pt x="556" y="276"/>
                  </a:lnTo>
                  <a:lnTo>
                    <a:pt x="556" y="283"/>
                  </a:lnTo>
                  <a:lnTo>
                    <a:pt x="557" y="288"/>
                  </a:lnTo>
                  <a:lnTo>
                    <a:pt x="558" y="294"/>
                  </a:lnTo>
                  <a:lnTo>
                    <a:pt x="559" y="299"/>
                  </a:lnTo>
                  <a:lnTo>
                    <a:pt x="559" y="304"/>
                  </a:lnTo>
                  <a:lnTo>
                    <a:pt x="558" y="306"/>
                  </a:lnTo>
                  <a:lnTo>
                    <a:pt x="553" y="306"/>
                  </a:lnTo>
                  <a:lnTo>
                    <a:pt x="540" y="307"/>
                  </a:lnTo>
                  <a:lnTo>
                    <a:pt x="521" y="308"/>
                  </a:lnTo>
                  <a:lnTo>
                    <a:pt x="498" y="311"/>
                  </a:lnTo>
                  <a:lnTo>
                    <a:pt x="474" y="312"/>
                  </a:lnTo>
                  <a:lnTo>
                    <a:pt x="447" y="315"/>
                  </a:lnTo>
                  <a:lnTo>
                    <a:pt x="422" y="316"/>
                  </a:lnTo>
                  <a:lnTo>
                    <a:pt x="399" y="317"/>
                  </a:lnTo>
                  <a:lnTo>
                    <a:pt x="381" y="319"/>
                  </a:lnTo>
                  <a:lnTo>
                    <a:pt x="368" y="320"/>
                  </a:lnTo>
                  <a:lnTo>
                    <a:pt x="364" y="320"/>
                  </a:lnTo>
                  <a:lnTo>
                    <a:pt x="363" y="322"/>
                  </a:lnTo>
                  <a:lnTo>
                    <a:pt x="359" y="331"/>
                  </a:lnTo>
                  <a:lnTo>
                    <a:pt x="353" y="343"/>
                  </a:lnTo>
                  <a:lnTo>
                    <a:pt x="345" y="358"/>
                  </a:lnTo>
                  <a:lnTo>
                    <a:pt x="338" y="375"/>
                  </a:lnTo>
                  <a:lnTo>
                    <a:pt x="329" y="392"/>
                  </a:lnTo>
                  <a:lnTo>
                    <a:pt x="321" y="410"/>
                  </a:lnTo>
                  <a:lnTo>
                    <a:pt x="307" y="438"/>
                  </a:lnTo>
                  <a:lnTo>
                    <a:pt x="303" y="447"/>
                  </a:lnTo>
                  <a:lnTo>
                    <a:pt x="302" y="451"/>
                  </a:lnTo>
                  <a:lnTo>
                    <a:pt x="303" y="455"/>
                  </a:lnTo>
                  <a:lnTo>
                    <a:pt x="308" y="460"/>
                  </a:lnTo>
                  <a:lnTo>
                    <a:pt x="313" y="466"/>
                  </a:lnTo>
                  <a:lnTo>
                    <a:pt x="320" y="472"/>
                  </a:lnTo>
                  <a:lnTo>
                    <a:pt x="323" y="477"/>
                  </a:lnTo>
                  <a:lnTo>
                    <a:pt x="325" y="479"/>
                  </a:lnTo>
                  <a:lnTo>
                    <a:pt x="321" y="483"/>
                  </a:lnTo>
                  <a:lnTo>
                    <a:pt x="320" y="486"/>
                  </a:lnTo>
                  <a:lnTo>
                    <a:pt x="317" y="490"/>
                  </a:lnTo>
                  <a:lnTo>
                    <a:pt x="312" y="495"/>
                  </a:lnTo>
                  <a:lnTo>
                    <a:pt x="311" y="497"/>
                  </a:lnTo>
                  <a:lnTo>
                    <a:pt x="311" y="501"/>
                  </a:lnTo>
                  <a:lnTo>
                    <a:pt x="316" y="506"/>
                  </a:lnTo>
                  <a:lnTo>
                    <a:pt x="316" y="510"/>
                  </a:lnTo>
                  <a:lnTo>
                    <a:pt x="313" y="511"/>
                  </a:lnTo>
                  <a:lnTo>
                    <a:pt x="312" y="514"/>
                  </a:lnTo>
                  <a:lnTo>
                    <a:pt x="309" y="517"/>
                  </a:lnTo>
                  <a:lnTo>
                    <a:pt x="308" y="520"/>
                  </a:lnTo>
                  <a:lnTo>
                    <a:pt x="308" y="523"/>
                  </a:lnTo>
                  <a:lnTo>
                    <a:pt x="312" y="535"/>
                  </a:lnTo>
                  <a:lnTo>
                    <a:pt x="314" y="541"/>
                  </a:lnTo>
                  <a:lnTo>
                    <a:pt x="314" y="545"/>
                  </a:lnTo>
                  <a:lnTo>
                    <a:pt x="312" y="549"/>
                  </a:lnTo>
                  <a:lnTo>
                    <a:pt x="308" y="55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0" y="567"/>
                  </a:lnTo>
                  <a:lnTo>
                    <a:pt x="300" y="565"/>
                  </a:lnTo>
                  <a:lnTo>
                    <a:pt x="290" y="556"/>
                  </a:lnTo>
                  <a:lnTo>
                    <a:pt x="277" y="545"/>
                  </a:lnTo>
                  <a:lnTo>
                    <a:pt x="231" y="502"/>
                  </a:lnTo>
                  <a:lnTo>
                    <a:pt x="219" y="491"/>
                  </a:lnTo>
                  <a:lnTo>
                    <a:pt x="212" y="482"/>
                  </a:lnTo>
                  <a:lnTo>
                    <a:pt x="199" y="470"/>
                  </a:lnTo>
                  <a:lnTo>
                    <a:pt x="184" y="459"/>
                  </a:lnTo>
                  <a:lnTo>
                    <a:pt x="168" y="450"/>
                  </a:lnTo>
                  <a:lnTo>
                    <a:pt x="158" y="441"/>
                  </a:lnTo>
                  <a:lnTo>
                    <a:pt x="153" y="436"/>
                  </a:lnTo>
                  <a:lnTo>
                    <a:pt x="144" y="429"/>
                  </a:lnTo>
                  <a:lnTo>
                    <a:pt x="132" y="420"/>
                  </a:lnTo>
                  <a:lnTo>
                    <a:pt x="118" y="411"/>
                  </a:lnTo>
                  <a:lnTo>
                    <a:pt x="103" y="400"/>
                  </a:lnTo>
                  <a:lnTo>
                    <a:pt x="87" y="389"/>
                  </a:lnTo>
                  <a:lnTo>
                    <a:pt x="73" y="380"/>
                  </a:lnTo>
                  <a:lnTo>
                    <a:pt x="60" y="371"/>
                  </a:lnTo>
                  <a:lnTo>
                    <a:pt x="51" y="366"/>
                  </a:lnTo>
                  <a:lnTo>
                    <a:pt x="46" y="362"/>
                  </a:lnTo>
                  <a:lnTo>
                    <a:pt x="44" y="360"/>
                  </a:lnTo>
                  <a:lnTo>
                    <a:pt x="41" y="356"/>
                  </a:lnTo>
                  <a:lnTo>
                    <a:pt x="41" y="353"/>
                  </a:lnTo>
                  <a:lnTo>
                    <a:pt x="40" y="351"/>
                  </a:lnTo>
                  <a:lnTo>
                    <a:pt x="40" y="344"/>
                  </a:lnTo>
                  <a:lnTo>
                    <a:pt x="37" y="340"/>
                  </a:lnTo>
                  <a:lnTo>
                    <a:pt x="32" y="339"/>
                  </a:lnTo>
                  <a:lnTo>
                    <a:pt x="26" y="339"/>
                  </a:lnTo>
                  <a:lnTo>
                    <a:pt x="17" y="338"/>
                  </a:lnTo>
                  <a:lnTo>
                    <a:pt x="12" y="338"/>
                  </a:lnTo>
                  <a:lnTo>
                    <a:pt x="10" y="337"/>
                  </a:lnTo>
                  <a:lnTo>
                    <a:pt x="14" y="326"/>
                  </a:lnTo>
                  <a:lnTo>
                    <a:pt x="14" y="315"/>
                  </a:lnTo>
                  <a:lnTo>
                    <a:pt x="10" y="30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3" y="265"/>
                  </a:lnTo>
                  <a:lnTo>
                    <a:pt x="6" y="253"/>
                  </a:lnTo>
                  <a:lnTo>
                    <a:pt x="9" y="241"/>
                  </a:lnTo>
                  <a:lnTo>
                    <a:pt x="10" y="231"/>
                  </a:lnTo>
                  <a:lnTo>
                    <a:pt x="10" y="229"/>
                  </a:lnTo>
                  <a:lnTo>
                    <a:pt x="12" y="226"/>
                  </a:lnTo>
                  <a:lnTo>
                    <a:pt x="27" y="218"/>
                  </a:lnTo>
                  <a:lnTo>
                    <a:pt x="30" y="213"/>
                  </a:lnTo>
                  <a:lnTo>
                    <a:pt x="32" y="203"/>
                  </a:lnTo>
                  <a:lnTo>
                    <a:pt x="36" y="190"/>
                  </a:lnTo>
                  <a:lnTo>
                    <a:pt x="41" y="176"/>
                  </a:lnTo>
                  <a:lnTo>
                    <a:pt x="48" y="164"/>
                  </a:lnTo>
                  <a:lnTo>
                    <a:pt x="53" y="158"/>
                  </a:lnTo>
                  <a:lnTo>
                    <a:pt x="60" y="150"/>
                  </a:lnTo>
                  <a:lnTo>
                    <a:pt x="69" y="140"/>
                  </a:lnTo>
                  <a:lnTo>
                    <a:pt x="77" y="128"/>
                  </a:lnTo>
                  <a:lnTo>
                    <a:pt x="82" y="118"/>
                  </a:lnTo>
                  <a:lnTo>
                    <a:pt x="85" y="110"/>
                  </a:lnTo>
                  <a:lnTo>
                    <a:pt x="90" y="99"/>
                  </a:lnTo>
                  <a:lnTo>
                    <a:pt x="95" y="86"/>
                  </a:lnTo>
                  <a:lnTo>
                    <a:pt x="101" y="72"/>
                  </a:lnTo>
                  <a:lnTo>
                    <a:pt x="109" y="59"/>
                  </a:lnTo>
                  <a:lnTo>
                    <a:pt x="114" y="49"/>
                  </a:lnTo>
                  <a:lnTo>
                    <a:pt x="118" y="44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30" y="49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1" y="46"/>
                  </a:lnTo>
                  <a:lnTo>
                    <a:pt x="155" y="46"/>
                  </a:lnTo>
                  <a:lnTo>
                    <a:pt x="157" y="47"/>
                  </a:lnTo>
                  <a:lnTo>
                    <a:pt x="158" y="50"/>
                  </a:lnTo>
                  <a:lnTo>
                    <a:pt x="158" y="76"/>
                  </a:lnTo>
                  <a:lnTo>
                    <a:pt x="159" y="89"/>
                  </a:lnTo>
                  <a:lnTo>
                    <a:pt x="164" y="98"/>
                  </a:lnTo>
                  <a:lnTo>
                    <a:pt x="171" y="105"/>
                  </a:lnTo>
                  <a:lnTo>
                    <a:pt x="178" y="113"/>
                  </a:lnTo>
                  <a:lnTo>
                    <a:pt x="186" y="119"/>
                  </a:lnTo>
                  <a:lnTo>
                    <a:pt x="195" y="122"/>
                  </a:lnTo>
                  <a:lnTo>
                    <a:pt x="201" y="122"/>
                  </a:lnTo>
                  <a:lnTo>
                    <a:pt x="208" y="118"/>
                  </a:lnTo>
                  <a:lnTo>
                    <a:pt x="228" y="103"/>
                  </a:lnTo>
                  <a:lnTo>
                    <a:pt x="239" y="94"/>
                  </a:lnTo>
                  <a:lnTo>
                    <a:pt x="248" y="87"/>
                  </a:lnTo>
                  <a:lnTo>
                    <a:pt x="253" y="82"/>
                  </a:lnTo>
                  <a:lnTo>
                    <a:pt x="259" y="77"/>
                  </a:lnTo>
                  <a:lnTo>
                    <a:pt x="282" y="67"/>
                  </a:lnTo>
                  <a:lnTo>
                    <a:pt x="293" y="60"/>
                  </a:lnTo>
                  <a:lnTo>
                    <a:pt x="299" y="55"/>
                  </a:lnTo>
                  <a:lnTo>
                    <a:pt x="304" y="49"/>
                  </a:lnTo>
                  <a:lnTo>
                    <a:pt x="313" y="42"/>
                  </a:lnTo>
                  <a:lnTo>
                    <a:pt x="325" y="35"/>
                  </a:lnTo>
                  <a:lnTo>
                    <a:pt x="336" y="29"/>
                  </a:lnTo>
                  <a:lnTo>
                    <a:pt x="346" y="26"/>
                  </a:lnTo>
                  <a:lnTo>
                    <a:pt x="353" y="22"/>
                  </a:lnTo>
                  <a:lnTo>
                    <a:pt x="366" y="9"/>
                  </a:lnTo>
                  <a:lnTo>
                    <a:pt x="371" y="2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A0ABBC2-D285-45E8-B805-793A0526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519" y="4217988"/>
              <a:ext cx="576262" cy="979488"/>
            </a:xfrm>
            <a:custGeom>
              <a:avLst/>
              <a:gdLst/>
              <a:ahLst/>
              <a:cxnLst>
                <a:cxn ang="0">
                  <a:pos x="322" y="4"/>
                </a:cxn>
                <a:cxn ang="0">
                  <a:pos x="336" y="19"/>
                </a:cxn>
                <a:cxn ang="0">
                  <a:pos x="353" y="31"/>
                </a:cxn>
                <a:cxn ang="0">
                  <a:pos x="358" y="59"/>
                </a:cxn>
                <a:cxn ang="0">
                  <a:pos x="362" y="78"/>
                </a:cxn>
                <a:cxn ang="0">
                  <a:pos x="351" y="110"/>
                </a:cxn>
                <a:cxn ang="0">
                  <a:pos x="332" y="144"/>
                </a:cxn>
                <a:cxn ang="0">
                  <a:pos x="308" y="172"/>
                </a:cxn>
                <a:cxn ang="0">
                  <a:pos x="281" y="221"/>
                </a:cxn>
                <a:cxn ang="0">
                  <a:pos x="280" y="259"/>
                </a:cxn>
                <a:cxn ang="0">
                  <a:pos x="280" y="276"/>
                </a:cxn>
                <a:cxn ang="0">
                  <a:pos x="271" y="284"/>
                </a:cxn>
                <a:cxn ang="0">
                  <a:pos x="263" y="295"/>
                </a:cxn>
                <a:cxn ang="0">
                  <a:pos x="259" y="306"/>
                </a:cxn>
                <a:cxn ang="0">
                  <a:pos x="250" y="308"/>
                </a:cxn>
                <a:cxn ang="0">
                  <a:pos x="249" y="321"/>
                </a:cxn>
                <a:cxn ang="0">
                  <a:pos x="259" y="326"/>
                </a:cxn>
                <a:cxn ang="0">
                  <a:pos x="274" y="317"/>
                </a:cxn>
                <a:cxn ang="0">
                  <a:pos x="291" y="311"/>
                </a:cxn>
                <a:cxn ang="0">
                  <a:pos x="289" y="334"/>
                </a:cxn>
                <a:cxn ang="0">
                  <a:pos x="272" y="346"/>
                </a:cxn>
                <a:cxn ang="0">
                  <a:pos x="262" y="357"/>
                </a:cxn>
                <a:cxn ang="0">
                  <a:pos x="264" y="373"/>
                </a:cxn>
                <a:cxn ang="0">
                  <a:pos x="281" y="360"/>
                </a:cxn>
                <a:cxn ang="0">
                  <a:pos x="285" y="367"/>
                </a:cxn>
                <a:cxn ang="0">
                  <a:pos x="278" y="402"/>
                </a:cxn>
                <a:cxn ang="0">
                  <a:pos x="271" y="434"/>
                </a:cxn>
                <a:cxn ang="0">
                  <a:pos x="262" y="463"/>
                </a:cxn>
                <a:cxn ang="0">
                  <a:pos x="259" y="497"/>
                </a:cxn>
                <a:cxn ang="0">
                  <a:pos x="253" y="519"/>
                </a:cxn>
                <a:cxn ang="0">
                  <a:pos x="249" y="538"/>
                </a:cxn>
                <a:cxn ang="0">
                  <a:pos x="241" y="522"/>
                </a:cxn>
                <a:cxn ang="0">
                  <a:pos x="227" y="504"/>
                </a:cxn>
                <a:cxn ang="0">
                  <a:pos x="212" y="492"/>
                </a:cxn>
                <a:cxn ang="0">
                  <a:pos x="212" y="460"/>
                </a:cxn>
                <a:cxn ang="0">
                  <a:pos x="203" y="452"/>
                </a:cxn>
                <a:cxn ang="0">
                  <a:pos x="196" y="479"/>
                </a:cxn>
                <a:cxn ang="0">
                  <a:pos x="177" y="500"/>
                </a:cxn>
                <a:cxn ang="0">
                  <a:pos x="147" y="502"/>
                </a:cxn>
                <a:cxn ang="0">
                  <a:pos x="136" y="528"/>
                </a:cxn>
                <a:cxn ang="0">
                  <a:pos x="115" y="573"/>
                </a:cxn>
                <a:cxn ang="0">
                  <a:pos x="104" y="600"/>
                </a:cxn>
                <a:cxn ang="0">
                  <a:pos x="90" y="595"/>
                </a:cxn>
                <a:cxn ang="0">
                  <a:pos x="76" y="582"/>
                </a:cxn>
                <a:cxn ang="0">
                  <a:pos x="67" y="585"/>
                </a:cxn>
                <a:cxn ang="0">
                  <a:pos x="61" y="594"/>
                </a:cxn>
                <a:cxn ang="0">
                  <a:pos x="64" y="607"/>
                </a:cxn>
                <a:cxn ang="0">
                  <a:pos x="0" y="334"/>
                </a:cxn>
                <a:cxn ang="0">
                  <a:pos x="23" y="317"/>
                </a:cxn>
                <a:cxn ang="0">
                  <a:pos x="77" y="276"/>
                </a:cxn>
                <a:cxn ang="0">
                  <a:pos x="183" y="195"/>
                </a:cxn>
                <a:cxn ang="0">
                  <a:pos x="223" y="163"/>
                </a:cxn>
                <a:cxn ang="0">
                  <a:pos x="240" y="135"/>
                </a:cxn>
                <a:cxn ang="0">
                  <a:pos x="251" y="85"/>
                </a:cxn>
                <a:cxn ang="0">
                  <a:pos x="251" y="42"/>
                </a:cxn>
                <a:cxn ang="0">
                  <a:pos x="255" y="20"/>
                </a:cxn>
                <a:cxn ang="0">
                  <a:pos x="268" y="11"/>
                </a:cxn>
                <a:cxn ang="0">
                  <a:pos x="285" y="9"/>
                </a:cxn>
                <a:cxn ang="0">
                  <a:pos x="309" y="0"/>
                </a:cxn>
              </a:cxnLst>
              <a:rect l="0" t="0" r="r" b="b"/>
              <a:pathLst>
                <a:path w="363" h="617">
                  <a:moveTo>
                    <a:pt x="309" y="0"/>
                  </a:moveTo>
                  <a:lnTo>
                    <a:pt x="314" y="0"/>
                  </a:lnTo>
                  <a:lnTo>
                    <a:pt x="322" y="4"/>
                  </a:lnTo>
                  <a:lnTo>
                    <a:pt x="328" y="10"/>
                  </a:lnTo>
                  <a:lnTo>
                    <a:pt x="332" y="15"/>
                  </a:lnTo>
                  <a:lnTo>
                    <a:pt x="336" y="19"/>
                  </a:lnTo>
                  <a:lnTo>
                    <a:pt x="344" y="20"/>
                  </a:lnTo>
                  <a:lnTo>
                    <a:pt x="349" y="23"/>
                  </a:lnTo>
                  <a:lnTo>
                    <a:pt x="353" y="31"/>
                  </a:lnTo>
                  <a:lnTo>
                    <a:pt x="355" y="40"/>
                  </a:lnTo>
                  <a:lnTo>
                    <a:pt x="357" y="50"/>
                  </a:lnTo>
                  <a:lnTo>
                    <a:pt x="358" y="59"/>
                  </a:lnTo>
                  <a:lnTo>
                    <a:pt x="360" y="64"/>
                  </a:lnTo>
                  <a:lnTo>
                    <a:pt x="363" y="70"/>
                  </a:lnTo>
                  <a:lnTo>
                    <a:pt x="362" y="78"/>
                  </a:lnTo>
                  <a:lnTo>
                    <a:pt x="359" y="88"/>
                  </a:lnTo>
                  <a:lnTo>
                    <a:pt x="357" y="97"/>
                  </a:lnTo>
                  <a:lnTo>
                    <a:pt x="351" y="110"/>
                  </a:lnTo>
                  <a:lnTo>
                    <a:pt x="346" y="121"/>
                  </a:lnTo>
                  <a:lnTo>
                    <a:pt x="340" y="132"/>
                  </a:lnTo>
                  <a:lnTo>
                    <a:pt x="332" y="144"/>
                  </a:lnTo>
                  <a:lnTo>
                    <a:pt x="323" y="154"/>
                  </a:lnTo>
                  <a:lnTo>
                    <a:pt x="317" y="162"/>
                  </a:lnTo>
                  <a:lnTo>
                    <a:pt x="308" y="172"/>
                  </a:lnTo>
                  <a:lnTo>
                    <a:pt x="298" y="186"/>
                  </a:lnTo>
                  <a:lnTo>
                    <a:pt x="289" y="203"/>
                  </a:lnTo>
                  <a:lnTo>
                    <a:pt x="281" y="221"/>
                  </a:lnTo>
                  <a:lnTo>
                    <a:pt x="277" y="238"/>
                  </a:lnTo>
                  <a:lnTo>
                    <a:pt x="277" y="250"/>
                  </a:lnTo>
                  <a:lnTo>
                    <a:pt x="280" y="259"/>
                  </a:lnTo>
                  <a:lnTo>
                    <a:pt x="282" y="267"/>
                  </a:lnTo>
                  <a:lnTo>
                    <a:pt x="282" y="271"/>
                  </a:lnTo>
                  <a:lnTo>
                    <a:pt x="280" y="276"/>
                  </a:lnTo>
                  <a:lnTo>
                    <a:pt x="276" y="280"/>
                  </a:lnTo>
                  <a:lnTo>
                    <a:pt x="272" y="281"/>
                  </a:lnTo>
                  <a:lnTo>
                    <a:pt x="271" y="284"/>
                  </a:lnTo>
                  <a:lnTo>
                    <a:pt x="268" y="286"/>
                  </a:lnTo>
                  <a:lnTo>
                    <a:pt x="265" y="288"/>
                  </a:lnTo>
                  <a:lnTo>
                    <a:pt x="263" y="295"/>
                  </a:lnTo>
                  <a:lnTo>
                    <a:pt x="260" y="301"/>
                  </a:lnTo>
                  <a:lnTo>
                    <a:pt x="260" y="303"/>
                  </a:lnTo>
                  <a:lnTo>
                    <a:pt x="259" y="306"/>
                  </a:lnTo>
                  <a:lnTo>
                    <a:pt x="258" y="307"/>
                  </a:lnTo>
                  <a:lnTo>
                    <a:pt x="253" y="307"/>
                  </a:lnTo>
                  <a:lnTo>
                    <a:pt x="250" y="308"/>
                  </a:lnTo>
                  <a:lnTo>
                    <a:pt x="247" y="311"/>
                  </a:lnTo>
                  <a:lnTo>
                    <a:pt x="246" y="313"/>
                  </a:lnTo>
                  <a:lnTo>
                    <a:pt x="249" y="321"/>
                  </a:lnTo>
                  <a:lnTo>
                    <a:pt x="250" y="324"/>
                  </a:lnTo>
                  <a:lnTo>
                    <a:pt x="255" y="326"/>
                  </a:lnTo>
                  <a:lnTo>
                    <a:pt x="259" y="326"/>
                  </a:lnTo>
                  <a:lnTo>
                    <a:pt x="263" y="325"/>
                  </a:lnTo>
                  <a:lnTo>
                    <a:pt x="268" y="322"/>
                  </a:lnTo>
                  <a:lnTo>
                    <a:pt x="274" y="317"/>
                  </a:lnTo>
                  <a:lnTo>
                    <a:pt x="281" y="313"/>
                  </a:lnTo>
                  <a:lnTo>
                    <a:pt x="287" y="311"/>
                  </a:lnTo>
                  <a:lnTo>
                    <a:pt x="291" y="311"/>
                  </a:lnTo>
                  <a:lnTo>
                    <a:pt x="292" y="315"/>
                  </a:lnTo>
                  <a:lnTo>
                    <a:pt x="291" y="325"/>
                  </a:lnTo>
                  <a:lnTo>
                    <a:pt x="289" y="334"/>
                  </a:lnTo>
                  <a:lnTo>
                    <a:pt x="281" y="340"/>
                  </a:lnTo>
                  <a:lnTo>
                    <a:pt x="276" y="343"/>
                  </a:lnTo>
                  <a:lnTo>
                    <a:pt x="272" y="346"/>
                  </a:lnTo>
                  <a:lnTo>
                    <a:pt x="268" y="349"/>
                  </a:lnTo>
                  <a:lnTo>
                    <a:pt x="264" y="352"/>
                  </a:lnTo>
                  <a:lnTo>
                    <a:pt x="262" y="357"/>
                  </a:lnTo>
                  <a:lnTo>
                    <a:pt x="262" y="369"/>
                  </a:lnTo>
                  <a:lnTo>
                    <a:pt x="263" y="371"/>
                  </a:lnTo>
                  <a:lnTo>
                    <a:pt x="264" y="373"/>
                  </a:lnTo>
                  <a:lnTo>
                    <a:pt x="267" y="373"/>
                  </a:lnTo>
                  <a:lnTo>
                    <a:pt x="269" y="371"/>
                  </a:lnTo>
                  <a:lnTo>
                    <a:pt x="281" y="360"/>
                  </a:lnTo>
                  <a:lnTo>
                    <a:pt x="282" y="357"/>
                  </a:lnTo>
                  <a:lnTo>
                    <a:pt x="285" y="357"/>
                  </a:lnTo>
                  <a:lnTo>
                    <a:pt x="285" y="367"/>
                  </a:lnTo>
                  <a:lnTo>
                    <a:pt x="283" y="378"/>
                  </a:lnTo>
                  <a:lnTo>
                    <a:pt x="281" y="391"/>
                  </a:lnTo>
                  <a:lnTo>
                    <a:pt x="278" y="402"/>
                  </a:lnTo>
                  <a:lnTo>
                    <a:pt x="276" y="410"/>
                  </a:lnTo>
                  <a:lnTo>
                    <a:pt x="273" y="420"/>
                  </a:lnTo>
                  <a:lnTo>
                    <a:pt x="271" y="434"/>
                  </a:lnTo>
                  <a:lnTo>
                    <a:pt x="267" y="447"/>
                  </a:lnTo>
                  <a:lnTo>
                    <a:pt x="264" y="456"/>
                  </a:lnTo>
                  <a:lnTo>
                    <a:pt x="262" y="463"/>
                  </a:lnTo>
                  <a:lnTo>
                    <a:pt x="260" y="473"/>
                  </a:lnTo>
                  <a:lnTo>
                    <a:pt x="260" y="486"/>
                  </a:lnTo>
                  <a:lnTo>
                    <a:pt x="259" y="497"/>
                  </a:lnTo>
                  <a:lnTo>
                    <a:pt x="258" y="508"/>
                  </a:lnTo>
                  <a:lnTo>
                    <a:pt x="255" y="514"/>
                  </a:lnTo>
                  <a:lnTo>
                    <a:pt x="253" y="519"/>
                  </a:lnTo>
                  <a:lnTo>
                    <a:pt x="251" y="527"/>
                  </a:lnTo>
                  <a:lnTo>
                    <a:pt x="250" y="533"/>
                  </a:lnTo>
                  <a:lnTo>
                    <a:pt x="249" y="538"/>
                  </a:lnTo>
                  <a:lnTo>
                    <a:pt x="247" y="537"/>
                  </a:lnTo>
                  <a:lnTo>
                    <a:pt x="244" y="531"/>
                  </a:lnTo>
                  <a:lnTo>
                    <a:pt x="241" y="522"/>
                  </a:lnTo>
                  <a:lnTo>
                    <a:pt x="237" y="513"/>
                  </a:lnTo>
                  <a:lnTo>
                    <a:pt x="232" y="506"/>
                  </a:lnTo>
                  <a:lnTo>
                    <a:pt x="227" y="504"/>
                  </a:lnTo>
                  <a:lnTo>
                    <a:pt x="214" y="504"/>
                  </a:lnTo>
                  <a:lnTo>
                    <a:pt x="212" y="501"/>
                  </a:lnTo>
                  <a:lnTo>
                    <a:pt x="212" y="492"/>
                  </a:lnTo>
                  <a:lnTo>
                    <a:pt x="213" y="482"/>
                  </a:lnTo>
                  <a:lnTo>
                    <a:pt x="213" y="470"/>
                  </a:lnTo>
                  <a:lnTo>
                    <a:pt x="212" y="460"/>
                  </a:lnTo>
                  <a:lnTo>
                    <a:pt x="210" y="451"/>
                  </a:lnTo>
                  <a:lnTo>
                    <a:pt x="208" y="448"/>
                  </a:lnTo>
                  <a:lnTo>
                    <a:pt x="203" y="452"/>
                  </a:lnTo>
                  <a:lnTo>
                    <a:pt x="200" y="460"/>
                  </a:lnTo>
                  <a:lnTo>
                    <a:pt x="197" y="470"/>
                  </a:lnTo>
                  <a:lnTo>
                    <a:pt x="196" y="479"/>
                  </a:lnTo>
                  <a:lnTo>
                    <a:pt x="197" y="493"/>
                  </a:lnTo>
                  <a:lnTo>
                    <a:pt x="200" y="508"/>
                  </a:lnTo>
                  <a:lnTo>
                    <a:pt x="177" y="500"/>
                  </a:lnTo>
                  <a:lnTo>
                    <a:pt x="169" y="499"/>
                  </a:lnTo>
                  <a:lnTo>
                    <a:pt x="153" y="499"/>
                  </a:lnTo>
                  <a:lnTo>
                    <a:pt x="147" y="502"/>
                  </a:lnTo>
                  <a:lnTo>
                    <a:pt x="145" y="506"/>
                  </a:lnTo>
                  <a:lnTo>
                    <a:pt x="141" y="517"/>
                  </a:lnTo>
                  <a:lnTo>
                    <a:pt x="136" y="528"/>
                  </a:lnTo>
                  <a:lnTo>
                    <a:pt x="129" y="544"/>
                  </a:lnTo>
                  <a:lnTo>
                    <a:pt x="122" y="559"/>
                  </a:lnTo>
                  <a:lnTo>
                    <a:pt x="115" y="573"/>
                  </a:lnTo>
                  <a:lnTo>
                    <a:pt x="110" y="586"/>
                  </a:lnTo>
                  <a:lnTo>
                    <a:pt x="106" y="595"/>
                  </a:lnTo>
                  <a:lnTo>
                    <a:pt x="104" y="600"/>
                  </a:lnTo>
                  <a:lnTo>
                    <a:pt x="101" y="601"/>
                  </a:lnTo>
                  <a:lnTo>
                    <a:pt x="96" y="600"/>
                  </a:lnTo>
                  <a:lnTo>
                    <a:pt x="90" y="595"/>
                  </a:lnTo>
                  <a:lnTo>
                    <a:pt x="85" y="589"/>
                  </a:lnTo>
                  <a:lnTo>
                    <a:pt x="81" y="585"/>
                  </a:lnTo>
                  <a:lnTo>
                    <a:pt x="76" y="582"/>
                  </a:lnTo>
                  <a:lnTo>
                    <a:pt x="73" y="582"/>
                  </a:lnTo>
                  <a:lnTo>
                    <a:pt x="69" y="583"/>
                  </a:lnTo>
                  <a:lnTo>
                    <a:pt x="67" y="585"/>
                  </a:lnTo>
                  <a:lnTo>
                    <a:pt x="64" y="587"/>
                  </a:lnTo>
                  <a:lnTo>
                    <a:pt x="63" y="590"/>
                  </a:lnTo>
                  <a:lnTo>
                    <a:pt x="61" y="594"/>
                  </a:lnTo>
                  <a:lnTo>
                    <a:pt x="63" y="598"/>
                  </a:lnTo>
                  <a:lnTo>
                    <a:pt x="64" y="599"/>
                  </a:lnTo>
                  <a:lnTo>
                    <a:pt x="64" y="607"/>
                  </a:lnTo>
                  <a:lnTo>
                    <a:pt x="65" y="613"/>
                  </a:lnTo>
                  <a:lnTo>
                    <a:pt x="23" y="617"/>
                  </a:lnTo>
                  <a:lnTo>
                    <a:pt x="0" y="334"/>
                  </a:lnTo>
                  <a:lnTo>
                    <a:pt x="2" y="331"/>
                  </a:lnTo>
                  <a:lnTo>
                    <a:pt x="10" y="326"/>
                  </a:lnTo>
                  <a:lnTo>
                    <a:pt x="23" y="317"/>
                  </a:lnTo>
                  <a:lnTo>
                    <a:pt x="38" y="306"/>
                  </a:lnTo>
                  <a:lnTo>
                    <a:pt x="56" y="292"/>
                  </a:lnTo>
                  <a:lnTo>
                    <a:pt x="77" y="276"/>
                  </a:lnTo>
                  <a:lnTo>
                    <a:pt x="142" y="226"/>
                  </a:lnTo>
                  <a:lnTo>
                    <a:pt x="164" y="211"/>
                  </a:lnTo>
                  <a:lnTo>
                    <a:pt x="183" y="195"/>
                  </a:lnTo>
                  <a:lnTo>
                    <a:pt x="200" y="182"/>
                  </a:lnTo>
                  <a:lnTo>
                    <a:pt x="214" y="172"/>
                  </a:lnTo>
                  <a:lnTo>
                    <a:pt x="223" y="163"/>
                  </a:lnTo>
                  <a:lnTo>
                    <a:pt x="228" y="159"/>
                  </a:lnTo>
                  <a:lnTo>
                    <a:pt x="233" y="149"/>
                  </a:lnTo>
                  <a:lnTo>
                    <a:pt x="240" y="135"/>
                  </a:lnTo>
                  <a:lnTo>
                    <a:pt x="245" y="118"/>
                  </a:lnTo>
                  <a:lnTo>
                    <a:pt x="249" y="101"/>
                  </a:lnTo>
                  <a:lnTo>
                    <a:pt x="251" y="85"/>
                  </a:lnTo>
                  <a:lnTo>
                    <a:pt x="253" y="73"/>
                  </a:lnTo>
                  <a:lnTo>
                    <a:pt x="253" y="60"/>
                  </a:lnTo>
                  <a:lnTo>
                    <a:pt x="251" y="42"/>
                  </a:lnTo>
                  <a:lnTo>
                    <a:pt x="251" y="22"/>
                  </a:lnTo>
                  <a:lnTo>
                    <a:pt x="254" y="22"/>
                  </a:lnTo>
                  <a:lnTo>
                    <a:pt x="255" y="20"/>
                  </a:lnTo>
                  <a:lnTo>
                    <a:pt x="263" y="18"/>
                  </a:lnTo>
                  <a:lnTo>
                    <a:pt x="265" y="15"/>
                  </a:lnTo>
                  <a:lnTo>
                    <a:pt x="268" y="11"/>
                  </a:lnTo>
                  <a:lnTo>
                    <a:pt x="271" y="10"/>
                  </a:lnTo>
                  <a:lnTo>
                    <a:pt x="276" y="9"/>
                  </a:lnTo>
                  <a:lnTo>
                    <a:pt x="285" y="9"/>
                  </a:lnTo>
                  <a:lnTo>
                    <a:pt x="290" y="6"/>
                  </a:lnTo>
                  <a:lnTo>
                    <a:pt x="303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0192DAC-8C8A-4406-BBBE-96020FC9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856" y="5060950"/>
              <a:ext cx="1012825" cy="625475"/>
            </a:xfrm>
            <a:custGeom>
              <a:avLst/>
              <a:gdLst/>
              <a:ahLst/>
              <a:cxnLst>
                <a:cxn ang="0">
                  <a:pos x="272" y="4"/>
                </a:cxn>
                <a:cxn ang="0">
                  <a:pos x="274" y="33"/>
                </a:cxn>
                <a:cxn ang="0">
                  <a:pos x="291" y="63"/>
                </a:cxn>
                <a:cxn ang="0">
                  <a:pos x="305" y="63"/>
                </a:cxn>
                <a:cxn ang="0">
                  <a:pos x="344" y="37"/>
                </a:cxn>
                <a:cxn ang="0">
                  <a:pos x="372" y="33"/>
                </a:cxn>
                <a:cxn ang="0">
                  <a:pos x="392" y="20"/>
                </a:cxn>
                <a:cxn ang="0">
                  <a:pos x="408" y="32"/>
                </a:cxn>
                <a:cxn ang="0">
                  <a:pos x="431" y="55"/>
                </a:cxn>
                <a:cxn ang="0">
                  <a:pos x="448" y="55"/>
                </a:cxn>
                <a:cxn ang="0">
                  <a:pos x="471" y="73"/>
                </a:cxn>
                <a:cxn ang="0">
                  <a:pos x="489" y="94"/>
                </a:cxn>
                <a:cxn ang="0">
                  <a:pos x="521" y="115"/>
                </a:cxn>
                <a:cxn ang="0">
                  <a:pos x="554" y="136"/>
                </a:cxn>
                <a:cxn ang="0">
                  <a:pos x="609" y="136"/>
                </a:cxn>
                <a:cxn ang="0">
                  <a:pos x="595" y="155"/>
                </a:cxn>
                <a:cxn ang="0">
                  <a:pos x="581" y="176"/>
                </a:cxn>
                <a:cxn ang="0">
                  <a:pos x="584" y="207"/>
                </a:cxn>
                <a:cxn ang="0">
                  <a:pos x="593" y="237"/>
                </a:cxn>
                <a:cxn ang="0">
                  <a:pos x="636" y="285"/>
                </a:cxn>
                <a:cxn ang="0">
                  <a:pos x="631" y="313"/>
                </a:cxn>
                <a:cxn ang="0">
                  <a:pos x="618" y="338"/>
                </a:cxn>
                <a:cxn ang="0">
                  <a:pos x="590" y="360"/>
                </a:cxn>
                <a:cxn ang="0">
                  <a:pos x="593" y="380"/>
                </a:cxn>
                <a:cxn ang="0">
                  <a:pos x="584" y="388"/>
                </a:cxn>
                <a:cxn ang="0">
                  <a:pos x="546" y="385"/>
                </a:cxn>
                <a:cxn ang="0">
                  <a:pos x="518" y="361"/>
                </a:cxn>
                <a:cxn ang="0">
                  <a:pos x="495" y="360"/>
                </a:cxn>
                <a:cxn ang="0">
                  <a:pos x="449" y="349"/>
                </a:cxn>
                <a:cxn ang="0">
                  <a:pos x="395" y="340"/>
                </a:cxn>
                <a:cxn ang="0">
                  <a:pos x="363" y="322"/>
                </a:cxn>
                <a:cxn ang="0">
                  <a:pos x="348" y="309"/>
                </a:cxn>
                <a:cxn ang="0">
                  <a:pos x="273" y="281"/>
                </a:cxn>
                <a:cxn ang="0">
                  <a:pos x="214" y="259"/>
                </a:cxn>
                <a:cxn ang="0">
                  <a:pos x="182" y="246"/>
                </a:cxn>
                <a:cxn ang="0">
                  <a:pos x="176" y="241"/>
                </a:cxn>
                <a:cxn ang="0">
                  <a:pos x="173" y="232"/>
                </a:cxn>
                <a:cxn ang="0">
                  <a:pos x="146" y="218"/>
                </a:cxn>
                <a:cxn ang="0">
                  <a:pos x="119" y="205"/>
                </a:cxn>
                <a:cxn ang="0">
                  <a:pos x="111" y="194"/>
                </a:cxn>
                <a:cxn ang="0">
                  <a:pos x="91" y="186"/>
                </a:cxn>
                <a:cxn ang="0">
                  <a:pos x="52" y="142"/>
                </a:cxn>
                <a:cxn ang="0">
                  <a:pos x="31" y="140"/>
                </a:cxn>
                <a:cxn ang="0">
                  <a:pos x="14" y="146"/>
                </a:cxn>
                <a:cxn ang="0">
                  <a:pos x="0" y="130"/>
                </a:cxn>
                <a:cxn ang="0">
                  <a:pos x="15" y="110"/>
                </a:cxn>
                <a:cxn ang="0">
                  <a:pos x="49" y="101"/>
                </a:cxn>
                <a:cxn ang="0">
                  <a:pos x="54" y="82"/>
                </a:cxn>
                <a:cxn ang="0">
                  <a:pos x="54" y="49"/>
                </a:cxn>
                <a:cxn ang="0">
                  <a:pos x="81" y="42"/>
                </a:cxn>
                <a:cxn ang="0">
                  <a:pos x="104" y="55"/>
                </a:cxn>
                <a:cxn ang="0">
                  <a:pos x="123" y="64"/>
                </a:cxn>
                <a:cxn ang="0">
                  <a:pos x="147" y="50"/>
                </a:cxn>
                <a:cxn ang="0">
                  <a:pos x="192" y="59"/>
                </a:cxn>
                <a:cxn ang="0">
                  <a:pos x="209" y="63"/>
                </a:cxn>
                <a:cxn ang="0">
                  <a:pos x="220" y="64"/>
                </a:cxn>
                <a:cxn ang="0">
                  <a:pos x="238" y="74"/>
                </a:cxn>
                <a:cxn ang="0">
                  <a:pos x="233" y="45"/>
                </a:cxn>
                <a:cxn ang="0">
                  <a:pos x="222" y="13"/>
                </a:cxn>
                <a:cxn ang="0">
                  <a:pos x="244" y="1"/>
                </a:cxn>
              </a:cxnLst>
              <a:rect l="0" t="0" r="r" b="b"/>
              <a:pathLst>
                <a:path w="638" h="394">
                  <a:moveTo>
                    <a:pt x="256" y="0"/>
                  </a:moveTo>
                  <a:lnTo>
                    <a:pt x="265" y="1"/>
                  </a:lnTo>
                  <a:lnTo>
                    <a:pt x="272" y="4"/>
                  </a:lnTo>
                  <a:lnTo>
                    <a:pt x="273" y="9"/>
                  </a:lnTo>
                  <a:lnTo>
                    <a:pt x="273" y="24"/>
                  </a:lnTo>
                  <a:lnTo>
                    <a:pt x="274" y="33"/>
                  </a:lnTo>
                  <a:lnTo>
                    <a:pt x="278" y="42"/>
                  </a:lnTo>
                  <a:lnTo>
                    <a:pt x="285" y="54"/>
                  </a:lnTo>
                  <a:lnTo>
                    <a:pt x="291" y="63"/>
                  </a:lnTo>
                  <a:lnTo>
                    <a:pt x="296" y="69"/>
                  </a:lnTo>
                  <a:lnTo>
                    <a:pt x="300" y="68"/>
                  </a:lnTo>
                  <a:lnTo>
                    <a:pt x="305" y="63"/>
                  </a:lnTo>
                  <a:lnTo>
                    <a:pt x="328" y="43"/>
                  </a:lnTo>
                  <a:lnTo>
                    <a:pt x="335" y="40"/>
                  </a:lnTo>
                  <a:lnTo>
                    <a:pt x="344" y="37"/>
                  </a:lnTo>
                  <a:lnTo>
                    <a:pt x="355" y="36"/>
                  </a:lnTo>
                  <a:lnTo>
                    <a:pt x="365" y="34"/>
                  </a:lnTo>
                  <a:lnTo>
                    <a:pt x="372" y="33"/>
                  </a:lnTo>
                  <a:lnTo>
                    <a:pt x="377" y="29"/>
                  </a:lnTo>
                  <a:lnTo>
                    <a:pt x="385" y="24"/>
                  </a:lnTo>
                  <a:lnTo>
                    <a:pt x="392" y="20"/>
                  </a:lnTo>
                  <a:lnTo>
                    <a:pt x="398" y="20"/>
                  </a:lnTo>
                  <a:lnTo>
                    <a:pt x="401" y="25"/>
                  </a:lnTo>
                  <a:lnTo>
                    <a:pt x="408" y="32"/>
                  </a:lnTo>
                  <a:lnTo>
                    <a:pt x="416" y="41"/>
                  </a:lnTo>
                  <a:lnTo>
                    <a:pt x="423" y="49"/>
                  </a:lnTo>
                  <a:lnTo>
                    <a:pt x="431" y="55"/>
                  </a:lnTo>
                  <a:lnTo>
                    <a:pt x="435" y="58"/>
                  </a:lnTo>
                  <a:lnTo>
                    <a:pt x="440" y="56"/>
                  </a:lnTo>
                  <a:lnTo>
                    <a:pt x="448" y="55"/>
                  </a:lnTo>
                  <a:lnTo>
                    <a:pt x="455" y="55"/>
                  </a:lnTo>
                  <a:lnTo>
                    <a:pt x="463" y="60"/>
                  </a:lnTo>
                  <a:lnTo>
                    <a:pt x="471" y="73"/>
                  </a:lnTo>
                  <a:lnTo>
                    <a:pt x="477" y="82"/>
                  </a:lnTo>
                  <a:lnTo>
                    <a:pt x="484" y="90"/>
                  </a:lnTo>
                  <a:lnTo>
                    <a:pt x="489" y="94"/>
                  </a:lnTo>
                  <a:lnTo>
                    <a:pt x="498" y="100"/>
                  </a:lnTo>
                  <a:lnTo>
                    <a:pt x="508" y="108"/>
                  </a:lnTo>
                  <a:lnTo>
                    <a:pt x="521" y="115"/>
                  </a:lnTo>
                  <a:lnTo>
                    <a:pt x="532" y="124"/>
                  </a:lnTo>
                  <a:lnTo>
                    <a:pt x="544" y="131"/>
                  </a:lnTo>
                  <a:lnTo>
                    <a:pt x="554" y="136"/>
                  </a:lnTo>
                  <a:lnTo>
                    <a:pt x="561" y="137"/>
                  </a:lnTo>
                  <a:lnTo>
                    <a:pt x="600" y="137"/>
                  </a:lnTo>
                  <a:lnTo>
                    <a:pt x="609" y="136"/>
                  </a:lnTo>
                  <a:lnTo>
                    <a:pt x="609" y="135"/>
                  </a:lnTo>
                  <a:lnTo>
                    <a:pt x="611" y="135"/>
                  </a:lnTo>
                  <a:lnTo>
                    <a:pt x="595" y="155"/>
                  </a:lnTo>
                  <a:lnTo>
                    <a:pt x="589" y="164"/>
                  </a:lnTo>
                  <a:lnTo>
                    <a:pt x="584" y="171"/>
                  </a:lnTo>
                  <a:lnTo>
                    <a:pt x="581" y="176"/>
                  </a:lnTo>
                  <a:lnTo>
                    <a:pt x="581" y="184"/>
                  </a:lnTo>
                  <a:lnTo>
                    <a:pt x="582" y="194"/>
                  </a:lnTo>
                  <a:lnTo>
                    <a:pt x="584" y="207"/>
                  </a:lnTo>
                  <a:lnTo>
                    <a:pt x="586" y="220"/>
                  </a:lnTo>
                  <a:lnTo>
                    <a:pt x="590" y="231"/>
                  </a:lnTo>
                  <a:lnTo>
                    <a:pt x="593" y="237"/>
                  </a:lnTo>
                  <a:lnTo>
                    <a:pt x="596" y="243"/>
                  </a:lnTo>
                  <a:lnTo>
                    <a:pt x="631" y="277"/>
                  </a:lnTo>
                  <a:lnTo>
                    <a:pt x="636" y="285"/>
                  </a:lnTo>
                  <a:lnTo>
                    <a:pt x="638" y="290"/>
                  </a:lnTo>
                  <a:lnTo>
                    <a:pt x="634" y="300"/>
                  </a:lnTo>
                  <a:lnTo>
                    <a:pt x="631" y="313"/>
                  </a:lnTo>
                  <a:lnTo>
                    <a:pt x="631" y="325"/>
                  </a:lnTo>
                  <a:lnTo>
                    <a:pt x="627" y="331"/>
                  </a:lnTo>
                  <a:lnTo>
                    <a:pt x="618" y="338"/>
                  </a:lnTo>
                  <a:lnTo>
                    <a:pt x="607" y="344"/>
                  </a:lnTo>
                  <a:lnTo>
                    <a:pt x="596" y="352"/>
                  </a:lnTo>
                  <a:lnTo>
                    <a:pt x="590" y="360"/>
                  </a:lnTo>
                  <a:lnTo>
                    <a:pt x="589" y="369"/>
                  </a:lnTo>
                  <a:lnTo>
                    <a:pt x="590" y="375"/>
                  </a:lnTo>
                  <a:lnTo>
                    <a:pt x="593" y="380"/>
                  </a:lnTo>
                  <a:lnTo>
                    <a:pt x="594" y="384"/>
                  </a:lnTo>
                  <a:lnTo>
                    <a:pt x="591" y="385"/>
                  </a:lnTo>
                  <a:lnTo>
                    <a:pt x="584" y="388"/>
                  </a:lnTo>
                  <a:lnTo>
                    <a:pt x="573" y="392"/>
                  </a:lnTo>
                  <a:lnTo>
                    <a:pt x="561" y="394"/>
                  </a:lnTo>
                  <a:lnTo>
                    <a:pt x="546" y="385"/>
                  </a:lnTo>
                  <a:lnTo>
                    <a:pt x="536" y="376"/>
                  </a:lnTo>
                  <a:lnTo>
                    <a:pt x="526" y="366"/>
                  </a:lnTo>
                  <a:lnTo>
                    <a:pt x="518" y="361"/>
                  </a:lnTo>
                  <a:lnTo>
                    <a:pt x="508" y="361"/>
                  </a:lnTo>
                  <a:lnTo>
                    <a:pt x="503" y="362"/>
                  </a:lnTo>
                  <a:lnTo>
                    <a:pt x="495" y="360"/>
                  </a:lnTo>
                  <a:lnTo>
                    <a:pt x="485" y="356"/>
                  </a:lnTo>
                  <a:lnTo>
                    <a:pt x="468" y="353"/>
                  </a:lnTo>
                  <a:lnTo>
                    <a:pt x="449" y="349"/>
                  </a:lnTo>
                  <a:lnTo>
                    <a:pt x="428" y="347"/>
                  </a:lnTo>
                  <a:lnTo>
                    <a:pt x="410" y="343"/>
                  </a:lnTo>
                  <a:lnTo>
                    <a:pt x="395" y="340"/>
                  </a:lnTo>
                  <a:lnTo>
                    <a:pt x="380" y="335"/>
                  </a:lnTo>
                  <a:lnTo>
                    <a:pt x="369" y="329"/>
                  </a:lnTo>
                  <a:lnTo>
                    <a:pt x="363" y="322"/>
                  </a:lnTo>
                  <a:lnTo>
                    <a:pt x="360" y="317"/>
                  </a:lnTo>
                  <a:lnTo>
                    <a:pt x="357" y="315"/>
                  </a:lnTo>
                  <a:lnTo>
                    <a:pt x="348" y="309"/>
                  </a:lnTo>
                  <a:lnTo>
                    <a:pt x="333" y="303"/>
                  </a:lnTo>
                  <a:lnTo>
                    <a:pt x="314" y="297"/>
                  </a:lnTo>
                  <a:lnTo>
                    <a:pt x="273" y="281"/>
                  </a:lnTo>
                  <a:lnTo>
                    <a:pt x="251" y="272"/>
                  </a:lnTo>
                  <a:lnTo>
                    <a:pt x="231" y="266"/>
                  </a:lnTo>
                  <a:lnTo>
                    <a:pt x="214" y="259"/>
                  </a:lnTo>
                  <a:lnTo>
                    <a:pt x="200" y="254"/>
                  </a:lnTo>
                  <a:lnTo>
                    <a:pt x="187" y="248"/>
                  </a:lnTo>
                  <a:lnTo>
                    <a:pt x="182" y="246"/>
                  </a:lnTo>
                  <a:lnTo>
                    <a:pt x="179" y="244"/>
                  </a:lnTo>
                  <a:lnTo>
                    <a:pt x="177" y="243"/>
                  </a:lnTo>
                  <a:lnTo>
                    <a:pt x="176" y="241"/>
                  </a:lnTo>
                  <a:lnTo>
                    <a:pt x="174" y="239"/>
                  </a:lnTo>
                  <a:lnTo>
                    <a:pt x="174" y="235"/>
                  </a:lnTo>
                  <a:lnTo>
                    <a:pt x="173" y="232"/>
                  </a:lnTo>
                  <a:lnTo>
                    <a:pt x="168" y="227"/>
                  </a:lnTo>
                  <a:lnTo>
                    <a:pt x="158" y="223"/>
                  </a:lnTo>
                  <a:lnTo>
                    <a:pt x="146" y="218"/>
                  </a:lnTo>
                  <a:lnTo>
                    <a:pt x="132" y="213"/>
                  </a:lnTo>
                  <a:lnTo>
                    <a:pt x="122" y="208"/>
                  </a:lnTo>
                  <a:lnTo>
                    <a:pt x="119" y="205"/>
                  </a:lnTo>
                  <a:lnTo>
                    <a:pt x="119" y="203"/>
                  </a:lnTo>
                  <a:lnTo>
                    <a:pt x="117" y="198"/>
                  </a:lnTo>
                  <a:lnTo>
                    <a:pt x="111" y="194"/>
                  </a:lnTo>
                  <a:lnTo>
                    <a:pt x="104" y="193"/>
                  </a:lnTo>
                  <a:lnTo>
                    <a:pt x="97" y="190"/>
                  </a:lnTo>
                  <a:lnTo>
                    <a:pt x="91" y="186"/>
                  </a:lnTo>
                  <a:lnTo>
                    <a:pt x="81" y="176"/>
                  </a:lnTo>
                  <a:lnTo>
                    <a:pt x="69" y="160"/>
                  </a:lnTo>
                  <a:lnTo>
                    <a:pt x="52" y="142"/>
                  </a:lnTo>
                  <a:lnTo>
                    <a:pt x="43" y="137"/>
                  </a:lnTo>
                  <a:lnTo>
                    <a:pt x="37" y="136"/>
                  </a:lnTo>
                  <a:lnTo>
                    <a:pt x="31" y="140"/>
                  </a:lnTo>
                  <a:lnTo>
                    <a:pt x="25" y="144"/>
                  </a:lnTo>
                  <a:lnTo>
                    <a:pt x="20" y="146"/>
                  </a:lnTo>
                  <a:lnTo>
                    <a:pt x="14" y="146"/>
                  </a:lnTo>
                  <a:lnTo>
                    <a:pt x="10" y="144"/>
                  </a:lnTo>
                  <a:lnTo>
                    <a:pt x="0" y="141"/>
                  </a:lnTo>
                  <a:lnTo>
                    <a:pt x="0" y="130"/>
                  </a:lnTo>
                  <a:lnTo>
                    <a:pt x="2" y="122"/>
                  </a:lnTo>
                  <a:lnTo>
                    <a:pt x="6" y="115"/>
                  </a:lnTo>
                  <a:lnTo>
                    <a:pt x="15" y="110"/>
                  </a:lnTo>
                  <a:lnTo>
                    <a:pt x="27" y="108"/>
                  </a:lnTo>
                  <a:lnTo>
                    <a:pt x="40" y="105"/>
                  </a:lnTo>
                  <a:lnTo>
                    <a:pt x="49" y="101"/>
                  </a:lnTo>
                  <a:lnTo>
                    <a:pt x="54" y="97"/>
                  </a:lnTo>
                  <a:lnTo>
                    <a:pt x="55" y="91"/>
                  </a:lnTo>
                  <a:lnTo>
                    <a:pt x="54" y="82"/>
                  </a:lnTo>
                  <a:lnTo>
                    <a:pt x="51" y="72"/>
                  </a:lnTo>
                  <a:lnTo>
                    <a:pt x="51" y="52"/>
                  </a:lnTo>
                  <a:lnTo>
                    <a:pt x="54" y="49"/>
                  </a:lnTo>
                  <a:lnTo>
                    <a:pt x="63" y="46"/>
                  </a:lnTo>
                  <a:lnTo>
                    <a:pt x="72" y="45"/>
                  </a:lnTo>
                  <a:lnTo>
                    <a:pt x="81" y="42"/>
                  </a:lnTo>
                  <a:lnTo>
                    <a:pt x="87" y="43"/>
                  </a:lnTo>
                  <a:lnTo>
                    <a:pt x="95" y="49"/>
                  </a:lnTo>
                  <a:lnTo>
                    <a:pt x="104" y="55"/>
                  </a:lnTo>
                  <a:lnTo>
                    <a:pt x="111" y="60"/>
                  </a:lnTo>
                  <a:lnTo>
                    <a:pt x="119" y="64"/>
                  </a:lnTo>
                  <a:lnTo>
                    <a:pt x="123" y="64"/>
                  </a:lnTo>
                  <a:lnTo>
                    <a:pt x="128" y="59"/>
                  </a:lnTo>
                  <a:lnTo>
                    <a:pt x="136" y="54"/>
                  </a:lnTo>
                  <a:lnTo>
                    <a:pt x="147" y="50"/>
                  </a:lnTo>
                  <a:lnTo>
                    <a:pt x="163" y="50"/>
                  </a:lnTo>
                  <a:lnTo>
                    <a:pt x="179" y="54"/>
                  </a:lnTo>
                  <a:lnTo>
                    <a:pt x="192" y="59"/>
                  </a:lnTo>
                  <a:lnTo>
                    <a:pt x="200" y="61"/>
                  </a:lnTo>
                  <a:lnTo>
                    <a:pt x="205" y="63"/>
                  </a:lnTo>
                  <a:lnTo>
                    <a:pt x="209" y="63"/>
                  </a:lnTo>
                  <a:lnTo>
                    <a:pt x="212" y="60"/>
                  </a:lnTo>
                  <a:lnTo>
                    <a:pt x="215" y="60"/>
                  </a:lnTo>
                  <a:lnTo>
                    <a:pt x="220" y="64"/>
                  </a:lnTo>
                  <a:lnTo>
                    <a:pt x="227" y="68"/>
                  </a:lnTo>
                  <a:lnTo>
                    <a:pt x="233" y="73"/>
                  </a:lnTo>
                  <a:lnTo>
                    <a:pt x="238" y="74"/>
                  </a:lnTo>
                  <a:lnTo>
                    <a:pt x="241" y="72"/>
                  </a:lnTo>
                  <a:lnTo>
                    <a:pt x="241" y="65"/>
                  </a:lnTo>
                  <a:lnTo>
                    <a:pt x="233" y="45"/>
                  </a:lnTo>
                  <a:lnTo>
                    <a:pt x="228" y="32"/>
                  </a:lnTo>
                  <a:lnTo>
                    <a:pt x="224" y="22"/>
                  </a:lnTo>
                  <a:lnTo>
                    <a:pt x="222" y="13"/>
                  </a:lnTo>
                  <a:lnTo>
                    <a:pt x="224" y="7"/>
                  </a:lnTo>
                  <a:lnTo>
                    <a:pt x="233" y="4"/>
                  </a:lnTo>
                  <a:lnTo>
                    <a:pt x="244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6ED073D8-9940-4F0A-95D9-4F51520D0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444" y="5114925"/>
              <a:ext cx="1130300" cy="731838"/>
            </a:xfrm>
            <a:custGeom>
              <a:avLst/>
              <a:gdLst/>
              <a:ahLst/>
              <a:cxnLst>
                <a:cxn ang="0">
                  <a:pos x="314" y="9"/>
                </a:cxn>
                <a:cxn ang="0">
                  <a:pos x="332" y="39"/>
                </a:cxn>
                <a:cxn ang="0">
                  <a:pos x="360" y="62"/>
                </a:cxn>
                <a:cxn ang="0">
                  <a:pos x="402" y="72"/>
                </a:cxn>
                <a:cxn ang="0">
                  <a:pos x="399" y="103"/>
                </a:cxn>
                <a:cxn ang="0">
                  <a:pos x="393" y="133"/>
                </a:cxn>
                <a:cxn ang="0">
                  <a:pos x="427" y="160"/>
                </a:cxn>
                <a:cxn ang="0">
                  <a:pos x="467" y="134"/>
                </a:cxn>
                <a:cxn ang="0">
                  <a:pos x="517" y="178"/>
                </a:cxn>
                <a:cxn ang="0">
                  <a:pos x="565" y="203"/>
                </a:cxn>
                <a:cxn ang="0">
                  <a:pos x="712" y="206"/>
                </a:cxn>
                <a:cxn ang="0">
                  <a:pos x="698" y="247"/>
                </a:cxn>
                <a:cxn ang="0">
                  <a:pos x="678" y="265"/>
                </a:cxn>
                <a:cxn ang="0">
                  <a:pos x="668" y="310"/>
                </a:cxn>
                <a:cxn ang="0">
                  <a:pos x="682" y="360"/>
                </a:cxn>
                <a:cxn ang="0">
                  <a:pos x="662" y="355"/>
                </a:cxn>
                <a:cxn ang="0">
                  <a:pos x="645" y="358"/>
                </a:cxn>
                <a:cxn ang="0">
                  <a:pos x="626" y="344"/>
                </a:cxn>
                <a:cxn ang="0">
                  <a:pos x="626" y="360"/>
                </a:cxn>
                <a:cxn ang="0">
                  <a:pos x="587" y="360"/>
                </a:cxn>
                <a:cxn ang="0">
                  <a:pos x="588" y="347"/>
                </a:cxn>
                <a:cxn ang="0">
                  <a:pos x="586" y="337"/>
                </a:cxn>
                <a:cxn ang="0">
                  <a:pos x="565" y="349"/>
                </a:cxn>
                <a:cxn ang="0">
                  <a:pos x="559" y="337"/>
                </a:cxn>
                <a:cxn ang="0">
                  <a:pos x="550" y="331"/>
                </a:cxn>
                <a:cxn ang="0">
                  <a:pos x="536" y="349"/>
                </a:cxn>
                <a:cxn ang="0">
                  <a:pos x="556" y="358"/>
                </a:cxn>
                <a:cxn ang="0">
                  <a:pos x="535" y="365"/>
                </a:cxn>
                <a:cxn ang="0">
                  <a:pos x="495" y="382"/>
                </a:cxn>
                <a:cxn ang="0">
                  <a:pos x="454" y="407"/>
                </a:cxn>
                <a:cxn ang="0">
                  <a:pos x="397" y="432"/>
                </a:cxn>
                <a:cxn ang="0">
                  <a:pos x="355" y="450"/>
                </a:cxn>
                <a:cxn ang="0">
                  <a:pos x="300" y="461"/>
                </a:cxn>
                <a:cxn ang="0">
                  <a:pos x="216" y="430"/>
                </a:cxn>
                <a:cxn ang="0">
                  <a:pos x="136" y="421"/>
                </a:cxn>
                <a:cxn ang="0">
                  <a:pos x="103" y="407"/>
                </a:cxn>
                <a:cxn ang="0">
                  <a:pos x="51" y="378"/>
                </a:cxn>
                <a:cxn ang="0">
                  <a:pos x="5" y="364"/>
                </a:cxn>
                <a:cxn ang="0">
                  <a:pos x="30" y="351"/>
                </a:cxn>
                <a:cxn ang="0">
                  <a:pos x="28" y="335"/>
                </a:cxn>
                <a:cxn ang="0">
                  <a:pos x="57" y="304"/>
                </a:cxn>
                <a:cxn ang="0">
                  <a:pos x="73" y="266"/>
                </a:cxn>
                <a:cxn ang="0">
                  <a:pos x="35" y="209"/>
                </a:cxn>
                <a:cxn ang="0">
                  <a:pos x="23" y="173"/>
                </a:cxn>
                <a:cxn ang="0">
                  <a:pos x="23" y="137"/>
                </a:cxn>
                <a:cxn ang="0">
                  <a:pos x="57" y="98"/>
                </a:cxn>
                <a:cxn ang="0">
                  <a:pos x="84" y="97"/>
                </a:cxn>
                <a:cxn ang="0">
                  <a:pos x="110" y="102"/>
                </a:cxn>
                <a:cxn ang="0">
                  <a:pos x="112" y="60"/>
                </a:cxn>
                <a:cxn ang="0">
                  <a:pos x="120" y="45"/>
                </a:cxn>
                <a:cxn ang="0">
                  <a:pos x="128" y="45"/>
                </a:cxn>
                <a:cxn ang="0">
                  <a:pos x="142" y="84"/>
                </a:cxn>
                <a:cxn ang="0">
                  <a:pos x="182" y="69"/>
                </a:cxn>
                <a:cxn ang="0">
                  <a:pos x="207" y="70"/>
                </a:cxn>
                <a:cxn ang="0">
                  <a:pos x="239" y="60"/>
                </a:cxn>
                <a:cxn ang="0">
                  <a:pos x="268" y="29"/>
                </a:cxn>
                <a:cxn ang="0">
                  <a:pos x="290" y="0"/>
                </a:cxn>
              </a:cxnLst>
              <a:rect l="0" t="0" r="r" b="b"/>
              <a:pathLst>
                <a:path w="712" h="461">
                  <a:moveTo>
                    <a:pt x="290" y="0"/>
                  </a:moveTo>
                  <a:lnTo>
                    <a:pt x="297" y="2"/>
                  </a:lnTo>
                  <a:lnTo>
                    <a:pt x="306" y="6"/>
                  </a:lnTo>
                  <a:lnTo>
                    <a:pt x="314" y="9"/>
                  </a:lnTo>
                  <a:lnTo>
                    <a:pt x="318" y="15"/>
                  </a:lnTo>
                  <a:lnTo>
                    <a:pt x="320" y="20"/>
                  </a:lnTo>
                  <a:lnTo>
                    <a:pt x="325" y="29"/>
                  </a:lnTo>
                  <a:lnTo>
                    <a:pt x="332" y="39"/>
                  </a:lnTo>
                  <a:lnTo>
                    <a:pt x="337" y="48"/>
                  </a:lnTo>
                  <a:lnTo>
                    <a:pt x="343" y="56"/>
                  </a:lnTo>
                  <a:lnTo>
                    <a:pt x="351" y="61"/>
                  </a:lnTo>
                  <a:lnTo>
                    <a:pt x="360" y="62"/>
                  </a:lnTo>
                  <a:lnTo>
                    <a:pt x="368" y="61"/>
                  </a:lnTo>
                  <a:lnTo>
                    <a:pt x="388" y="61"/>
                  </a:lnTo>
                  <a:lnTo>
                    <a:pt x="396" y="65"/>
                  </a:lnTo>
                  <a:lnTo>
                    <a:pt x="402" y="72"/>
                  </a:lnTo>
                  <a:lnTo>
                    <a:pt x="406" y="81"/>
                  </a:lnTo>
                  <a:lnTo>
                    <a:pt x="408" y="90"/>
                  </a:lnTo>
                  <a:lnTo>
                    <a:pt x="405" y="98"/>
                  </a:lnTo>
                  <a:lnTo>
                    <a:pt x="399" y="103"/>
                  </a:lnTo>
                  <a:lnTo>
                    <a:pt x="393" y="110"/>
                  </a:lnTo>
                  <a:lnTo>
                    <a:pt x="390" y="116"/>
                  </a:lnTo>
                  <a:lnTo>
                    <a:pt x="390" y="124"/>
                  </a:lnTo>
                  <a:lnTo>
                    <a:pt x="393" y="133"/>
                  </a:lnTo>
                  <a:lnTo>
                    <a:pt x="404" y="153"/>
                  </a:lnTo>
                  <a:lnTo>
                    <a:pt x="411" y="161"/>
                  </a:lnTo>
                  <a:lnTo>
                    <a:pt x="419" y="164"/>
                  </a:lnTo>
                  <a:lnTo>
                    <a:pt x="427" y="160"/>
                  </a:lnTo>
                  <a:lnTo>
                    <a:pt x="436" y="153"/>
                  </a:lnTo>
                  <a:lnTo>
                    <a:pt x="446" y="144"/>
                  </a:lnTo>
                  <a:lnTo>
                    <a:pt x="456" y="138"/>
                  </a:lnTo>
                  <a:lnTo>
                    <a:pt x="467" y="134"/>
                  </a:lnTo>
                  <a:lnTo>
                    <a:pt x="476" y="135"/>
                  </a:lnTo>
                  <a:lnTo>
                    <a:pt x="483" y="142"/>
                  </a:lnTo>
                  <a:lnTo>
                    <a:pt x="494" y="152"/>
                  </a:lnTo>
                  <a:lnTo>
                    <a:pt x="517" y="178"/>
                  </a:lnTo>
                  <a:lnTo>
                    <a:pt x="537" y="198"/>
                  </a:lnTo>
                  <a:lnTo>
                    <a:pt x="545" y="202"/>
                  </a:lnTo>
                  <a:lnTo>
                    <a:pt x="553" y="203"/>
                  </a:lnTo>
                  <a:lnTo>
                    <a:pt x="565" y="203"/>
                  </a:lnTo>
                  <a:lnTo>
                    <a:pt x="585" y="205"/>
                  </a:lnTo>
                  <a:lnTo>
                    <a:pt x="608" y="205"/>
                  </a:lnTo>
                  <a:lnTo>
                    <a:pt x="633" y="206"/>
                  </a:lnTo>
                  <a:lnTo>
                    <a:pt x="712" y="206"/>
                  </a:lnTo>
                  <a:lnTo>
                    <a:pt x="707" y="218"/>
                  </a:lnTo>
                  <a:lnTo>
                    <a:pt x="703" y="229"/>
                  </a:lnTo>
                  <a:lnTo>
                    <a:pt x="699" y="239"/>
                  </a:lnTo>
                  <a:lnTo>
                    <a:pt x="698" y="247"/>
                  </a:lnTo>
                  <a:lnTo>
                    <a:pt x="695" y="252"/>
                  </a:lnTo>
                  <a:lnTo>
                    <a:pt x="680" y="260"/>
                  </a:lnTo>
                  <a:lnTo>
                    <a:pt x="678" y="263"/>
                  </a:lnTo>
                  <a:lnTo>
                    <a:pt x="678" y="265"/>
                  </a:lnTo>
                  <a:lnTo>
                    <a:pt x="677" y="275"/>
                  </a:lnTo>
                  <a:lnTo>
                    <a:pt x="674" y="287"/>
                  </a:lnTo>
                  <a:lnTo>
                    <a:pt x="671" y="299"/>
                  </a:lnTo>
                  <a:lnTo>
                    <a:pt x="668" y="310"/>
                  </a:lnTo>
                  <a:lnTo>
                    <a:pt x="668" y="319"/>
                  </a:lnTo>
                  <a:lnTo>
                    <a:pt x="678" y="337"/>
                  </a:lnTo>
                  <a:lnTo>
                    <a:pt x="682" y="349"/>
                  </a:lnTo>
                  <a:lnTo>
                    <a:pt x="682" y="360"/>
                  </a:lnTo>
                  <a:lnTo>
                    <a:pt x="678" y="371"/>
                  </a:lnTo>
                  <a:lnTo>
                    <a:pt x="671" y="365"/>
                  </a:lnTo>
                  <a:lnTo>
                    <a:pt x="668" y="362"/>
                  </a:lnTo>
                  <a:lnTo>
                    <a:pt x="662" y="355"/>
                  </a:lnTo>
                  <a:lnTo>
                    <a:pt x="655" y="355"/>
                  </a:lnTo>
                  <a:lnTo>
                    <a:pt x="653" y="356"/>
                  </a:lnTo>
                  <a:lnTo>
                    <a:pt x="649" y="358"/>
                  </a:lnTo>
                  <a:lnTo>
                    <a:pt x="645" y="358"/>
                  </a:lnTo>
                  <a:lnTo>
                    <a:pt x="637" y="355"/>
                  </a:lnTo>
                  <a:lnTo>
                    <a:pt x="630" y="347"/>
                  </a:lnTo>
                  <a:lnTo>
                    <a:pt x="628" y="345"/>
                  </a:lnTo>
                  <a:lnTo>
                    <a:pt x="626" y="344"/>
                  </a:lnTo>
                  <a:lnTo>
                    <a:pt x="624" y="344"/>
                  </a:lnTo>
                  <a:lnTo>
                    <a:pt x="624" y="347"/>
                  </a:lnTo>
                  <a:lnTo>
                    <a:pt x="626" y="350"/>
                  </a:lnTo>
                  <a:lnTo>
                    <a:pt x="626" y="360"/>
                  </a:lnTo>
                  <a:lnTo>
                    <a:pt x="624" y="362"/>
                  </a:lnTo>
                  <a:lnTo>
                    <a:pt x="618" y="363"/>
                  </a:lnTo>
                  <a:lnTo>
                    <a:pt x="608" y="363"/>
                  </a:lnTo>
                  <a:lnTo>
                    <a:pt x="587" y="360"/>
                  </a:lnTo>
                  <a:lnTo>
                    <a:pt x="583" y="359"/>
                  </a:lnTo>
                  <a:lnTo>
                    <a:pt x="583" y="356"/>
                  </a:lnTo>
                  <a:lnTo>
                    <a:pt x="586" y="353"/>
                  </a:lnTo>
                  <a:lnTo>
                    <a:pt x="588" y="347"/>
                  </a:lnTo>
                  <a:lnTo>
                    <a:pt x="592" y="342"/>
                  </a:lnTo>
                  <a:lnTo>
                    <a:pt x="592" y="340"/>
                  </a:lnTo>
                  <a:lnTo>
                    <a:pt x="591" y="337"/>
                  </a:lnTo>
                  <a:lnTo>
                    <a:pt x="586" y="337"/>
                  </a:lnTo>
                  <a:lnTo>
                    <a:pt x="580" y="341"/>
                  </a:lnTo>
                  <a:lnTo>
                    <a:pt x="574" y="345"/>
                  </a:lnTo>
                  <a:lnTo>
                    <a:pt x="568" y="349"/>
                  </a:lnTo>
                  <a:lnTo>
                    <a:pt x="565" y="349"/>
                  </a:lnTo>
                  <a:lnTo>
                    <a:pt x="563" y="346"/>
                  </a:lnTo>
                  <a:lnTo>
                    <a:pt x="562" y="344"/>
                  </a:lnTo>
                  <a:lnTo>
                    <a:pt x="560" y="340"/>
                  </a:lnTo>
                  <a:lnTo>
                    <a:pt x="559" y="337"/>
                  </a:lnTo>
                  <a:lnTo>
                    <a:pt x="558" y="333"/>
                  </a:lnTo>
                  <a:lnTo>
                    <a:pt x="555" y="331"/>
                  </a:lnTo>
                  <a:lnTo>
                    <a:pt x="553" y="329"/>
                  </a:lnTo>
                  <a:lnTo>
                    <a:pt x="550" y="331"/>
                  </a:lnTo>
                  <a:lnTo>
                    <a:pt x="545" y="336"/>
                  </a:lnTo>
                  <a:lnTo>
                    <a:pt x="540" y="344"/>
                  </a:lnTo>
                  <a:lnTo>
                    <a:pt x="538" y="346"/>
                  </a:lnTo>
                  <a:lnTo>
                    <a:pt x="536" y="349"/>
                  </a:lnTo>
                  <a:lnTo>
                    <a:pt x="536" y="353"/>
                  </a:lnTo>
                  <a:lnTo>
                    <a:pt x="541" y="354"/>
                  </a:lnTo>
                  <a:lnTo>
                    <a:pt x="547" y="355"/>
                  </a:lnTo>
                  <a:lnTo>
                    <a:pt x="556" y="358"/>
                  </a:lnTo>
                  <a:lnTo>
                    <a:pt x="559" y="360"/>
                  </a:lnTo>
                  <a:lnTo>
                    <a:pt x="555" y="363"/>
                  </a:lnTo>
                  <a:lnTo>
                    <a:pt x="546" y="364"/>
                  </a:lnTo>
                  <a:lnTo>
                    <a:pt x="535" y="365"/>
                  </a:lnTo>
                  <a:lnTo>
                    <a:pt x="510" y="365"/>
                  </a:lnTo>
                  <a:lnTo>
                    <a:pt x="503" y="369"/>
                  </a:lnTo>
                  <a:lnTo>
                    <a:pt x="497" y="374"/>
                  </a:lnTo>
                  <a:lnTo>
                    <a:pt x="495" y="382"/>
                  </a:lnTo>
                  <a:lnTo>
                    <a:pt x="487" y="391"/>
                  </a:lnTo>
                  <a:lnTo>
                    <a:pt x="476" y="399"/>
                  </a:lnTo>
                  <a:lnTo>
                    <a:pt x="461" y="404"/>
                  </a:lnTo>
                  <a:lnTo>
                    <a:pt x="454" y="407"/>
                  </a:lnTo>
                  <a:lnTo>
                    <a:pt x="442" y="412"/>
                  </a:lnTo>
                  <a:lnTo>
                    <a:pt x="428" y="418"/>
                  </a:lnTo>
                  <a:lnTo>
                    <a:pt x="413" y="425"/>
                  </a:lnTo>
                  <a:lnTo>
                    <a:pt x="397" y="432"/>
                  </a:lnTo>
                  <a:lnTo>
                    <a:pt x="383" y="439"/>
                  </a:lnTo>
                  <a:lnTo>
                    <a:pt x="370" y="445"/>
                  </a:lnTo>
                  <a:lnTo>
                    <a:pt x="360" y="449"/>
                  </a:lnTo>
                  <a:lnTo>
                    <a:pt x="355" y="450"/>
                  </a:lnTo>
                  <a:lnTo>
                    <a:pt x="347" y="452"/>
                  </a:lnTo>
                  <a:lnTo>
                    <a:pt x="334" y="455"/>
                  </a:lnTo>
                  <a:lnTo>
                    <a:pt x="318" y="459"/>
                  </a:lnTo>
                  <a:lnTo>
                    <a:pt x="300" y="461"/>
                  </a:lnTo>
                  <a:lnTo>
                    <a:pt x="284" y="458"/>
                  </a:lnTo>
                  <a:lnTo>
                    <a:pt x="268" y="453"/>
                  </a:lnTo>
                  <a:lnTo>
                    <a:pt x="250" y="445"/>
                  </a:lnTo>
                  <a:lnTo>
                    <a:pt x="216" y="430"/>
                  </a:lnTo>
                  <a:lnTo>
                    <a:pt x="200" y="425"/>
                  </a:lnTo>
                  <a:lnTo>
                    <a:pt x="183" y="422"/>
                  </a:lnTo>
                  <a:lnTo>
                    <a:pt x="165" y="421"/>
                  </a:lnTo>
                  <a:lnTo>
                    <a:pt x="136" y="421"/>
                  </a:lnTo>
                  <a:lnTo>
                    <a:pt x="127" y="419"/>
                  </a:lnTo>
                  <a:lnTo>
                    <a:pt x="119" y="418"/>
                  </a:lnTo>
                  <a:lnTo>
                    <a:pt x="111" y="413"/>
                  </a:lnTo>
                  <a:lnTo>
                    <a:pt x="103" y="407"/>
                  </a:lnTo>
                  <a:lnTo>
                    <a:pt x="91" y="396"/>
                  </a:lnTo>
                  <a:lnTo>
                    <a:pt x="78" y="387"/>
                  </a:lnTo>
                  <a:lnTo>
                    <a:pt x="64" y="382"/>
                  </a:lnTo>
                  <a:lnTo>
                    <a:pt x="51" y="378"/>
                  </a:lnTo>
                  <a:lnTo>
                    <a:pt x="35" y="376"/>
                  </a:lnTo>
                  <a:lnTo>
                    <a:pt x="19" y="369"/>
                  </a:lnTo>
                  <a:lnTo>
                    <a:pt x="11" y="367"/>
                  </a:lnTo>
                  <a:lnTo>
                    <a:pt x="5" y="364"/>
                  </a:lnTo>
                  <a:lnTo>
                    <a:pt x="0" y="360"/>
                  </a:lnTo>
                  <a:lnTo>
                    <a:pt x="12" y="358"/>
                  </a:lnTo>
                  <a:lnTo>
                    <a:pt x="23" y="354"/>
                  </a:lnTo>
                  <a:lnTo>
                    <a:pt x="30" y="351"/>
                  </a:lnTo>
                  <a:lnTo>
                    <a:pt x="33" y="350"/>
                  </a:lnTo>
                  <a:lnTo>
                    <a:pt x="32" y="346"/>
                  </a:lnTo>
                  <a:lnTo>
                    <a:pt x="29" y="341"/>
                  </a:lnTo>
                  <a:lnTo>
                    <a:pt x="28" y="335"/>
                  </a:lnTo>
                  <a:lnTo>
                    <a:pt x="29" y="326"/>
                  </a:lnTo>
                  <a:lnTo>
                    <a:pt x="35" y="318"/>
                  </a:lnTo>
                  <a:lnTo>
                    <a:pt x="46" y="310"/>
                  </a:lnTo>
                  <a:lnTo>
                    <a:pt x="57" y="304"/>
                  </a:lnTo>
                  <a:lnTo>
                    <a:pt x="66" y="297"/>
                  </a:lnTo>
                  <a:lnTo>
                    <a:pt x="70" y="291"/>
                  </a:lnTo>
                  <a:lnTo>
                    <a:pt x="70" y="279"/>
                  </a:lnTo>
                  <a:lnTo>
                    <a:pt x="73" y="266"/>
                  </a:lnTo>
                  <a:lnTo>
                    <a:pt x="77" y="256"/>
                  </a:lnTo>
                  <a:lnTo>
                    <a:pt x="75" y="251"/>
                  </a:lnTo>
                  <a:lnTo>
                    <a:pt x="70" y="243"/>
                  </a:lnTo>
                  <a:lnTo>
                    <a:pt x="35" y="209"/>
                  </a:lnTo>
                  <a:lnTo>
                    <a:pt x="32" y="203"/>
                  </a:lnTo>
                  <a:lnTo>
                    <a:pt x="29" y="197"/>
                  </a:lnTo>
                  <a:lnTo>
                    <a:pt x="25" y="186"/>
                  </a:lnTo>
                  <a:lnTo>
                    <a:pt x="23" y="173"/>
                  </a:lnTo>
                  <a:lnTo>
                    <a:pt x="21" y="160"/>
                  </a:lnTo>
                  <a:lnTo>
                    <a:pt x="20" y="150"/>
                  </a:lnTo>
                  <a:lnTo>
                    <a:pt x="20" y="142"/>
                  </a:lnTo>
                  <a:lnTo>
                    <a:pt x="23" y="137"/>
                  </a:lnTo>
                  <a:lnTo>
                    <a:pt x="28" y="130"/>
                  </a:lnTo>
                  <a:lnTo>
                    <a:pt x="34" y="121"/>
                  </a:lnTo>
                  <a:lnTo>
                    <a:pt x="50" y="101"/>
                  </a:lnTo>
                  <a:lnTo>
                    <a:pt x="57" y="98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79" y="94"/>
                  </a:lnTo>
                  <a:lnTo>
                    <a:pt x="84" y="97"/>
                  </a:lnTo>
                  <a:lnTo>
                    <a:pt x="91" y="99"/>
                  </a:lnTo>
                  <a:lnTo>
                    <a:pt x="98" y="103"/>
                  </a:lnTo>
                  <a:lnTo>
                    <a:pt x="105" y="103"/>
                  </a:lnTo>
                  <a:lnTo>
                    <a:pt x="110" y="102"/>
                  </a:lnTo>
                  <a:lnTo>
                    <a:pt x="112" y="97"/>
                  </a:lnTo>
                  <a:lnTo>
                    <a:pt x="111" y="89"/>
                  </a:lnTo>
                  <a:lnTo>
                    <a:pt x="109" y="71"/>
                  </a:lnTo>
                  <a:lnTo>
                    <a:pt x="112" y="60"/>
                  </a:lnTo>
                  <a:lnTo>
                    <a:pt x="115" y="56"/>
                  </a:lnTo>
                  <a:lnTo>
                    <a:pt x="116" y="52"/>
                  </a:lnTo>
                  <a:lnTo>
                    <a:pt x="119" y="48"/>
                  </a:lnTo>
                  <a:lnTo>
                    <a:pt x="120" y="45"/>
                  </a:lnTo>
                  <a:lnTo>
                    <a:pt x="124" y="42"/>
                  </a:lnTo>
                  <a:lnTo>
                    <a:pt x="125" y="42"/>
                  </a:lnTo>
                  <a:lnTo>
                    <a:pt x="127" y="43"/>
                  </a:lnTo>
                  <a:lnTo>
                    <a:pt x="128" y="45"/>
                  </a:lnTo>
                  <a:lnTo>
                    <a:pt x="130" y="54"/>
                  </a:lnTo>
                  <a:lnTo>
                    <a:pt x="133" y="65"/>
                  </a:lnTo>
                  <a:lnTo>
                    <a:pt x="137" y="75"/>
                  </a:lnTo>
                  <a:lnTo>
                    <a:pt x="142" y="84"/>
                  </a:lnTo>
                  <a:lnTo>
                    <a:pt x="147" y="87"/>
                  </a:lnTo>
                  <a:lnTo>
                    <a:pt x="154" y="85"/>
                  </a:lnTo>
                  <a:lnTo>
                    <a:pt x="171" y="75"/>
                  </a:lnTo>
                  <a:lnTo>
                    <a:pt x="182" y="69"/>
                  </a:lnTo>
                  <a:lnTo>
                    <a:pt x="189" y="65"/>
                  </a:lnTo>
                  <a:lnTo>
                    <a:pt x="195" y="63"/>
                  </a:lnTo>
                  <a:lnTo>
                    <a:pt x="201" y="66"/>
                  </a:lnTo>
                  <a:lnTo>
                    <a:pt x="207" y="70"/>
                  </a:lnTo>
                  <a:lnTo>
                    <a:pt x="215" y="72"/>
                  </a:lnTo>
                  <a:lnTo>
                    <a:pt x="223" y="71"/>
                  </a:lnTo>
                  <a:lnTo>
                    <a:pt x="230" y="67"/>
                  </a:lnTo>
                  <a:lnTo>
                    <a:pt x="239" y="60"/>
                  </a:lnTo>
                  <a:lnTo>
                    <a:pt x="250" y="51"/>
                  </a:lnTo>
                  <a:lnTo>
                    <a:pt x="257" y="42"/>
                  </a:lnTo>
                  <a:lnTo>
                    <a:pt x="265" y="34"/>
                  </a:lnTo>
                  <a:lnTo>
                    <a:pt x="268" y="29"/>
                  </a:lnTo>
                  <a:lnTo>
                    <a:pt x="270" y="22"/>
                  </a:lnTo>
                  <a:lnTo>
                    <a:pt x="275" y="13"/>
                  </a:lnTo>
                  <a:lnTo>
                    <a:pt x="283" y="4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B87C35F5-5950-4656-B435-7D7EC809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331" y="1519238"/>
              <a:ext cx="1352550" cy="1619250"/>
            </a:xfrm>
            <a:custGeom>
              <a:avLst/>
              <a:gdLst/>
              <a:ahLst/>
              <a:cxnLst>
                <a:cxn ang="0">
                  <a:pos x="797" y="284"/>
                </a:cxn>
                <a:cxn ang="0">
                  <a:pos x="798" y="347"/>
                </a:cxn>
                <a:cxn ang="0">
                  <a:pos x="849" y="381"/>
                </a:cxn>
                <a:cxn ang="0">
                  <a:pos x="844" y="474"/>
                </a:cxn>
                <a:cxn ang="0">
                  <a:pos x="827" y="550"/>
                </a:cxn>
                <a:cxn ang="0">
                  <a:pos x="825" y="648"/>
                </a:cxn>
                <a:cxn ang="0">
                  <a:pos x="835" y="715"/>
                </a:cxn>
                <a:cxn ang="0">
                  <a:pos x="782" y="729"/>
                </a:cxn>
                <a:cxn ang="0">
                  <a:pos x="756" y="739"/>
                </a:cxn>
                <a:cxn ang="0">
                  <a:pos x="765" y="780"/>
                </a:cxn>
                <a:cxn ang="0">
                  <a:pos x="790" y="809"/>
                </a:cxn>
                <a:cxn ang="0">
                  <a:pos x="815" y="870"/>
                </a:cxn>
                <a:cxn ang="0">
                  <a:pos x="815" y="915"/>
                </a:cxn>
                <a:cxn ang="0">
                  <a:pos x="834" y="935"/>
                </a:cxn>
                <a:cxn ang="0">
                  <a:pos x="808" y="973"/>
                </a:cxn>
                <a:cxn ang="0">
                  <a:pos x="721" y="1020"/>
                </a:cxn>
                <a:cxn ang="0">
                  <a:pos x="712" y="987"/>
                </a:cxn>
                <a:cxn ang="0">
                  <a:pos x="682" y="958"/>
                </a:cxn>
                <a:cxn ang="0">
                  <a:pos x="645" y="962"/>
                </a:cxn>
                <a:cxn ang="0">
                  <a:pos x="630" y="922"/>
                </a:cxn>
                <a:cxn ang="0">
                  <a:pos x="598" y="896"/>
                </a:cxn>
                <a:cxn ang="0">
                  <a:pos x="548" y="846"/>
                </a:cxn>
                <a:cxn ang="0">
                  <a:pos x="548" y="788"/>
                </a:cxn>
                <a:cxn ang="0">
                  <a:pos x="532" y="768"/>
                </a:cxn>
                <a:cxn ang="0">
                  <a:pos x="508" y="774"/>
                </a:cxn>
                <a:cxn ang="0">
                  <a:pos x="491" y="760"/>
                </a:cxn>
                <a:cxn ang="0">
                  <a:pos x="449" y="723"/>
                </a:cxn>
                <a:cxn ang="0">
                  <a:pos x="404" y="671"/>
                </a:cxn>
                <a:cxn ang="0">
                  <a:pos x="378" y="631"/>
                </a:cxn>
                <a:cxn ang="0">
                  <a:pos x="345" y="581"/>
                </a:cxn>
                <a:cxn ang="0">
                  <a:pos x="341" y="528"/>
                </a:cxn>
                <a:cxn ang="0">
                  <a:pos x="312" y="514"/>
                </a:cxn>
                <a:cxn ang="0">
                  <a:pos x="306" y="482"/>
                </a:cxn>
                <a:cxn ang="0">
                  <a:pos x="283" y="435"/>
                </a:cxn>
                <a:cxn ang="0">
                  <a:pos x="268" y="370"/>
                </a:cxn>
                <a:cxn ang="0">
                  <a:pos x="251" y="327"/>
                </a:cxn>
                <a:cxn ang="0">
                  <a:pos x="246" y="256"/>
                </a:cxn>
                <a:cxn ang="0">
                  <a:pos x="253" y="219"/>
                </a:cxn>
                <a:cxn ang="0">
                  <a:pos x="246" y="224"/>
                </a:cxn>
                <a:cxn ang="0">
                  <a:pos x="233" y="211"/>
                </a:cxn>
                <a:cxn ang="0">
                  <a:pos x="228" y="213"/>
                </a:cxn>
                <a:cxn ang="0">
                  <a:pos x="196" y="206"/>
                </a:cxn>
                <a:cxn ang="0">
                  <a:pos x="176" y="181"/>
                </a:cxn>
                <a:cxn ang="0">
                  <a:pos x="142" y="156"/>
                </a:cxn>
                <a:cxn ang="0">
                  <a:pos x="129" y="158"/>
                </a:cxn>
                <a:cxn ang="0">
                  <a:pos x="113" y="167"/>
                </a:cxn>
                <a:cxn ang="0">
                  <a:pos x="72" y="139"/>
                </a:cxn>
                <a:cxn ang="0">
                  <a:pos x="34" y="116"/>
                </a:cxn>
                <a:cxn ang="0">
                  <a:pos x="24" y="117"/>
                </a:cxn>
                <a:cxn ang="0">
                  <a:pos x="4" y="78"/>
                </a:cxn>
                <a:cxn ang="0">
                  <a:pos x="10" y="28"/>
                </a:cxn>
              </a:cxnLst>
              <a:rect l="0" t="0" r="r" b="b"/>
              <a:pathLst>
                <a:path w="852" h="1020">
                  <a:moveTo>
                    <a:pt x="36" y="0"/>
                  </a:moveTo>
                  <a:lnTo>
                    <a:pt x="528" y="225"/>
                  </a:lnTo>
                  <a:lnTo>
                    <a:pt x="806" y="243"/>
                  </a:lnTo>
                  <a:lnTo>
                    <a:pt x="802" y="264"/>
                  </a:lnTo>
                  <a:lnTo>
                    <a:pt x="797" y="284"/>
                  </a:lnTo>
                  <a:lnTo>
                    <a:pt x="793" y="305"/>
                  </a:lnTo>
                  <a:lnTo>
                    <a:pt x="789" y="321"/>
                  </a:lnTo>
                  <a:lnTo>
                    <a:pt x="788" y="333"/>
                  </a:lnTo>
                  <a:lnTo>
                    <a:pt x="790" y="341"/>
                  </a:lnTo>
                  <a:lnTo>
                    <a:pt x="798" y="347"/>
                  </a:lnTo>
                  <a:lnTo>
                    <a:pt x="808" y="352"/>
                  </a:lnTo>
                  <a:lnTo>
                    <a:pt x="821" y="357"/>
                  </a:lnTo>
                  <a:lnTo>
                    <a:pt x="833" y="364"/>
                  </a:lnTo>
                  <a:lnTo>
                    <a:pt x="843" y="370"/>
                  </a:lnTo>
                  <a:lnTo>
                    <a:pt x="849" y="381"/>
                  </a:lnTo>
                  <a:lnTo>
                    <a:pt x="852" y="392"/>
                  </a:lnTo>
                  <a:lnTo>
                    <a:pt x="852" y="409"/>
                  </a:lnTo>
                  <a:lnTo>
                    <a:pt x="850" y="429"/>
                  </a:lnTo>
                  <a:lnTo>
                    <a:pt x="848" y="451"/>
                  </a:lnTo>
                  <a:lnTo>
                    <a:pt x="844" y="474"/>
                  </a:lnTo>
                  <a:lnTo>
                    <a:pt x="840" y="496"/>
                  </a:lnTo>
                  <a:lnTo>
                    <a:pt x="836" y="516"/>
                  </a:lnTo>
                  <a:lnTo>
                    <a:pt x="833" y="531"/>
                  </a:lnTo>
                  <a:lnTo>
                    <a:pt x="830" y="540"/>
                  </a:lnTo>
                  <a:lnTo>
                    <a:pt x="827" y="550"/>
                  </a:lnTo>
                  <a:lnTo>
                    <a:pt x="825" y="567"/>
                  </a:lnTo>
                  <a:lnTo>
                    <a:pt x="825" y="588"/>
                  </a:lnTo>
                  <a:lnTo>
                    <a:pt x="824" y="609"/>
                  </a:lnTo>
                  <a:lnTo>
                    <a:pt x="825" y="630"/>
                  </a:lnTo>
                  <a:lnTo>
                    <a:pt x="825" y="648"/>
                  </a:lnTo>
                  <a:lnTo>
                    <a:pt x="826" y="662"/>
                  </a:lnTo>
                  <a:lnTo>
                    <a:pt x="829" y="676"/>
                  </a:lnTo>
                  <a:lnTo>
                    <a:pt x="834" y="689"/>
                  </a:lnTo>
                  <a:lnTo>
                    <a:pt x="836" y="702"/>
                  </a:lnTo>
                  <a:lnTo>
                    <a:pt x="835" y="715"/>
                  </a:lnTo>
                  <a:lnTo>
                    <a:pt x="827" y="726"/>
                  </a:lnTo>
                  <a:lnTo>
                    <a:pt x="817" y="732"/>
                  </a:lnTo>
                  <a:lnTo>
                    <a:pt x="806" y="733"/>
                  </a:lnTo>
                  <a:lnTo>
                    <a:pt x="794" y="732"/>
                  </a:lnTo>
                  <a:lnTo>
                    <a:pt x="782" y="729"/>
                  </a:lnTo>
                  <a:lnTo>
                    <a:pt x="772" y="725"/>
                  </a:lnTo>
                  <a:lnTo>
                    <a:pt x="765" y="724"/>
                  </a:lnTo>
                  <a:lnTo>
                    <a:pt x="759" y="725"/>
                  </a:lnTo>
                  <a:lnTo>
                    <a:pt x="757" y="730"/>
                  </a:lnTo>
                  <a:lnTo>
                    <a:pt x="756" y="739"/>
                  </a:lnTo>
                  <a:lnTo>
                    <a:pt x="757" y="750"/>
                  </a:lnTo>
                  <a:lnTo>
                    <a:pt x="758" y="761"/>
                  </a:lnTo>
                  <a:lnTo>
                    <a:pt x="759" y="770"/>
                  </a:lnTo>
                  <a:lnTo>
                    <a:pt x="761" y="777"/>
                  </a:lnTo>
                  <a:lnTo>
                    <a:pt x="765" y="780"/>
                  </a:lnTo>
                  <a:lnTo>
                    <a:pt x="770" y="783"/>
                  </a:lnTo>
                  <a:lnTo>
                    <a:pt x="776" y="786"/>
                  </a:lnTo>
                  <a:lnTo>
                    <a:pt x="781" y="789"/>
                  </a:lnTo>
                  <a:lnTo>
                    <a:pt x="785" y="797"/>
                  </a:lnTo>
                  <a:lnTo>
                    <a:pt x="790" y="809"/>
                  </a:lnTo>
                  <a:lnTo>
                    <a:pt x="798" y="822"/>
                  </a:lnTo>
                  <a:lnTo>
                    <a:pt x="807" y="833"/>
                  </a:lnTo>
                  <a:lnTo>
                    <a:pt x="815" y="843"/>
                  </a:lnTo>
                  <a:lnTo>
                    <a:pt x="817" y="856"/>
                  </a:lnTo>
                  <a:lnTo>
                    <a:pt x="815" y="870"/>
                  </a:lnTo>
                  <a:lnTo>
                    <a:pt x="809" y="883"/>
                  </a:lnTo>
                  <a:lnTo>
                    <a:pt x="807" y="892"/>
                  </a:lnTo>
                  <a:lnTo>
                    <a:pt x="807" y="899"/>
                  </a:lnTo>
                  <a:lnTo>
                    <a:pt x="809" y="906"/>
                  </a:lnTo>
                  <a:lnTo>
                    <a:pt x="815" y="915"/>
                  </a:lnTo>
                  <a:lnTo>
                    <a:pt x="820" y="921"/>
                  </a:lnTo>
                  <a:lnTo>
                    <a:pt x="826" y="922"/>
                  </a:lnTo>
                  <a:lnTo>
                    <a:pt x="835" y="922"/>
                  </a:lnTo>
                  <a:lnTo>
                    <a:pt x="834" y="927"/>
                  </a:lnTo>
                  <a:lnTo>
                    <a:pt x="834" y="935"/>
                  </a:lnTo>
                  <a:lnTo>
                    <a:pt x="833" y="939"/>
                  </a:lnTo>
                  <a:lnTo>
                    <a:pt x="830" y="948"/>
                  </a:lnTo>
                  <a:lnTo>
                    <a:pt x="826" y="955"/>
                  </a:lnTo>
                  <a:lnTo>
                    <a:pt x="818" y="964"/>
                  </a:lnTo>
                  <a:lnTo>
                    <a:pt x="808" y="973"/>
                  </a:lnTo>
                  <a:lnTo>
                    <a:pt x="793" y="986"/>
                  </a:lnTo>
                  <a:lnTo>
                    <a:pt x="770" y="1000"/>
                  </a:lnTo>
                  <a:lnTo>
                    <a:pt x="745" y="1012"/>
                  </a:lnTo>
                  <a:lnTo>
                    <a:pt x="722" y="1020"/>
                  </a:lnTo>
                  <a:lnTo>
                    <a:pt x="721" y="1020"/>
                  </a:lnTo>
                  <a:lnTo>
                    <a:pt x="717" y="1016"/>
                  </a:lnTo>
                  <a:lnTo>
                    <a:pt x="716" y="1009"/>
                  </a:lnTo>
                  <a:lnTo>
                    <a:pt x="714" y="1002"/>
                  </a:lnTo>
                  <a:lnTo>
                    <a:pt x="714" y="994"/>
                  </a:lnTo>
                  <a:lnTo>
                    <a:pt x="712" y="987"/>
                  </a:lnTo>
                  <a:lnTo>
                    <a:pt x="705" y="981"/>
                  </a:lnTo>
                  <a:lnTo>
                    <a:pt x="696" y="973"/>
                  </a:lnTo>
                  <a:lnTo>
                    <a:pt x="690" y="967"/>
                  </a:lnTo>
                  <a:lnTo>
                    <a:pt x="685" y="960"/>
                  </a:lnTo>
                  <a:lnTo>
                    <a:pt x="682" y="958"/>
                  </a:lnTo>
                  <a:lnTo>
                    <a:pt x="679" y="959"/>
                  </a:lnTo>
                  <a:lnTo>
                    <a:pt x="672" y="962"/>
                  </a:lnTo>
                  <a:lnTo>
                    <a:pt x="664" y="966"/>
                  </a:lnTo>
                  <a:lnTo>
                    <a:pt x="654" y="966"/>
                  </a:lnTo>
                  <a:lnTo>
                    <a:pt x="645" y="962"/>
                  </a:lnTo>
                  <a:lnTo>
                    <a:pt x="639" y="957"/>
                  </a:lnTo>
                  <a:lnTo>
                    <a:pt x="635" y="948"/>
                  </a:lnTo>
                  <a:lnTo>
                    <a:pt x="632" y="939"/>
                  </a:lnTo>
                  <a:lnTo>
                    <a:pt x="631" y="930"/>
                  </a:lnTo>
                  <a:lnTo>
                    <a:pt x="630" y="922"/>
                  </a:lnTo>
                  <a:lnTo>
                    <a:pt x="627" y="913"/>
                  </a:lnTo>
                  <a:lnTo>
                    <a:pt x="623" y="905"/>
                  </a:lnTo>
                  <a:lnTo>
                    <a:pt x="618" y="900"/>
                  </a:lnTo>
                  <a:lnTo>
                    <a:pt x="609" y="899"/>
                  </a:lnTo>
                  <a:lnTo>
                    <a:pt x="598" y="896"/>
                  </a:lnTo>
                  <a:lnTo>
                    <a:pt x="585" y="890"/>
                  </a:lnTo>
                  <a:lnTo>
                    <a:pt x="572" y="882"/>
                  </a:lnTo>
                  <a:lnTo>
                    <a:pt x="564" y="873"/>
                  </a:lnTo>
                  <a:lnTo>
                    <a:pt x="557" y="860"/>
                  </a:lnTo>
                  <a:lnTo>
                    <a:pt x="548" y="846"/>
                  </a:lnTo>
                  <a:lnTo>
                    <a:pt x="541" y="832"/>
                  </a:lnTo>
                  <a:lnTo>
                    <a:pt x="539" y="819"/>
                  </a:lnTo>
                  <a:lnTo>
                    <a:pt x="539" y="806"/>
                  </a:lnTo>
                  <a:lnTo>
                    <a:pt x="543" y="795"/>
                  </a:lnTo>
                  <a:lnTo>
                    <a:pt x="548" y="788"/>
                  </a:lnTo>
                  <a:lnTo>
                    <a:pt x="550" y="784"/>
                  </a:lnTo>
                  <a:lnTo>
                    <a:pt x="550" y="782"/>
                  </a:lnTo>
                  <a:lnTo>
                    <a:pt x="548" y="779"/>
                  </a:lnTo>
                  <a:lnTo>
                    <a:pt x="541" y="774"/>
                  </a:lnTo>
                  <a:lnTo>
                    <a:pt x="532" y="768"/>
                  </a:lnTo>
                  <a:lnTo>
                    <a:pt x="526" y="765"/>
                  </a:lnTo>
                  <a:lnTo>
                    <a:pt x="521" y="768"/>
                  </a:lnTo>
                  <a:lnTo>
                    <a:pt x="516" y="771"/>
                  </a:lnTo>
                  <a:lnTo>
                    <a:pt x="513" y="774"/>
                  </a:lnTo>
                  <a:lnTo>
                    <a:pt x="508" y="774"/>
                  </a:lnTo>
                  <a:lnTo>
                    <a:pt x="504" y="770"/>
                  </a:lnTo>
                  <a:lnTo>
                    <a:pt x="503" y="766"/>
                  </a:lnTo>
                  <a:lnTo>
                    <a:pt x="501" y="764"/>
                  </a:lnTo>
                  <a:lnTo>
                    <a:pt x="498" y="760"/>
                  </a:lnTo>
                  <a:lnTo>
                    <a:pt x="491" y="760"/>
                  </a:lnTo>
                  <a:lnTo>
                    <a:pt x="482" y="757"/>
                  </a:lnTo>
                  <a:lnTo>
                    <a:pt x="471" y="752"/>
                  </a:lnTo>
                  <a:lnTo>
                    <a:pt x="464" y="744"/>
                  </a:lnTo>
                  <a:lnTo>
                    <a:pt x="457" y="734"/>
                  </a:lnTo>
                  <a:lnTo>
                    <a:pt x="449" y="723"/>
                  </a:lnTo>
                  <a:lnTo>
                    <a:pt x="442" y="711"/>
                  </a:lnTo>
                  <a:lnTo>
                    <a:pt x="433" y="693"/>
                  </a:lnTo>
                  <a:lnTo>
                    <a:pt x="432" y="688"/>
                  </a:lnTo>
                  <a:lnTo>
                    <a:pt x="430" y="684"/>
                  </a:lnTo>
                  <a:lnTo>
                    <a:pt x="404" y="671"/>
                  </a:lnTo>
                  <a:lnTo>
                    <a:pt x="401" y="666"/>
                  </a:lnTo>
                  <a:lnTo>
                    <a:pt x="399" y="657"/>
                  </a:lnTo>
                  <a:lnTo>
                    <a:pt x="392" y="647"/>
                  </a:lnTo>
                  <a:lnTo>
                    <a:pt x="385" y="639"/>
                  </a:lnTo>
                  <a:lnTo>
                    <a:pt x="378" y="631"/>
                  </a:lnTo>
                  <a:lnTo>
                    <a:pt x="374" y="624"/>
                  </a:lnTo>
                  <a:lnTo>
                    <a:pt x="371" y="613"/>
                  </a:lnTo>
                  <a:lnTo>
                    <a:pt x="363" y="602"/>
                  </a:lnTo>
                  <a:lnTo>
                    <a:pt x="353" y="590"/>
                  </a:lnTo>
                  <a:lnTo>
                    <a:pt x="345" y="581"/>
                  </a:lnTo>
                  <a:lnTo>
                    <a:pt x="342" y="573"/>
                  </a:lnTo>
                  <a:lnTo>
                    <a:pt x="341" y="562"/>
                  </a:lnTo>
                  <a:lnTo>
                    <a:pt x="341" y="548"/>
                  </a:lnTo>
                  <a:lnTo>
                    <a:pt x="342" y="536"/>
                  </a:lnTo>
                  <a:lnTo>
                    <a:pt x="341" y="528"/>
                  </a:lnTo>
                  <a:lnTo>
                    <a:pt x="336" y="525"/>
                  </a:lnTo>
                  <a:lnTo>
                    <a:pt x="328" y="525"/>
                  </a:lnTo>
                  <a:lnTo>
                    <a:pt x="321" y="523"/>
                  </a:lnTo>
                  <a:lnTo>
                    <a:pt x="314" y="521"/>
                  </a:lnTo>
                  <a:lnTo>
                    <a:pt x="312" y="514"/>
                  </a:lnTo>
                  <a:lnTo>
                    <a:pt x="313" y="507"/>
                  </a:lnTo>
                  <a:lnTo>
                    <a:pt x="314" y="500"/>
                  </a:lnTo>
                  <a:lnTo>
                    <a:pt x="314" y="495"/>
                  </a:lnTo>
                  <a:lnTo>
                    <a:pt x="312" y="491"/>
                  </a:lnTo>
                  <a:lnTo>
                    <a:pt x="306" y="482"/>
                  </a:lnTo>
                  <a:lnTo>
                    <a:pt x="301" y="472"/>
                  </a:lnTo>
                  <a:lnTo>
                    <a:pt x="295" y="460"/>
                  </a:lnTo>
                  <a:lnTo>
                    <a:pt x="290" y="450"/>
                  </a:lnTo>
                  <a:lnTo>
                    <a:pt x="286" y="441"/>
                  </a:lnTo>
                  <a:lnTo>
                    <a:pt x="283" y="435"/>
                  </a:lnTo>
                  <a:lnTo>
                    <a:pt x="282" y="426"/>
                  </a:lnTo>
                  <a:lnTo>
                    <a:pt x="281" y="414"/>
                  </a:lnTo>
                  <a:lnTo>
                    <a:pt x="278" y="400"/>
                  </a:lnTo>
                  <a:lnTo>
                    <a:pt x="276" y="388"/>
                  </a:lnTo>
                  <a:lnTo>
                    <a:pt x="268" y="370"/>
                  </a:lnTo>
                  <a:lnTo>
                    <a:pt x="267" y="361"/>
                  </a:lnTo>
                  <a:lnTo>
                    <a:pt x="267" y="352"/>
                  </a:lnTo>
                  <a:lnTo>
                    <a:pt x="263" y="346"/>
                  </a:lnTo>
                  <a:lnTo>
                    <a:pt x="258" y="338"/>
                  </a:lnTo>
                  <a:lnTo>
                    <a:pt x="251" y="327"/>
                  </a:lnTo>
                  <a:lnTo>
                    <a:pt x="245" y="314"/>
                  </a:lnTo>
                  <a:lnTo>
                    <a:pt x="240" y="300"/>
                  </a:lnTo>
                  <a:lnTo>
                    <a:pt x="237" y="291"/>
                  </a:lnTo>
                  <a:lnTo>
                    <a:pt x="238" y="279"/>
                  </a:lnTo>
                  <a:lnTo>
                    <a:pt x="246" y="256"/>
                  </a:lnTo>
                  <a:lnTo>
                    <a:pt x="251" y="247"/>
                  </a:lnTo>
                  <a:lnTo>
                    <a:pt x="254" y="239"/>
                  </a:lnTo>
                  <a:lnTo>
                    <a:pt x="255" y="231"/>
                  </a:lnTo>
                  <a:lnTo>
                    <a:pt x="254" y="224"/>
                  </a:lnTo>
                  <a:lnTo>
                    <a:pt x="253" y="219"/>
                  </a:lnTo>
                  <a:lnTo>
                    <a:pt x="253" y="217"/>
                  </a:lnTo>
                  <a:lnTo>
                    <a:pt x="250" y="217"/>
                  </a:lnTo>
                  <a:lnTo>
                    <a:pt x="249" y="220"/>
                  </a:lnTo>
                  <a:lnTo>
                    <a:pt x="247" y="221"/>
                  </a:lnTo>
                  <a:lnTo>
                    <a:pt x="246" y="224"/>
                  </a:lnTo>
                  <a:lnTo>
                    <a:pt x="244" y="224"/>
                  </a:lnTo>
                  <a:lnTo>
                    <a:pt x="238" y="221"/>
                  </a:lnTo>
                  <a:lnTo>
                    <a:pt x="237" y="219"/>
                  </a:lnTo>
                  <a:lnTo>
                    <a:pt x="236" y="215"/>
                  </a:lnTo>
                  <a:lnTo>
                    <a:pt x="233" y="211"/>
                  </a:lnTo>
                  <a:lnTo>
                    <a:pt x="231" y="208"/>
                  </a:lnTo>
                  <a:lnTo>
                    <a:pt x="231" y="210"/>
                  </a:lnTo>
                  <a:lnTo>
                    <a:pt x="229" y="211"/>
                  </a:lnTo>
                  <a:lnTo>
                    <a:pt x="229" y="212"/>
                  </a:lnTo>
                  <a:lnTo>
                    <a:pt x="228" y="213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19" y="213"/>
                  </a:lnTo>
                  <a:lnTo>
                    <a:pt x="209" y="211"/>
                  </a:lnTo>
                  <a:lnTo>
                    <a:pt x="196" y="206"/>
                  </a:lnTo>
                  <a:lnTo>
                    <a:pt x="186" y="202"/>
                  </a:lnTo>
                  <a:lnTo>
                    <a:pt x="179" y="198"/>
                  </a:lnTo>
                  <a:lnTo>
                    <a:pt x="176" y="194"/>
                  </a:lnTo>
                  <a:lnTo>
                    <a:pt x="174" y="188"/>
                  </a:lnTo>
                  <a:lnTo>
                    <a:pt x="176" y="181"/>
                  </a:lnTo>
                  <a:lnTo>
                    <a:pt x="176" y="175"/>
                  </a:lnTo>
                  <a:lnTo>
                    <a:pt x="172" y="170"/>
                  </a:lnTo>
                  <a:lnTo>
                    <a:pt x="164" y="165"/>
                  </a:lnTo>
                  <a:lnTo>
                    <a:pt x="154" y="161"/>
                  </a:lnTo>
                  <a:lnTo>
                    <a:pt x="142" y="156"/>
                  </a:lnTo>
                  <a:lnTo>
                    <a:pt x="133" y="150"/>
                  </a:lnTo>
                  <a:lnTo>
                    <a:pt x="131" y="149"/>
                  </a:lnTo>
                  <a:lnTo>
                    <a:pt x="128" y="149"/>
                  </a:lnTo>
                  <a:lnTo>
                    <a:pt x="128" y="156"/>
                  </a:lnTo>
                  <a:lnTo>
                    <a:pt x="129" y="158"/>
                  </a:lnTo>
                  <a:lnTo>
                    <a:pt x="129" y="161"/>
                  </a:lnTo>
                  <a:lnTo>
                    <a:pt x="131" y="162"/>
                  </a:lnTo>
                  <a:lnTo>
                    <a:pt x="131" y="166"/>
                  </a:lnTo>
                  <a:lnTo>
                    <a:pt x="128" y="167"/>
                  </a:lnTo>
                  <a:lnTo>
                    <a:pt x="113" y="167"/>
                  </a:lnTo>
                  <a:lnTo>
                    <a:pt x="102" y="166"/>
                  </a:lnTo>
                  <a:lnTo>
                    <a:pt x="96" y="163"/>
                  </a:lnTo>
                  <a:lnTo>
                    <a:pt x="90" y="157"/>
                  </a:lnTo>
                  <a:lnTo>
                    <a:pt x="81" y="149"/>
                  </a:lnTo>
                  <a:lnTo>
                    <a:pt x="72" y="139"/>
                  </a:lnTo>
                  <a:lnTo>
                    <a:pt x="64" y="131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2" y="120"/>
                  </a:lnTo>
                  <a:lnTo>
                    <a:pt x="34" y="116"/>
                  </a:lnTo>
                  <a:lnTo>
                    <a:pt x="28" y="113"/>
                  </a:lnTo>
                  <a:lnTo>
                    <a:pt x="27" y="113"/>
                  </a:lnTo>
                  <a:lnTo>
                    <a:pt x="25" y="114"/>
                  </a:lnTo>
                  <a:lnTo>
                    <a:pt x="25" y="116"/>
                  </a:lnTo>
                  <a:lnTo>
                    <a:pt x="24" y="117"/>
                  </a:lnTo>
                  <a:lnTo>
                    <a:pt x="9" y="102"/>
                  </a:lnTo>
                  <a:lnTo>
                    <a:pt x="4" y="94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4" y="78"/>
                  </a:lnTo>
                  <a:lnTo>
                    <a:pt x="5" y="67"/>
                  </a:lnTo>
                  <a:lnTo>
                    <a:pt x="6" y="54"/>
                  </a:lnTo>
                  <a:lnTo>
                    <a:pt x="7" y="42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5" y="21"/>
                  </a:lnTo>
                  <a:lnTo>
                    <a:pt x="24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A4AD4796-89BD-4F26-BAE7-BD88DB9F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381" y="4441825"/>
              <a:ext cx="615950" cy="728663"/>
            </a:xfrm>
            <a:custGeom>
              <a:avLst/>
              <a:gdLst/>
              <a:ahLst/>
              <a:cxnLst>
                <a:cxn ang="0">
                  <a:pos x="238" y="3"/>
                </a:cxn>
                <a:cxn ang="0">
                  <a:pos x="266" y="23"/>
                </a:cxn>
                <a:cxn ang="0">
                  <a:pos x="289" y="19"/>
                </a:cxn>
                <a:cxn ang="0">
                  <a:pos x="320" y="16"/>
                </a:cxn>
                <a:cxn ang="0">
                  <a:pos x="341" y="13"/>
                </a:cxn>
                <a:cxn ang="0">
                  <a:pos x="345" y="22"/>
                </a:cxn>
                <a:cxn ang="0">
                  <a:pos x="347" y="58"/>
                </a:cxn>
                <a:cxn ang="0">
                  <a:pos x="338" y="75"/>
                </a:cxn>
                <a:cxn ang="0">
                  <a:pos x="331" y="72"/>
                </a:cxn>
                <a:cxn ang="0">
                  <a:pos x="326" y="67"/>
                </a:cxn>
                <a:cxn ang="0">
                  <a:pos x="317" y="75"/>
                </a:cxn>
                <a:cxn ang="0">
                  <a:pos x="304" y="120"/>
                </a:cxn>
                <a:cxn ang="0">
                  <a:pos x="313" y="149"/>
                </a:cxn>
                <a:cxn ang="0">
                  <a:pos x="334" y="135"/>
                </a:cxn>
                <a:cxn ang="0">
                  <a:pos x="357" y="107"/>
                </a:cxn>
                <a:cxn ang="0">
                  <a:pos x="370" y="104"/>
                </a:cxn>
                <a:cxn ang="0">
                  <a:pos x="388" y="122"/>
                </a:cxn>
                <a:cxn ang="0">
                  <a:pos x="372" y="144"/>
                </a:cxn>
                <a:cxn ang="0">
                  <a:pos x="343" y="167"/>
                </a:cxn>
                <a:cxn ang="0">
                  <a:pos x="358" y="176"/>
                </a:cxn>
                <a:cxn ang="0">
                  <a:pos x="371" y="203"/>
                </a:cxn>
                <a:cxn ang="0">
                  <a:pos x="375" y="243"/>
                </a:cxn>
                <a:cxn ang="0">
                  <a:pos x="362" y="256"/>
                </a:cxn>
                <a:cxn ang="0">
                  <a:pos x="325" y="261"/>
                </a:cxn>
                <a:cxn ang="0">
                  <a:pos x="294" y="280"/>
                </a:cxn>
                <a:cxn ang="0">
                  <a:pos x="293" y="341"/>
                </a:cxn>
                <a:cxn ang="0">
                  <a:pos x="289" y="390"/>
                </a:cxn>
                <a:cxn ang="0">
                  <a:pos x="281" y="388"/>
                </a:cxn>
                <a:cxn ang="0">
                  <a:pos x="272" y="370"/>
                </a:cxn>
                <a:cxn ang="0">
                  <a:pos x="245" y="336"/>
                </a:cxn>
                <a:cxn ang="0">
                  <a:pos x="230" y="287"/>
                </a:cxn>
                <a:cxn ang="0">
                  <a:pos x="212" y="269"/>
                </a:cxn>
                <a:cxn ang="0">
                  <a:pos x="177" y="295"/>
                </a:cxn>
                <a:cxn ang="0">
                  <a:pos x="177" y="333"/>
                </a:cxn>
                <a:cxn ang="0">
                  <a:pos x="189" y="381"/>
                </a:cxn>
                <a:cxn ang="0">
                  <a:pos x="173" y="399"/>
                </a:cxn>
                <a:cxn ang="0">
                  <a:pos x="159" y="419"/>
                </a:cxn>
                <a:cxn ang="0">
                  <a:pos x="152" y="410"/>
                </a:cxn>
                <a:cxn ang="0">
                  <a:pos x="131" y="419"/>
                </a:cxn>
                <a:cxn ang="0">
                  <a:pos x="109" y="426"/>
                </a:cxn>
                <a:cxn ang="0">
                  <a:pos x="82" y="433"/>
                </a:cxn>
                <a:cxn ang="0">
                  <a:pos x="50" y="459"/>
                </a:cxn>
                <a:cxn ang="0">
                  <a:pos x="32" y="432"/>
                </a:cxn>
                <a:cxn ang="0">
                  <a:pos x="27" y="399"/>
                </a:cxn>
                <a:cxn ang="0">
                  <a:pos x="12" y="390"/>
                </a:cxn>
                <a:cxn ang="0">
                  <a:pos x="1" y="386"/>
                </a:cxn>
                <a:cxn ang="0">
                  <a:pos x="21" y="363"/>
                </a:cxn>
                <a:cxn ang="0">
                  <a:pos x="51" y="320"/>
                </a:cxn>
                <a:cxn ang="0">
                  <a:pos x="55" y="296"/>
                </a:cxn>
                <a:cxn ang="0">
                  <a:pos x="63" y="242"/>
                </a:cxn>
                <a:cxn ang="0">
                  <a:pos x="69" y="207"/>
                </a:cxn>
                <a:cxn ang="0">
                  <a:pos x="99" y="175"/>
                </a:cxn>
                <a:cxn ang="0">
                  <a:pos x="104" y="165"/>
                </a:cxn>
                <a:cxn ang="0">
                  <a:pos x="117" y="130"/>
                </a:cxn>
                <a:cxn ang="0">
                  <a:pos x="157" y="106"/>
                </a:cxn>
                <a:cxn ang="0">
                  <a:pos x="172" y="72"/>
                </a:cxn>
                <a:cxn ang="0">
                  <a:pos x="181" y="41"/>
                </a:cxn>
                <a:cxn ang="0">
                  <a:pos x="212" y="36"/>
                </a:cxn>
                <a:cxn ang="0">
                  <a:pos x="225" y="21"/>
                </a:cxn>
                <a:cxn ang="0">
                  <a:pos x="223" y="5"/>
                </a:cxn>
                <a:cxn ang="0">
                  <a:pos x="226" y="0"/>
                </a:cxn>
              </a:cxnLst>
              <a:rect l="0" t="0" r="r" b="b"/>
              <a:pathLst>
                <a:path w="388" h="459">
                  <a:moveTo>
                    <a:pt x="226" y="0"/>
                  </a:moveTo>
                  <a:lnTo>
                    <a:pt x="230" y="0"/>
                  </a:lnTo>
                  <a:lnTo>
                    <a:pt x="238" y="3"/>
                  </a:lnTo>
                  <a:lnTo>
                    <a:pt x="243" y="7"/>
                  </a:lnTo>
                  <a:lnTo>
                    <a:pt x="254" y="16"/>
                  </a:lnTo>
                  <a:lnTo>
                    <a:pt x="266" y="23"/>
                  </a:lnTo>
                  <a:lnTo>
                    <a:pt x="270" y="25"/>
                  </a:lnTo>
                  <a:lnTo>
                    <a:pt x="280" y="22"/>
                  </a:lnTo>
                  <a:lnTo>
                    <a:pt x="289" y="19"/>
                  </a:lnTo>
                  <a:lnTo>
                    <a:pt x="302" y="17"/>
                  </a:lnTo>
                  <a:lnTo>
                    <a:pt x="315" y="13"/>
                  </a:lnTo>
                  <a:lnTo>
                    <a:pt x="320" y="16"/>
                  </a:lnTo>
                  <a:lnTo>
                    <a:pt x="326" y="16"/>
                  </a:lnTo>
                  <a:lnTo>
                    <a:pt x="339" y="13"/>
                  </a:lnTo>
                  <a:lnTo>
                    <a:pt x="341" y="13"/>
                  </a:lnTo>
                  <a:lnTo>
                    <a:pt x="344" y="16"/>
                  </a:lnTo>
                  <a:lnTo>
                    <a:pt x="344" y="18"/>
                  </a:lnTo>
                  <a:lnTo>
                    <a:pt x="345" y="22"/>
                  </a:lnTo>
                  <a:lnTo>
                    <a:pt x="345" y="37"/>
                  </a:lnTo>
                  <a:lnTo>
                    <a:pt x="347" y="48"/>
                  </a:lnTo>
                  <a:lnTo>
                    <a:pt x="347" y="58"/>
                  </a:lnTo>
                  <a:lnTo>
                    <a:pt x="344" y="67"/>
                  </a:lnTo>
                  <a:lnTo>
                    <a:pt x="340" y="73"/>
                  </a:lnTo>
                  <a:lnTo>
                    <a:pt x="338" y="75"/>
                  </a:lnTo>
                  <a:lnTo>
                    <a:pt x="335" y="75"/>
                  </a:lnTo>
                  <a:lnTo>
                    <a:pt x="334" y="73"/>
                  </a:lnTo>
                  <a:lnTo>
                    <a:pt x="331" y="72"/>
                  </a:lnTo>
                  <a:lnTo>
                    <a:pt x="330" y="70"/>
                  </a:lnTo>
                  <a:lnTo>
                    <a:pt x="329" y="68"/>
                  </a:lnTo>
                  <a:lnTo>
                    <a:pt x="326" y="67"/>
                  </a:lnTo>
                  <a:lnTo>
                    <a:pt x="325" y="66"/>
                  </a:lnTo>
                  <a:lnTo>
                    <a:pt x="322" y="67"/>
                  </a:lnTo>
                  <a:lnTo>
                    <a:pt x="317" y="75"/>
                  </a:lnTo>
                  <a:lnTo>
                    <a:pt x="313" y="86"/>
                  </a:lnTo>
                  <a:lnTo>
                    <a:pt x="306" y="112"/>
                  </a:lnTo>
                  <a:lnTo>
                    <a:pt x="304" y="120"/>
                  </a:lnTo>
                  <a:lnTo>
                    <a:pt x="304" y="130"/>
                  </a:lnTo>
                  <a:lnTo>
                    <a:pt x="307" y="140"/>
                  </a:lnTo>
                  <a:lnTo>
                    <a:pt x="313" y="149"/>
                  </a:lnTo>
                  <a:lnTo>
                    <a:pt x="318" y="149"/>
                  </a:lnTo>
                  <a:lnTo>
                    <a:pt x="325" y="144"/>
                  </a:lnTo>
                  <a:lnTo>
                    <a:pt x="334" y="135"/>
                  </a:lnTo>
                  <a:lnTo>
                    <a:pt x="343" y="125"/>
                  </a:lnTo>
                  <a:lnTo>
                    <a:pt x="350" y="115"/>
                  </a:lnTo>
                  <a:lnTo>
                    <a:pt x="357" y="107"/>
                  </a:lnTo>
                  <a:lnTo>
                    <a:pt x="361" y="103"/>
                  </a:lnTo>
                  <a:lnTo>
                    <a:pt x="363" y="102"/>
                  </a:lnTo>
                  <a:lnTo>
                    <a:pt x="370" y="104"/>
                  </a:lnTo>
                  <a:lnTo>
                    <a:pt x="376" y="109"/>
                  </a:lnTo>
                  <a:lnTo>
                    <a:pt x="383" y="116"/>
                  </a:lnTo>
                  <a:lnTo>
                    <a:pt x="388" y="122"/>
                  </a:lnTo>
                  <a:lnTo>
                    <a:pt x="388" y="129"/>
                  </a:lnTo>
                  <a:lnTo>
                    <a:pt x="383" y="136"/>
                  </a:lnTo>
                  <a:lnTo>
                    <a:pt x="372" y="144"/>
                  </a:lnTo>
                  <a:lnTo>
                    <a:pt x="352" y="157"/>
                  </a:lnTo>
                  <a:lnTo>
                    <a:pt x="345" y="162"/>
                  </a:lnTo>
                  <a:lnTo>
                    <a:pt x="343" y="167"/>
                  </a:lnTo>
                  <a:lnTo>
                    <a:pt x="347" y="170"/>
                  </a:lnTo>
                  <a:lnTo>
                    <a:pt x="352" y="172"/>
                  </a:lnTo>
                  <a:lnTo>
                    <a:pt x="358" y="176"/>
                  </a:lnTo>
                  <a:lnTo>
                    <a:pt x="365" y="183"/>
                  </a:lnTo>
                  <a:lnTo>
                    <a:pt x="368" y="192"/>
                  </a:lnTo>
                  <a:lnTo>
                    <a:pt x="371" y="203"/>
                  </a:lnTo>
                  <a:lnTo>
                    <a:pt x="374" y="219"/>
                  </a:lnTo>
                  <a:lnTo>
                    <a:pt x="374" y="232"/>
                  </a:lnTo>
                  <a:lnTo>
                    <a:pt x="375" y="243"/>
                  </a:lnTo>
                  <a:lnTo>
                    <a:pt x="374" y="250"/>
                  </a:lnTo>
                  <a:lnTo>
                    <a:pt x="370" y="253"/>
                  </a:lnTo>
                  <a:lnTo>
                    <a:pt x="362" y="256"/>
                  </a:lnTo>
                  <a:lnTo>
                    <a:pt x="353" y="257"/>
                  </a:lnTo>
                  <a:lnTo>
                    <a:pt x="336" y="257"/>
                  </a:lnTo>
                  <a:lnTo>
                    <a:pt x="325" y="261"/>
                  </a:lnTo>
                  <a:lnTo>
                    <a:pt x="312" y="265"/>
                  </a:lnTo>
                  <a:lnTo>
                    <a:pt x="302" y="271"/>
                  </a:lnTo>
                  <a:lnTo>
                    <a:pt x="294" y="280"/>
                  </a:lnTo>
                  <a:lnTo>
                    <a:pt x="293" y="291"/>
                  </a:lnTo>
                  <a:lnTo>
                    <a:pt x="294" y="314"/>
                  </a:lnTo>
                  <a:lnTo>
                    <a:pt x="293" y="341"/>
                  </a:lnTo>
                  <a:lnTo>
                    <a:pt x="291" y="372"/>
                  </a:lnTo>
                  <a:lnTo>
                    <a:pt x="290" y="383"/>
                  </a:lnTo>
                  <a:lnTo>
                    <a:pt x="289" y="390"/>
                  </a:lnTo>
                  <a:lnTo>
                    <a:pt x="285" y="394"/>
                  </a:lnTo>
                  <a:lnTo>
                    <a:pt x="281" y="395"/>
                  </a:lnTo>
                  <a:lnTo>
                    <a:pt x="281" y="388"/>
                  </a:lnTo>
                  <a:lnTo>
                    <a:pt x="280" y="383"/>
                  </a:lnTo>
                  <a:lnTo>
                    <a:pt x="279" y="379"/>
                  </a:lnTo>
                  <a:lnTo>
                    <a:pt x="272" y="370"/>
                  </a:lnTo>
                  <a:lnTo>
                    <a:pt x="262" y="361"/>
                  </a:lnTo>
                  <a:lnTo>
                    <a:pt x="250" y="356"/>
                  </a:lnTo>
                  <a:lnTo>
                    <a:pt x="245" y="336"/>
                  </a:lnTo>
                  <a:lnTo>
                    <a:pt x="241" y="316"/>
                  </a:lnTo>
                  <a:lnTo>
                    <a:pt x="236" y="301"/>
                  </a:lnTo>
                  <a:lnTo>
                    <a:pt x="230" y="287"/>
                  </a:lnTo>
                  <a:lnTo>
                    <a:pt x="225" y="275"/>
                  </a:lnTo>
                  <a:lnTo>
                    <a:pt x="220" y="269"/>
                  </a:lnTo>
                  <a:lnTo>
                    <a:pt x="212" y="269"/>
                  </a:lnTo>
                  <a:lnTo>
                    <a:pt x="194" y="278"/>
                  </a:lnTo>
                  <a:lnTo>
                    <a:pt x="185" y="286"/>
                  </a:lnTo>
                  <a:lnTo>
                    <a:pt x="177" y="295"/>
                  </a:lnTo>
                  <a:lnTo>
                    <a:pt x="175" y="306"/>
                  </a:lnTo>
                  <a:lnTo>
                    <a:pt x="175" y="318"/>
                  </a:lnTo>
                  <a:lnTo>
                    <a:pt x="177" y="333"/>
                  </a:lnTo>
                  <a:lnTo>
                    <a:pt x="180" y="350"/>
                  </a:lnTo>
                  <a:lnTo>
                    <a:pt x="184" y="367"/>
                  </a:lnTo>
                  <a:lnTo>
                    <a:pt x="189" y="381"/>
                  </a:lnTo>
                  <a:lnTo>
                    <a:pt x="185" y="383"/>
                  </a:lnTo>
                  <a:lnTo>
                    <a:pt x="179" y="390"/>
                  </a:lnTo>
                  <a:lnTo>
                    <a:pt x="173" y="399"/>
                  </a:lnTo>
                  <a:lnTo>
                    <a:pt x="168" y="410"/>
                  </a:lnTo>
                  <a:lnTo>
                    <a:pt x="164" y="424"/>
                  </a:lnTo>
                  <a:lnTo>
                    <a:pt x="159" y="419"/>
                  </a:lnTo>
                  <a:lnTo>
                    <a:pt x="157" y="415"/>
                  </a:lnTo>
                  <a:lnTo>
                    <a:pt x="153" y="413"/>
                  </a:lnTo>
                  <a:lnTo>
                    <a:pt x="152" y="410"/>
                  </a:lnTo>
                  <a:lnTo>
                    <a:pt x="146" y="410"/>
                  </a:lnTo>
                  <a:lnTo>
                    <a:pt x="139" y="414"/>
                  </a:lnTo>
                  <a:lnTo>
                    <a:pt x="131" y="419"/>
                  </a:lnTo>
                  <a:lnTo>
                    <a:pt x="126" y="423"/>
                  </a:lnTo>
                  <a:lnTo>
                    <a:pt x="119" y="424"/>
                  </a:lnTo>
                  <a:lnTo>
                    <a:pt x="109" y="426"/>
                  </a:lnTo>
                  <a:lnTo>
                    <a:pt x="98" y="427"/>
                  </a:lnTo>
                  <a:lnTo>
                    <a:pt x="89" y="430"/>
                  </a:lnTo>
                  <a:lnTo>
                    <a:pt x="82" y="433"/>
                  </a:lnTo>
                  <a:lnTo>
                    <a:pt x="59" y="453"/>
                  </a:lnTo>
                  <a:lnTo>
                    <a:pt x="54" y="458"/>
                  </a:lnTo>
                  <a:lnTo>
                    <a:pt x="50" y="459"/>
                  </a:lnTo>
                  <a:lnTo>
                    <a:pt x="45" y="453"/>
                  </a:lnTo>
                  <a:lnTo>
                    <a:pt x="39" y="444"/>
                  </a:lnTo>
                  <a:lnTo>
                    <a:pt x="32" y="432"/>
                  </a:lnTo>
                  <a:lnTo>
                    <a:pt x="28" y="423"/>
                  </a:lnTo>
                  <a:lnTo>
                    <a:pt x="27" y="414"/>
                  </a:lnTo>
                  <a:lnTo>
                    <a:pt x="27" y="399"/>
                  </a:lnTo>
                  <a:lnTo>
                    <a:pt x="26" y="394"/>
                  </a:lnTo>
                  <a:lnTo>
                    <a:pt x="21" y="391"/>
                  </a:lnTo>
                  <a:lnTo>
                    <a:pt x="12" y="390"/>
                  </a:lnTo>
                  <a:lnTo>
                    <a:pt x="0" y="391"/>
                  </a:lnTo>
                  <a:lnTo>
                    <a:pt x="0" y="388"/>
                  </a:lnTo>
                  <a:lnTo>
                    <a:pt x="1" y="386"/>
                  </a:lnTo>
                  <a:lnTo>
                    <a:pt x="5" y="381"/>
                  </a:lnTo>
                  <a:lnTo>
                    <a:pt x="12" y="373"/>
                  </a:lnTo>
                  <a:lnTo>
                    <a:pt x="21" y="363"/>
                  </a:lnTo>
                  <a:lnTo>
                    <a:pt x="39" y="340"/>
                  </a:lnTo>
                  <a:lnTo>
                    <a:pt x="46" y="329"/>
                  </a:lnTo>
                  <a:lnTo>
                    <a:pt x="51" y="320"/>
                  </a:lnTo>
                  <a:lnTo>
                    <a:pt x="54" y="315"/>
                  </a:lnTo>
                  <a:lnTo>
                    <a:pt x="54" y="309"/>
                  </a:lnTo>
                  <a:lnTo>
                    <a:pt x="55" y="296"/>
                  </a:lnTo>
                  <a:lnTo>
                    <a:pt x="58" y="279"/>
                  </a:lnTo>
                  <a:lnTo>
                    <a:pt x="60" y="260"/>
                  </a:lnTo>
                  <a:lnTo>
                    <a:pt x="63" y="242"/>
                  </a:lnTo>
                  <a:lnTo>
                    <a:pt x="66" y="225"/>
                  </a:lnTo>
                  <a:lnTo>
                    <a:pt x="68" y="214"/>
                  </a:lnTo>
                  <a:lnTo>
                    <a:pt x="69" y="207"/>
                  </a:lnTo>
                  <a:lnTo>
                    <a:pt x="75" y="201"/>
                  </a:lnTo>
                  <a:lnTo>
                    <a:pt x="98" y="178"/>
                  </a:lnTo>
                  <a:lnTo>
                    <a:pt x="99" y="175"/>
                  </a:lnTo>
                  <a:lnTo>
                    <a:pt x="100" y="174"/>
                  </a:lnTo>
                  <a:lnTo>
                    <a:pt x="100" y="172"/>
                  </a:lnTo>
                  <a:lnTo>
                    <a:pt x="104" y="165"/>
                  </a:lnTo>
                  <a:lnTo>
                    <a:pt x="105" y="153"/>
                  </a:lnTo>
                  <a:lnTo>
                    <a:pt x="109" y="142"/>
                  </a:lnTo>
                  <a:lnTo>
                    <a:pt x="117" y="130"/>
                  </a:lnTo>
                  <a:lnTo>
                    <a:pt x="137" y="117"/>
                  </a:lnTo>
                  <a:lnTo>
                    <a:pt x="149" y="112"/>
                  </a:lnTo>
                  <a:lnTo>
                    <a:pt x="157" y="106"/>
                  </a:lnTo>
                  <a:lnTo>
                    <a:pt x="162" y="97"/>
                  </a:lnTo>
                  <a:lnTo>
                    <a:pt x="166" y="82"/>
                  </a:lnTo>
                  <a:lnTo>
                    <a:pt x="172" y="72"/>
                  </a:lnTo>
                  <a:lnTo>
                    <a:pt x="177" y="61"/>
                  </a:lnTo>
                  <a:lnTo>
                    <a:pt x="180" y="49"/>
                  </a:lnTo>
                  <a:lnTo>
                    <a:pt x="181" y="41"/>
                  </a:lnTo>
                  <a:lnTo>
                    <a:pt x="185" y="37"/>
                  </a:lnTo>
                  <a:lnTo>
                    <a:pt x="191" y="36"/>
                  </a:lnTo>
                  <a:lnTo>
                    <a:pt x="212" y="36"/>
                  </a:lnTo>
                  <a:lnTo>
                    <a:pt x="218" y="35"/>
                  </a:lnTo>
                  <a:lnTo>
                    <a:pt x="223" y="30"/>
                  </a:lnTo>
                  <a:lnTo>
                    <a:pt x="225" y="21"/>
                  </a:lnTo>
                  <a:lnTo>
                    <a:pt x="225" y="10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5" y="3"/>
                  </a:lnTo>
                  <a:lnTo>
                    <a:pt x="225" y="1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2E6BAF25-6A76-4EF6-9189-A5664731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781" y="3489325"/>
              <a:ext cx="806450" cy="1017588"/>
            </a:xfrm>
            <a:custGeom>
              <a:avLst/>
              <a:gdLst/>
              <a:ahLst/>
              <a:cxnLst>
                <a:cxn ang="0">
                  <a:pos x="366" y="15"/>
                </a:cxn>
                <a:cxn ang="0">
                  <a:pos x="398" y="43"/>
                </a:cxn>
                <a:cxn ang="0">
                  <a:pos x="415" y="73"/>
                </a:cxn>
                <a:cxn ang="0">
                  <a:pos x="468" y="64"/>
                </a:cxn>
                <a:cxn ang="0">
                  <a:pos x="484" y="87"/>
                </a:cxn>
                <a:cxn ang="0">
                  <a:pos x="471" y="151"/>
                </a:cxn>
                <a:cxn ang="0">
                  <a:pos x="425" y="204"/>
                </a:cxn>
                <a:cxn ang="0">
                  <a:pos x="352" y="266"/>
                </a:cxn>
                <a:cxn ang="0">
                  <a:pos x="317" y="272"/>
                </a:cxn>
                <a:cxn ang="0">
                  <a:pos x="304" y="302"/>
                </a:cxn>
                <a:cxn ang="0">
                  <a:pos x="308" y="335"/>
                </a:cxn>
                <a:cxn ang="0">
                  <a:pos x="344" y="392"/>
                </a:cxn>
                <a:cxn ang="0">
                  <a:pos x="385" y="424"/>
                </a:cxn>
                <a:cxn ang="0">
                  <a:pos x="422" y="396"/>
                </a:cxn>
                <a:cxn ang="0">
                  <a:pos x="442" y="423"/>
                </a:cxn>
                <a:cxn ang="0">
                  <a:pos x="438" y="461"/>
                </a:cxn>
                <a:cxn ang="0">
                  <a:pos x="411" y="519"/>
                </a:cxn>
                <a:cxn ang="0">
                  <a:pos x="353" y="472"/>
                </a:cxn>
                <a:cxn ang="0">
                  <a:pos x="295" y="428"/>
                </a:cxn>
                <a:cxn ang="0">
                  <a:pos x="244" y="470"/>
                </a:cxn>
                <a:cxn ang="0">
                  <a:pos x="223" y="526"/>
                </a:cxn>
                <a:cxn ang="0">
                  <a:pos x="231" y="556"/>
                </a:cxn>
                <a:cxn ang="0">
                  <a:pos x="245" y="562"/>
                </a:cxn>
                <a:cxn ang="0">
                  <a:pos x="231" y="590"/>
                </a:cxn>
                <a:cxn ang="0">
                  <a:pos x="187" y="612"/>
                </a:cxn>
                <a:cxn ang="0">
                  <a:pos x="177" y="641"/>
                </a:cxn>
                <a:cxn ang="0">
                  <a:pos x="100" y="616"/>
                </a:cxn>
                <a:cxn ang="0">
                  <a:pos x="94" y="577"/>
                </a:cxn>
                <a:cxn ang="0">
                  <a:pos x="118" y="536"/>
                </a:cxn>
                <a:cxn ang="0">
                  <a:pos x="163" y="501"/>
                </a:cxn>
                <a:cxn ang="0">
                  <a:pos x="173" y="470"/>
                </a:cxn>
                <a:cxn ang="0">
                  <a:pos x="186" y="460"/>
                </a:cxn>
                <a:cxn ang="0">
                  <a:pos x="196" y="454"/>
                </a:cxn>
                <a:cxn ang="0">
                  <a:pos x="168" y="432"/>
                </a:cxn>
                <a:cxn ang="0">
                  <a:pos x="136" y="420"/>
                </a:cxn>
                <a:cxn ang="0">
                  <a:pos x="126" y="464"/>
                </a:cxn>
                <a:cxn ang="0">
                  <a:pos x="99" y="452"/>
                </a:cxn>
                <a:cxn ang="0">
                  <a:pos x="113" y="410"/>
                </a:cxn>
                <a:cxn ang="0">
                  <a:pos x="86" y="424"/>
                </a:cxn>
                <a:cxn ang="0">
                  <a:pos x="71" y="447"/>
                </a:cxn>
                <a:cxn ang="0">
                  <a:pos x="82" y="392"/>
                </a:cxn>
                <a:cxn ang="0">
                  <a:pos x="67" y="371"/>
                </a:cxn>
                <a:cxn ang="0">
                  <a:pos x="60" y="414"/>
                </a:cxn>
                <a:cxn ang="0">
                  <a:pos x="28" y="436"/>
                </a:cxn>
                <a:cxn ang="0">
                  <a:pos x="26" y="400"/>
                </a:cxn>
                <a:cxn ang="0">
                  <a:pos x="32" y="299"/>
                </a:cxn>
                <a:cxn ang="0">
                  <a:pos x="75" y="230"/>
                </a:cxn>
                <a:cxn ang="0">
                  <a:pos x="86" y="162"/>
                </a:cxn>
                <a:cxn ang="0">
                  <a:pos x="137" y="123"/>
                </a:cxn>
                <a:cxn ang="0">
                  <a:pos x="187" y="108"/>
                </a:cxn>
                <a:cxn ang="0">
                  <a:pos x="254" y="112"/>
                </a:cxn>
                <a:cxn ang="0">
                  <a:pos x="276" y="65"/>
                </a:cxn>
                <a:cxn ang="0">
                  <a:pos x="250" y="14"/>
                </a:cxn>
                <a:cxn ang="0">
                  <a:pos x="254" y="10"/>
                </a:cxn>
                <a:cxn ang="0">
                  <a:pos x="258" y="6"/>
                </a:cxn>
                <a:cxn ang="0">
                  <a:pos x="285" y="1"/>
                </a:cxn>
              </a:cxnLst>
              <a:rect l="0" t="0" r="r" b="b"/>
              <a:pathLst>
                <a:path w="508" h="641">
                  <a:moveTo>
                    <a:pt x="302" y="0"/>
                  </a:moveTo>
                  <a:lnTo>
                    <a:pt x="320" y="1"/>
                  </a:lnTo>
                  <a:lnTo>
                    <a:pt x="338" y="4"/>
                  </a:lnTo>
                  <a:lnTo>
                    <a:pt x="353" y="7"/>
                  </a:lnTo>
                  <a:lnTo>
                    <a:pt x="366" y="15"/>
                  </a:lnTo>
                  <a:lnTo>
                    <a:pt x="375" y="23"/>
                  </a:lnTo>
                  <a:lnTo>
                    <a:pt x="381" y="32"/>
                  </a:lnTo>
                  <a:lnTo>
                    <a:pt x="386" y="37"/>
                  </a:lnTo>
                  <a:lnTo>
                    <a:pt x="393" y="41"/>
                  </a:lnTo>
                  <a:lnTo>
                    <a:pt x="398" y="43"/>
                  </a:lnTo>
                  <a:lnTo>
                    <a:pt x="400" y="49"/>
                  </a:lnTo>
                  <a:lnTo>
                    <a:pt x="400" y="54"/>
                  </a:lnTo>
                  <a:lnTo>
                    <a:pt x="402" y="61"/>
                  </a:lnTo>
                  <a:lnTo>
                    <a:pt x="407" y="69"/>
                  </a:lnTo>
                  <a:lnTo>
                    <a:pt x="415" y="73"/>
                  </a:lnTo>
                  <a:lnTo>
                    <a:pt x="422" y="72"/>
                  </a:lnTo>
                  <a:lnTo>
                    <a:pt x="443" y="61"/>
                  </a:lnTo>
                  <a:lnTo>
                    <a:pt x="456" y="59"/>
                  </a:lnTo>
                  <a:lnTo>
                    <a:pt x="465" y="60"/>
                  </a:lnTo>
                  <a:lnTo>
                    <a:pt x="468" y="64"/>
                  </a:lnTo>
                  <a:lnTo>
                    <a:pt x="470" y="69"/>
                  </a:lnTo>
                  <a:lnTo>
                    <a:pt x="471" y="76"/>
                  </a:lnTo>
                  <a:lnTo>
                    <a:pt x="472" y="81"/>
                  </a:lnTo>
                  <a:lnTo>
                    <a:pt x="476" y="83"/>
                  </a:lnTo>
                  <a:lnTo>
                    <a:pt x="484" y="87"/>
                  </a:lnTo>
                  <a:lnTo>
                    <a:pt x="495" y="94"/>
                  </a:lnTo>
                  <a:lnTo>
                    <a:pt x="508" y="104"/>
                  </a:lnTo>
                  <a:lnTo>
                    <a:pt x="502" y="114"/>
                  </a:lnTo>
                  <a:lnTo>
                    <a:pt x="492" y="126"/>
                  </a:lnTo>
                  <a:lnTo>
                    <a:pt x="471" y="151"/>
                  </a:lnTo>
                  <a:lnTo>
                    <a:pt x="462" y="163"/>
                  </a:lnTo>
                  <a:lnTo>
                    <a:pt x="456" y="171"/>
                  </a:lnTo>
                  <a:lnTo>
                    <a:pt x="448" y="180"/>
                  </a:lnTo>
                  <a:lnTo>
                    <a:pt x="438" y="193"/>
                  </a:lnTo>
                  <a:lnTo>
                    <a:pt x="425" y="204"/>
                  </a:lnTo>
                  <a:lnTo>
                    <a:pt x="411" y="216"/>
                  </a:lnTo>
                  <a:lnTo>
                    <a:pt x="398" y="225"/>
                  </a:lnTo>
                  <a:lnTo>
                    <a:pt x="382" y="236"/>
                  </a:lnTo>
                  <a:lnTo>
                    <a:pt x="367" y="252"/>
                  </a:lnTo>
                  <a:lnTo>
                    <a:pt x="352" y="266"/>
                  </a:lnTo>
                  <a:lnTo>
                    <a:pt x="338" y="275"/>
                  </a:lnTo>
                  <a:lnTo>
                    <a:pt x="330" y="276"/>
                  </a:lnTo>
                  <a:lnTo>
                    <a:pt x="326" y="276"/>
                  </a:lnTo>
                  <a:lnTo>
                    <a:pt x="321" y="271"/>
                  </a:lnTo>
                  <a:lnTo>
                    <a:pt x="317" y="272"/>
                  </a:lnTo>
                  <a:lnTo>
                    <a:pt x="311" y="276"/>
                  </a:lnTo>
                  <a:lnTo>
                    <a:pt x="304" y="281"/>
                  </a:lnTo>
                  <a:lnTo>
                    <a:pt x="300" y="286"/>
                  </a:lnTo>
                  <a:lnTo>
                    <a:pt x="300" y="293"/>
                  </a:lnTo>
                  <a:lnTo>
                    <a:pt x="304" y="302"/>
                  </a:lnTo>
                  <a:lnTo>
                    <a:pt x="309" y="310"/>
                  </a:lnTo>
                  <a:lnTo>
                    <a:pt x="312" y="316"/>
                  </a:lnTo>
                  <a:lnTo>
                    <a:pt x="311" y="321"/>
                  </a:lnTo>
                  <a:lnTo>
                    <a:pt x="309" y="328"/>
                  </a:lnTo>
                  <a:lnTo>
                    <a:pt x="308" y="335"/>
                  </a:lnTo>
                  <a:lnTo>
                    <a:pt x="309" y="343"/>
                  </a:lnTo>
                  <a:lnTo>
                    <a:pt x="314" y="353"/>
                  </a:lnTo>
                  <a:lnTo>
                    <a:pt x="322" y="365"/>
                  </a:lnTo>
                  <a:lnTo>
                    <a:pt x="332" y="379"/>
                  </a:lnTo>
                  <a:lnTo>
                    <a:pt x="344" y="392"/>
                  </a:lnTo>
                  <a:lnTo>
                    <a:pt x="354" y="403"/>
                  </a:lnTo>
                  <a:lnTo>
                    <a:pt x="363" y="412"/>
                  </a:lnTo>
                  <a:lnTo>
                    <a:pt x="368" y="419"/>
                  </a:lnTo>
                  <a:lnTo>
                    <a:pt x="376" y="424"/>
                  </a:lnTo>
                  <a:lnTo>
                    <a:pt x="385" y="424"/>
                  </a:lnTo>
                  <a:lnTo>
                    <a:pt x="395" y="418"/>
                  </a:lnTo>
                  <a:lnTo>
                    <a:pt x="403" y="410"/>
                  </a:lnTo>
                  <a:lnTo>
                    <a:pt x="409" y="402"/>
                  </a:lnTo>
                  <a:lnTo>
                    <a:pt x="416" y="397"/>
                  </a:lnTo>
                  <a:lnTo>
                    <a:pt x="422" y="396"/>
                  </a:lnTo>
                  <a:lnTo>
                    <a:pt x="429" y="397"/>
                  </a:lnTo>
                  <a:lnTo>
                    <a:pt x="436" y="403"/>
                  </a:lnTo>
                  <a:lnTo>
                    <a:pt x="442" y="411"/>
                  </a:lnTo>
                  <a:lnTo>
                    <a:pt x="443" y="418"/>
                  </a:lnTo>
                  <a:lnTo>
                    <a:pt x="442" y="423"/>
                  </a:lnTo>
                  <a:lnTo>
                    <a:pt x="438" y="427"/>
                  </a:lnTo>
                  <a:lnTo>
                    <a:pt x="435" y="430"/>
                  </a:lnTo>
                  <a:lnTo>
                    <a:pt x="434" y="437"/>
                  </a:lnTo>
                  <a:lnTo>
                    <a:pt x="435" y="448"/>
                  </a:lnTo>
                  <a:lnTo>
                    <a:pt x="438" y="461"/>
                  </a:lnTo>
                  <a:lnTo>
                    <a:pt x="439" y="478"/>
                  </a:lnTo>
                  <a:lnTo>
                    <a:pt x="436" y="491"/>
                  </a:lnTo>
                  <a:lnTo>
                    <a:pt x="429" y="502"/>
                  </a:lnTo>
                  <a:lnTo>
                    <a:pt x="420" y="513"/>
                  </a:lnTo>
                  <a:lnTo>
                    <a:pt x="411" y="519"/>
                  </a:lnTo>
                  <a:lnTo>
                    <a:pt x="397" y="510"/>
                  </a:lnTo>
                  <a:lnTo>
                    <a:pt x="377" y="501"/>
                  </a:lnTo>
                  <a:lnTo>
                    <a:pt x="356" y="495"/>
                  </a:lnTo>
                  <a:lnTo>
                    <a:pt x="356" y="484"/>
                  </a:lnTo>
                  <a:lnTo>
                    <a:pt x="353" y="472"/>
                  </a:lnTo>
                  <a:lnTo>
                    <a:pt x="347" y="460"/>
                  </a:lnTo>
                  <a:lnTo>
                    <a:pt x="339" y="451"/>
                  </a:lnTo>
                  <a:lnTo>
                    <a:pt x="326" y="442"/>
                  </a:lnTo>
                  <a:lnTo>
                    <a:pt x="311" y="433"/>
                  </a:lnTo>
                  <a:lnTo>
                    <a:pt x="295" y="428"/>
                  </a:lnTo>
                  <a:lnTo>
                    <a:pt x="289" y="430"/>
                  </a:lnTo>
                  <a:lnTo>
                    <a:pt x="279" y="436"/>
                  </a:lnTo>
                  <a:lnTo>
                    <a:pt x="267" y="446"/>
                  </a:lnTo>
                  <a:lnTo>
                    <a:pt x="255" y="457"/>
                  </a:lnTo>
                  <a:lnTo>
                    <a:pt x="244" y="470"/>
                  </a:lnTo>
                  <a:lnTo>
                    <a:pt x="234" y="484"/>
                  </a:lnTo>
                  <a:lnTo>
                    <a:pt x="225" y="497"/>
                  </a:lnTo>
                  <a:lnTo>
                    <a:pt x="220" y="509"/>
                  </a:lnTo>
                  <a:lnTo>
                    <a:pt x="218" y="518"/>
                  </a:lnTo>
                  <a:lnTo>
                    <a:pt x="223" y="526"/>
                  </a:lnTo>
                  <a:lnTo>
                    <a:pt x="229" y="528"/>
                  </a:lnTo>
                  <a:lnTo>
                    <a:pt x="227" y="540"/>
                  </a:lnTo>
                  <a:lnTo>
                    <a:pt x="229" y="550"/>
                  </a:lnTo>
                  <a:lnTo>
                    <a:pt x="230" y="555"/>
                  </a:lnTo>
                  <a:lnTo>
                    <a:pt x="231" y="556"/>
                  </a:lnTo>
                  <a:lnTo>
                    <a:pt x="234" y="556"/>
                  </a:lnTo>
                  <a:lnTo>
                    <a:pt x="236" y="558"/>
                  </a:lnTo>
                  <a:lnTo>
                    <a:pt x="239" y="558"/>
                  </a:lnTo>
                  <a:lnTo>
                    <a:pt x="244" y="560"/>
                  </a:lnTo>
                  <a:lnTo>
                    <a:pt x="245" y="562"/>
                  </a:lnTo>
                  <a:lnTo>
                    <a:pt x="246" y="564"/>
                  </a:lnTo>
                  <a:lnTo>
                    <a:pt x="246" y="567"/>
                  </a:lnTo>
                  <a:lnTo>
                    <a:pt x="244" y="573"/>
                  </a:lnTo>
                  <a:lnTo>
                    <a:pt x="239" y="581"/>
                  </a:lnTo>
                  <a:lnTo>
                    <a:pt x="231" y="590"/>
                  </a:lnTo>
                  <a:lnTo>
                    <a:pt x="221" y="598"/>
                  </a:lnTo>
                  <a:lnTo>
                    <a:pt x="212" y="604"/>
                  </a:lnTo>
                  <a:lnTo>
                    <a:pt x="203" y="608"/>
                  </a:lnTo>
                  <a:lnTo>
                    <a:pt x="190" y="608"/>
                  </a:lnTo>
                  <a:lnTo>
                    <a:pt x="187" y="612"/>
                  </a:lnTo>
                  <a:lnTo>
                    <a:pt x="186" y="618"/>
                  </a:lnTo>
                  <a:lnTo>
                    <a:pt x="186" y="626"/>
                  </a:lnTo>
                  <a:lnTo>
                    <a:pt x="185" y="634"/>
                  </a:lnTo>
                  <a:lnTo>
                    <a:pt x="182" y="639"/>
                  </a:lnTo>
                  <a:lnTo>
                    <a:pt x="177" y="641"/>
                  </a:lnTo>
                  <a:lnTo>
                    <a:pt x="168" y="640"/>
                  </a:lnTo>
                  <a:lnTo>
                    <a:pt x="155" y="637"/>
                  </a:lnTo>
                  <a:lnTo>
                    <a:pt x="125" y="627"/>
                  </a:lnTo>
                  <a:lnTo>
                    <a:pt x="110" y="622"/>
                  </a:lnTo>
                  <a:lnTo>
                    <a:pt x="100" y="616"/>
                  </a:lnTo>
                  <a:lnTo>
                    <a:pt x="94" y="612"/>
                  </a:lnTo>
                  <a:lnTo>
                    <a:pt x="89" y="603"/>
                  </a:lnTo>
                  <a:lnTo>
                    <a:pt x="87" y="592"/>
                  </a:lnTo>
                  <a:lnTo>
                    <a:pt x="89" y="583"/>
                  </a:lnTo>
                  <a:lnTo>
                    <a:pt x="94" y="577"/>
                  </a:lnTo>
                  <a:lnTo>
                    <a:pt x="109" y="567"/>
                  </a:lnTo>
                  <a:lnTo>
                    <a:pt x="117" y="560"/>
                  </a:lnTo>
                  <a:lnTo>
                    <a:pt x="119" y="553"/>
                  </a:lnTo>
                  <a:lnTo>
                    <a:pt x="119" y="545"/>
                  </a:lnTo>
                  <a:lnTo>
                    <a:pt x="118" y="536"/>
                  </a:lnTo>
                  <a:lnTo>
                    <a:pt x="118" y="526"/>
                  </a:lnTo>
                  <a:lnTo>
                    <a:pt x="121" y="518"/>
                  </a:lnTo>
                  <a:lnTo>
                    <a:pt x="127" y="513"/>
                  </a:lnTo>
                  <a:lnTo>
                    <a:pt x="137" y="509"/>
                  </a:lnTo>
                  <a:lnTo>
                    <a:pt x="163" y="501"/>
                  </a:lnTo>
                  <a:lnTo>
                    <a:pt x="173" y="495"/>
                  </a:lnTo>
                  <a:lnTo>
                    <a:pt x="178" y="487"/>
                  </a:lnTo>
                  <a:lnTo>
                    <a:pt x="178" y="478"/>
                  </a:lnTo>
                  <a:lnTo>
                    <a:pt x="176" y="473"/>
                  </a:lnTo>
                  <a:lnTo>
                    <a:pt x="173" y="470"/>
                  </a:lnTo>
                  <a:lnTo>
                    <a:pt x="173" y="468"/>
                  </a:lnTo>
                  <a:lnTo>
                    <a:pt x="177" y="465"/>
                  </a:lnTo>
                  <a:lnTo>
                    <a:pt x="180" y="463"/>
                  </a:lnTo>
                  <a:lnTo>
                    <a:pt x="184" y="461"/>
                  </a:lnTo>
                  <a:lnTo>
                    <a:pt x="186" y="460"/>
                  </a:lnTo>
                  <a:lnTo>
                    <a:pt x="190" y="459"/>
                  </a:lnTo>
                  <a:lnTo>
                    <a:pt x="193" y="459"/>
                  </a:lnTo>
                  <a:lnTo>
                    <a:pt x="194" y="457"/>
                  </a:lnTo>
                  <a:lnTo>
                    <a:pt x="195" y="455"/>
                  </a:lnTo>
                  <a:lnTo>
                    <a:pt x="196" y="454"/>
                  </a:lnTo>
                  <a:lnTo>
                    <a:pt x="195" y="451"/>
                  </a:lnTo>
                  <a:lnTo>
                    <a:pt x="194" y="447"/>
                  </a:lnTo>
                  <a:lnTo>
                    <a:pt x="187" y="441"/>
                  </a:lnTo>
                  <a:lnTo>
                    <a:pt x="178" y="436"/>
                  </a:lnTo>
                  <a:lnTo>
                    <a:pt x="168" y="432"/>
                  </a:lnTo>
                  <a:lnTo>
                    <a:pt x="158" y="427"/>
                  </a:lnTo>
                  <a:lnTo>
                    <a:pt x="144" y="412"/>
                  </a:lnTo>
                  <a:lnTo>
                    <a:pt x="139" y="412"/>
                  </a:lnTo>
                  <a:lnTo>
                    <a:pt x="136" y="418"/>
                  </a:lnTo>
                  <a:lnTo>
                    <a:pt x="136" y="420"/>
                  </a:lnTo>
                  <a:lnTo>
                    <a:pt x="139" y="428"/>
                  </a:lnTo>
                  <a:lnTo>
                    <a:pt x="140" y="437"/>
                  </a:lnTo>
                  <a:lnTo>
                    <a:pt x="139" y="447"/>
                  </a:lnTo>
                  <a:lnTo>
                    <a:pt x="134" y="457"/>
                  </a:lnTo>
                  <a:lnTo>
                    <a:pt x="126" y="464"/>
                  </a:lnTo>
                  <a:lnTo>
                    <a:pt x="118" y="465"/>
                  </a:lnTo>
                  <a:lnTo>
                    <a:pt x="113" y="465"/>
                  </a:lnTo>
                  <a:lnTo>
                    <a:pt x="101" y="461"/>
                  </a:lnTo>
                  <a:lnTo>
                    <a:pt x="99" y="456"/>
                  </a:lnTo>
                  <a:lnTo>
                    <a:pt x="99" y="452"/>
                  </a:lnTo>
                  <a:lnTo>
                    <a:pt x="101" y="448"/>
                  </a:lnTo>
                  <a:lnTo>
                    <a:pt x="107" y="439"/>
                  </a:lnTo>
                  <a:lnTo>
                    <a:pt x="110" y="429"/>
                  </a:lnTo>
                  <a:lnTo>
                    <a:pt x="113" y="419"/>
                  </a:lnTo>
                  <a:lnTo>
                    <a:pt x="113" y="410"/>
                  </a:lnTo>
                  <a:lnTo>
                    <a:pt x="108" y="403"/>
                  </a:lnTo>
                  <a:lnTo>
                    <a:pt x="100" y="402"/>
                  </a:lnTo>
                  <a:lnTo>
                    <a:pt x="94" y="406"/>
                  </a:lnTo>
                  <a:lnTo>
                    <a:pt x="90" y="414"/>
                  </a:lnTo>
                  <a:lnTo>
                    <a:pt x="86" y="424"/>
                  </a:lnTo>
                  <a:lnTo>
                    <a:pt x="84" y="434"/>
                  </a:lnTo>
                  <a:lnTo>
                    <a:pt x="80" y="443"/>
                  </a:lnTo>
                  <a:lnTo>
                    <a:pt x="77" y="450"/>
                  </a:lnTo>
                  <a:lnTo>
                    <a:pt x="73" y="451"/>
                  </a:lnTo>
                  <a:lnTo>
                    <a:pt x="71" y="447"/>
                  </a:lnTo>
                  <a:lnTo>
                    <a:pt x="71" y="439"/>
                  </a:lnTo>
                  <a:lnTo>
                    <a:pt x="72" y="428"/>
                  </a:lnTo>
                  <a:lnTo>
                    <a:pt x="75" y="416"/>
                  </a:lnTo>
                  <a:lnTo>
                    <a:pt x="78" y="403"/>
                  </a:lnTo>
                  <a:lnTo>
                    <a:pt x="82" y="392"/>
                  </a:lnTo>
                  <a:lnTo>
                    <a:pt x="85" y="383"/>
                  </a:lnTo>
                  <a:lnTo>
                    <a:pt x="85" y="378"/>
                  </a:lnTo>
                  <a:lnTo>
                    <a:pt x="81" y="374"/>
                  </a:lnTo>
                  <a:lnTo>
                    <a:pt x="75" y="371"/>
                  </a:lnTo>
                  <a:lnTo>
                    <a:pt x="67" y="371"/>
                  </a:lnTo>
                  <a:lnTo>
                    <a:pt x="60" y="376"/>
                  </a:lnTo>
                  <a:lnTo>
                    <a:pt x="53" y="387"/>
                  </a:lnTo>
                  <a:lnTo>
                    <a:pt x="49" y="396"/>
                  </a:lnTo>
                  <a:lnTo>
                    <a:pt x="50" y="403"/>
                  </a:lnTo>
                  <a:lnTo>
                    <a:pt x="60" y="414"/>
                  </a:lnTo>
                  <a:lnTo>
                    <a:pt x="62" y="418"/>
                  </a:lnTo>
                  <a:lnTo>
                    <a:pt x="60" y="424"/>
                  </a:lnTo>
                  <a:lnTo>
                    <a:pt x="55" y="429"/>
                  </a:lnTo>
                  <a:lnTo>
                    <a:pt x="40" y="432"/>
                  </a:lnTo>
                  <a:lnTo>
                    <a:pt x="28" y="436"/>
                  </a:lnTo>
                  <a:lnTo>
                    <a:pt x="16" y="443"/>
                  </a:lnTo>
                  <a:lnTo>
                    <a:pt x="0" y="452"/>
                  </a:lnTo>
                  <a:lnTo>
                    <a:pt x="7" y="439"/>
                  </a:lnTo>
                  <a:lnTo>
                    <a:pt x="22" y="411"/>
                  </a:lnTo>
                  <a:lnTo>
                    <a:pt x="26" y="400"/>
                  </a:lnTo>
                  <a:lnTo>
                    <a:pt x="28" y="389"/>
                  </a:lnTo>
                  <a:lnTo>
                    <a:pt x="28" y="360"/>
                  </a:lnTo>
                  <a:lnTo>
                    <a:pt x="30" y="340"/>
                  </a:lnTo>
                  <a:lnTo>
                    <a:pt x="31" y="319"/>
                  </a:lnTo>
                  <a:lnTo>
                    <a:pt x="32" y="299"/>
                  </a:lnTo>
                  <a:lnTo>
                    <a:pt x="33" y="283"/>
                  </a:lnTo>
                  <a:lnTo>
                    <a:pt x="36" y="272"/>
                  </a:lnTo>
                  <a:lnTo>
                    <a:pt x="44" y="261"/>
                  </a:lnTo>
                  <a:lnTo>
                    <a:pt x="67" y="240"/>
                  </a:lnTo>
                  <a:lnTo>
                    <a:pt x="75" y="230"/>
                  </a:lnTo>
                  <a:lnTo>
                    <a:pt x="77" y="218"/>
                  </a:lnTo>
                  <a:lnTo>
                    <a:pt x="78" y="204"/>
                  </a:lnTo>
                  <a:lnTo>
                    <a:pt x="78" y="175"/>
                  </a:lnTo>
                  <a:lnTo>
                    <a:pt x="81" y="166"/>
                  </a:lnTo>
                  <a:lnTo>
                    <a:pt x="86" y="162"/>
                  </a:lnTo>
                  <a:lnTo>
                    <a:pt x="109" y="154"/>
                  </a:lnTo>
                  <a:lnTo>
                    <a:pt x="116" y="149"/>
                  </a:lnTo>
                  <a:lnTo>
                    <a:pt x="121" y="142"/>
                  </a:lnTo>
                  <a:lnTo>
                    <a:pt x="128" y="133"/>
                  </a:lnTo>
                  <a:lnTo>
                    <a:pt x="137" y="123"/>
                  </a:lnTo>
                  <a:lnTo>
                    <a:pt x="148" y="114"/>
                  </a:lnTo>
                  <a:lnTo>
                    <a:pt x="157" y="106"/>
                  </a:lnTo>
                  <a:lnTo>
                    <a:pt x="164" y="104"/>
                  </a:lnTo>
                  <a:lnTo>
                    <a:pt x="175" y="105"/>
                  </a:lnTo>
                  <a:lnTo>
                    <a:pt x="187" y="108"/>
                  </a:lnTo>
                  <a:lnTo>
                    <a:pt x="202" y="112"/>
                  </a:lnTo>
                  <a:lnTo>
                    <a:pt x="217" y="115"/>
                  </a:lnTo>
                  <a:lnTo>
                    <a:pt x="230" y="115"/>
                  </a:lnTo>
                  <a:lnTo>
                    <a:pt x="241" y="114"/>
                  </a:lnTo>
                  <a:lnTo>
                    <a:pt x="254" y="112"/>
                  </a:lnTo>
                  <a:lnTo>
                    <a:pt x="264" y="108"/>
                  </a:lnTo>
                  <a:lnTo>
                    <a:pt x="272" y="100"/>
                  </a:lnTo>
                  <a:lnTo>
                    <a:pt x="275" y="90"/>
                  </a:lnTo>
                  <a:lnTo>
                    <a:pt x="276" y="76"/>
                  </a:lnTo>
                  <a:lnTo>
                    <a:pt x="276" y="65"/>
                  </a:lnTo>
                  <a:lnTo>
                    <a:pt x="277" y="58"/>
                  </a:lnTo>
                  <a:lnTo>
                    <a:pt x="275" y="51"/>
                  </a:lnTo>
                  <a:lnTo>
                    <a:pt x="271" y="46"/>
                  </a:lnTo>
                  <a:lnTo>
                    <a:pt x="258" y="27"/>
                  </a:lnTo>
                  <a:lnTo>
                    <a:pt x="250" y="14"/>
                  </a:lnTo>
                  <a:lnTo>
                    <a:pt x="252" y="13"/>
                  </a:lnTo>
                  <a:lnTo>
                    <a:pt x="252" y="11"/>
                  </a:lnTo>
                  <a:lnTo>
                    <a:pt x="253" y="11"/>
                  </a:lnTo>
                  <a:lnTo>
                    <a:pt x="253" y="10"/>
                  </a:lnTo>
                  <a:lnTo>
                    <a:pt x="254" y="10"/>
                  </a:lnTo>
                  <a:lnTo>
                    <a:pt x="254" y="9"/>
                  </a:lnTo>
                  <a:lnTo>
                    <a:pt x="255" y="9"/>
                  </a:lnTo>
                  <a:lnTo>
                    <a:pt x="257" y="7"/>
                  </a:lnTo>
                  <a:lnTo>
                    <a:pt x="258" y="7"/>
                  </a:lnTo>
                  <a:lnTo>
                    <a:pt x="258" y="6"/>
                  </a:lnTo>
                  <a:lnTo>
                    <a:pt x="259" y="6"/>
                  </a:lnTo>
                  <a:lnTo>
                    <a:pt x="259" y="5"/>
                  </a:lnTo>
                  <a:lnTo>
                    <a:pt x="262" y="5"/>
                  </a:lnTo>
                  <a:lnTo>
                    <a:pt x="271" y="2"/>
                  </a:lnTo>
                  <a:lnTo>
                    <a:pt x="285" y="1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CEFC8754-B439-48A0-B731-0078BEBEC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031" y="3654425"/>
              <a:ext cx="904875" cy="827088"/>
            </a:xfrm>
            <a:custGeom>
              <a:avLst/>
              <a:gdLst/>
              <a:ahLst/>
              <a:cxnLst>
                <a:cxn ang="0">
                  <a:pos x="239" y="27"/>
                </a:cxn>
                <a:cxn ang="0">
                  <a:pos x="249" y="76"/>
                </a:cxn>
                <a:cxn ang="0">
                  <a:pos x="253" y="109"/>
                </a:cxn>
                <a:cxn ang="0">
                  <a:pos x="260" y="158"/>
                </a:cxn>
                <a:cxn ang="0">
                  <a:pos x="272" y="199"/>
                </a:cxn>
                <a:cxn ang="0">
                  <a:pos x="293" y="199"/>
                </a:cxn>
                <a:cxn ang="0">
                  <a:pos x="316" y="179"/>
                </a:cxn>
                <a:cxn ang="0">
                  <a:pos x="322" y="198"/>
                </a:cxn>
                <a:cxn ang="0">
                  <a:pos x="335" y="227"/>
                </a:cxn>
                <a:cxn ang="0">
                  <a:pos x="338" y="251"/>
                </a:cxn>
                <a:cxn ang="0">
                  <a:pos x="329" y="267"/>
                </a:cxn>
                <a:cxn ang="0">
                  <a:pos x="355" y="283"/>
                </a:cxn>
                <a:cxn ang="0">
                  <a:pos x="396" y="292"/>
                </a:cxn>
                <a:cxn ang="0">
                  <a:pos x="410" y="284"/>
                </a:cxn>
                <a:cxn ang="0">
                  <a:pos x="428" y="298"/>
                </a:cxn>
                <a:cxn ang="0">
                  <a:pos x="444" y="323"/>
                </a:cxn>
                <a:cxn ang="0">
                  <a:pos x="482" y="328"/>
                </a:cxn>
                <a:cxn ang="0">
                  <a:pos x="524" y="324"/>
                </a:cxn>
                <a:cxn ang="0">
                  <a:pos x="550" y="334"/>
                </a:cxn>
                <a:cxn ang="0">
                  <a:pos x="570" y="369"/>
                </a:cxn>
                <a:cxn ang="0">
                  <a:pos x="552" y="391"/>
                </a:cxn>
                <a:cxn ang="0">
                  <a:pos x="544" y="411"/>
                </a:cxn>
                <a:cxn ang="0">
                  <a:pos x="552" y="429"/>
                </a:cxn>
                <a:cxn ang="0">
                  <a:pos x="537" y="451"/>
                </a:cxn>
                <a:cxn ang="0">
                  <a:pos x="550" y="485"/>
                </a:cxn>
                <a:cxn ang="0">
                  <a:pos x="559" y="508"/>
                </a:cxn>
                <a:cxn ang="0">
                  <a:pos x="533" y="515"/>
                </a:cxn>
                <a:cxn ang="0">
                  <a:pos x="510" y="519"/>
                </a:cxn>
                <a:cxn ang="0">
                  <a:pos x="482" y="500"/>
                </a:cxn>
                <a:cxn ang="0">
                  <a:pos x="471" y="496"/>
                </a:cxn>
                <a:cxn ang="0">
                  <a:pos x="451" y="460"/>
                </a:cxn>
                <a:cxn ang="0">
                  <a:pos x="429" y="461"/>
                </a:cxn>
                <a:cxn ang="0">
                  <a:pos x="399" y="483"/>
                </a:cxn>
                <a:cxn ang="0">
                  <a:pos x="367" y="476"/>
                </a:cxn>
                <a:cxn ang="0">
                  <a:pos x="363" y="485"/>
                </a:cxn>
                <a:cxn ang="0">
                  <a:pos x="288" y="451"/>
                </a:cxn>
                <a:cxn ang="0">
                  <a:pos x="265" y="447"/>
                </a:cxn>
                <a:cxn ang="0">
                  <a:pos x="248" y="470"/>
                </a:cxn>
                <a:cxn ang="0">
                  <a:pos x="222" y="470"/>
                </a:cxn>
                <a:cxn ang="0">
                  <a:pos x="207" y="443"/>
                </a:cxn>
                <a:cxn ang="0">
                  <a:pos x="176" y="432"/>
                </a:cxn>
                <a:cxn ang="0">
                  <a:pos x="156" y="432"/>
                </a:cxn>
                <a:cxn ang="0">
                  <a:pos x="143" y="411"/>
                </a:cxn>
                <a:cxn ang="0">
                  <a:pos x="121" y="418"/>
                </a:cxn>
                <a:cxn ang="0">
                  <a:pos x="129" y="398"/>
                </a:cxn>
                <a:cxn ang="0">
                  <a:pos x="138" y="357"/>
                </a:cxn>
                <a:cxn ang="0">
                  <a:pos x="135" y="326"/>
                </a:cxn>
                <a:cxn ang="0">
                  <a:pos x="143" y="314"/>
                </a:cxn>
                <a:cxn ang="0">
                  <a:pos x="129" y="293"/>
                </a:cxn>
                <a:cxn ang="0">
                  <a:pos x="109" y="298"/>
                </a:cxn>
                <a:cxn ang="0">
                  <a:pos x="85" y="320"/>
                </a:cxn>
                <a:cxn ang="0">
                  <a:pos x="63" y="308"/>
                </a:cxn>
                <a:cxn ang="0">
                  <a:pos x="32" y="275"/>
                </a:cxn>
                <a:cxn ang="0">
                  <a:pos x="9" y="239"/>
                </a:cxn>
                <a:cxn ang="0">
                  <a:pos x="11" y="217"/>
                </a:cxn>
                <a:cxn ang="0">
                  <a:pos x="4" y="198"/>
                </a:cxn>
                <a:cxn ang="0">
                  <a:pos x="4" y="177"/>
                </a:cxn>
                <a:cxn ang="0">
                  <a:pos x="21" y="167"/>
                </a:cxn>
                <a:cxn ang="0">
                  <a:pos x="38" y="171"/>
                </a:cxn>
                <a:cxn ang="0">
                  <a:pos x="82" y="132"/>
                </a:cxn>
                <a:cxn ang="0">
                  <a:pos x="125" y="100"/>
                </a:cxn>
                <a:cxn ang="0">
                  <a:pos x="156" y="67"/>
                </a:cxn>
                <a:cxn ang="0">
                  <a:pos x="192" y="22"/>
                </a:cxn>
              </a:cxnLst>
              <a:rect l="0" t="0" r="r" b="b"/>
              <a:pathLst>
                <a:path w="570" h="521">
                  <a:moveTo>
                    <a:pt x="208" y="0"/>
                  </a:moveTo>
                  <a:lnTo>
                    <a:pt x="231" y="18"/>
                  </a:lnTo>
                  <a:lnTo>
                    <a:pt x="239" y="27"/>
                  </a:lnTo>
                  <a:lnTo>
                    <a:pt x="245" y="35"/>
                  </a:lnTo>
                  <a:lnTo>
                    <a:pt x="249" y="47"/>
                  </a:lnTo>
                  <a:lnTo>
                    <a:pt x="249" y="76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09"/>
                  </a:lnTo>
                  <a:lnTo>
                    <a:pt x="254" y="123"/>
                  </a:lnTo>
                  <a:lnTo>
                    <a:pt x="257" y="140"/>
                  </a:lnTo>
                  <a:lnTo>
                    <a:pt x="260" y="158"/>
                  </a:lnTo>
                  <a:lnTo>
                    <a:pt x="263" y="175"/>
                  </a:lnTo>
                  <a:lnTo>
                    <a:pt x="267" y="189"/>
                  </a:lnTo>
                  <a:lnTo>
                    <a:pt x="272" y="199"/>
                  </a:lnTo>
                  <a:lnTo>
                    <a:pt x="279" y="204"/>
                  </a:lnTo>
                  <a:lnTo>
                    <a:pt x="285" y="203"/>
                  </a:lnTo>
                  <a:lnTo>
                    <a:pt x="293" y="199"/>
                  </a:lnTo>
                  <a:lnTo>
                    <a:pt x="301" y="193"/>
                  </a:lnTo>
                  <a:lnTo>
                    <a:pt x="315" y="179"/>
                  </a:lnTo>
                  <a:lnTo>
                    <a:pt x="316" y="179"/>
                  </a:lnTo>
                  <a:lnTo>
                    <a:pt x="319" y="182"/>
                  </a:lnTo>
                  <a:lnTo>
                    <a:pt x="321" y="189"/>
                  </a:lnTo>
                  <a:lnTo>
                    <a:pt x="322" y="198"/>
                  </a:lnTo>
                  <a:lnTo>
                    <a:pt x="325" y="213"/>
                  </a:lnTo>
                  <a:lnTo>
                    <a:pt x="330" y="220"/>
                  </a:lnTo>
                  <a:lnTo>
                    <a:pt x="335" y="227"/>
                  </a:lnTo>
                  <a:lnTo>
                    <a:pt x="340" y="238"/>
                  </a:lnTo>
                  <a:lnTo>
                    <a:pt x="342" y="245"/>
                  </a:lnTo>
                  <a:lnTo>
                    <a:pt x="338" y="251"/>
                  </a:lnTo>
                  <a:lnTo>
                    <a:pt x="334" y="254"/>
                  </a:lnTo>
                  <a:lnTo>
                    <a:pt x="330" y="260"/>
                  </a:lnTo>
                  <a:lnTo>
                    <a:pt x="329" y="267"/>
                  </a:lnTo>
                  <a:lnTo>
                    <a:pt x="333" y="274"/>
                  </a:lnTo>
                  <a:lnTo>
                    <a:pt x="343" y="279"/>
                  </a:lnTo>
                  <a:lnTo>
                    <a:pt x="355" y="283"/>
                  </a:lnTo>
                  <a:lnTo>
                    <a:pt x="380" y="288"/>
                  </a:lnTo>
                  <a:lnTo>
                    <a:pt x="389" y="290"/>
                  </a:lnTo>
                  <a:lnTo>
                    <a:pt x="396" y="292"/>
                  </a:lnTo>
                  <a:lnTo>
                    <a:pt x="401" y="289"/>
                  </a:lnTo>
                  <a:lnTo>
                    <a:pt x="405" y="287"/>
                  </a:lnTo>
                  <a:lnTo>
                    <a:pt x="410" y="284"/>
                  </a:lnTo>
                  <a:lnTo>
                    <a:pt x="416" y="285"/>
                  </a:lnTo>
                  <a:lnTo>
                    <a:pt x="423" y="290"/>
                  </a:lnTo>
                  <a:lnTo>
                    <a:pt x="428" y="298"/>
                  </a:lnTo>
                  <a:lnTo>
                    <a:pt x="431" y="306"/>
                  </a:lnTo>
                  <a:lnTo>
                    <a:pt x="437" y="315"/>
                  </a:lnTo>
                  <a:lnTo>
                    <a:pt x="444" y="323"/>
                  </a:lnTo>
                  <a:lnTo>
                    <a:pt x="453" y="326"/>
                  </a:lnTo>
                  <a:lnTo>
                    <a:pt x="466" y="328"/>
                  </a:lnTo>
                  <a:lnTo>
                    <a:pt x="482" y="328"/>
                  </a:lnTo>
                  <a:lnTo>
                    <a:pt x="497" y="326"/>
                  </a:lnTo>
                  <a:lnTo>
                    <a:pt x="511" y="325"/>
                  </a:lnTo>
                  <a:lnTo>
                    <a:pt x="524" y="324"/>
                  </a:lnTo>
                  <a:lnTo>
                    <a:pt x="532" y="323"/>
                  </a:lnTo>
                  <a:lnTo>
                    <a:pt x="541" y="326"/>
                  </a:lnTo>
                  <a:lnTo>
                    <a:pt x="550" y="334"/>
                  </a:lnTo>
                  <a:lnTo>
                    <a:pt x="565" y="355"/>
                  </a:lnTo>
                  <a:lnTo>
                    <a:pt x="570" y="362"/>
                  </a:lnTo>
                  <a:lnTo>
                    <a:pt x="570" y="369"/>
                  </a:lnTo>
                  <a:lnTo>
                    <a:pt x="566" y="377"/>
                  </a:lnTo>
                  <a:lnTo>
                    <a:pt x="560" y="384"/>
                  </a:lnTo>
                  <a:lnTo>
                    <a:pt x="552" y="391"/>
                  </a:lnTo>
                  <a:lnTo>
                    <a:pt x="542" y="401"/>
                  </a:lnTo>
                  <a:lnTo>
                    <a:pt x="542" y="406"/>
                  </a:lnTo>
                  <a:lnTo>
                    <a:pt x="544" y="411"/>
                  </a:lnTo>
                  <a:lnTo>
                    <a:pt x="550" y="416"/>
                  </a:lnTo>
                  <a:lnTo>
                    <a:pt x="553" y="423"/>
                  </a:lnTo>
                  <a:lnTo>
                    <a:pt x="552" y="429"/>
                  </a:lnTo>
                  <a:lnTo>
                    <a:pt x="546" y="436"/>
                  </a:lnTo>
                  <a:lnTo>
                    <a:pt x="539" y="443"/>
                  </a:lnTo>
                  <a:lnTo>
                    <a:pt x="537" y="451"/>
                  </a:lnTo>
                  <a:lnTo>
                    <a:pt x="539" y="460"/>
                  </a:lnTo>
                  <a:lnTo>
                    <a:pt x="543" y="472"/>
                  </a:lnTo>
                  <a:lnTo>
                    <a:pt x="550" y="485"/>
                  </a:lnTo>
                  <a:lnTo>
                    <a:pt x="555" y="496"/>
                  </a:lnTo>
                  <a:lnTo>
                    <a:pt x="557" y="505"/>
                  </a:lnTo>
                  <a:lnTo>
                    <a:pt x="559" y="508"/>
                  </a:lnTo>
                  <a:lnTo>
                    <a:pt x="559" y="509"/>
                  </a:lnTo>
                  <a:lnTo>
                    <a:pt x="546" y="513"/>
                  </a:lnTo>
                  <a:lnTo>
                    <a:pt x="533" y="515"/>
                  </a:lnTo>
                  <a:lnTo>
                    <a:pt x="524" y="518"/>
                  </a:lnTo>
                  <a:lnTo>
                    <a:pt x="514" y="521"/>
                  </a:lnTo>
                  <a:lnTo>
                    <a:pt x="510" y="519"/>
                  </a:lnTo>
                  <a:lnTo>
                    <a:pt x="498" y="512"/>
                  </a:lnTo>
                  <a:lnTo>
                    <a:pt x="487" y="503"/>
                  </a:lnTo>
                  <a:lnTo>
                    <a:pt x="482" y="500"/>
                  </a:lnTo>
                  <a:lnTo>
                    <a:pt x="478" y="497"/>
                  </a:lnTo>
                  <a:lnTo>
                    <a:pt x="475" y="496"/>
                  </a:lnTo>
                  <a:lnTo>
                    <a:pt x="471" y="496"/>
                  </a:lnTo>
                  <a:lnTo>
                    <a:pt x="464" y="483"/>
                  </a:lnTo>
                  <a:lnTo>
                    <a:pt x="458" y="473"/>
                  </a:lnTo>
                  <a:lnTo>
                    <a:pt x="451" y="460"/>
                  </a:lnTo>
                  <a:lnTo>
                    <a:pt x="443" y="454"/>
                  </a:lnTo>
                  <a:lnTo>
                    <a:pt x="435" y="455"/>
                  </a:lnTo>
                  <a:lnTo>
                    <a:pt x="429" y="461"/>
                  </a:lnTo>
                  <a:lnTo>
                    <a:pt x="420" y="472"/>
                  </a:lnTo>
                  <a:lnTo>
                    <a:pt x="410" y="479"/>
                  </a:lnTo>
                  <a:lnTo>
                    <a:pt x="399" y="483"/>
                  </a:lnTo>
                  <a:lnTo>
                    <a:pt x="389" y="482"/>
                  </a:lnTo>
                  <a:lnTo>
                    <a:pt x="374" y="474"/>
                  </a:lnTo>
                  <a:lnTo>
                    <a:pt x="367" y="476"/>
                  </a:lnTo>
                  <a:lnTo>
                    <a:pt x="366" y="477"/>
                  </a:lnTo>
                  <a:lnTo>
                    <a:pt x="363" y="482"/>
                  </a:lnTo>
                  <a:lnTo>
                    <a:pt x="363" y="485"/>
                  </a:lnTo>
                  <a:lnTo>
                    <a:pt x="322" y="467"/>
                  </a:lnTo>
                  <a:lnTo>
                    <a:pt x="304" y="458"/>
                  </a:lnTo>
                  <a:lnTo>
                    <a:pt x="288" y="451"/>
                  </a:lnTo>
                  <a:lnTo>
                    <a:pt x="278" y="446"/>
                  </a:lnTo>
                  <a:lnTo>
                    <a:pt x="270" y="445"/>
                  </a:lnTo>
                  <a:lnTo>
                    <a:pt x="265" y="447"/>
                  </a:lnTo>
                  <a:lnTo>
                    <a:pt x="257" y="467"/>
                  </a:lnTo>
                  <a:lnTo>
                    <a:pt x="254" y="469"/>
                  </a:lnTo>
                  <a:lnTo>
                    <a:pt x="248" y="470"/>
                  </a:lnTo>
                  <a:lnTo>
                    <a:pt x="240" y="472"/>
                  </a:lnTo>
                  <a:lnTo>
                    <a:pt x="230" y="473"/>
                  </a:lnTo>
                  <a:lnTo>
                    <a:pt x="222" y="470"/>
                  </a:lnTo>
                  <a:lnTo>
                    <a:pt x="216" y="463"/>
                  </a:lnTo>
                  <a:lnTo>
                    <a:pt x="211" y="451"/>
                  </a:lnTo>
                  <a:lnTo>
                    <a:pt x="207" y="443"/>
                  </a:lnTo>
                  <a:lnTo>
                    <a:pt x="201" y="438"/>
                  </a:lnTo>
                  <a:lnTo>
                    <a:pt x="189" y="434"/>
                  </a:lnTo>
                  <a:lnTo>
                    <a:pt x="176" y="432"/>
                  </a:lnTo>
                  <a:lnTo>
                    <a:pt x="167" y="433"/>
                  </a:lnTo>
                  <a:lnTo>
                    <a:pt x="161" y="433"/>
                  </a:lnTo>
                  <a:lnTo>
                    <a:pt x="156" y="432"/>
                  </a:lnTo>
                  <a:lnTo>
                    <a:pt x="152" y="427"/>
                  </a:lnTo>
                  <a:lnTo>
                    <a:pt x="147" y="414"/>
                  </a:lnTo>
                  <a:lnTo>
                    <a:pt x="143" y="411"/>
                  </a:lnTo>
                  <a:lnTo>
                    <a:pt x="136" y="413"/>
                  </a:lnTo>
                  <a:lnTo>
                    <a:pt x="129" y="416"/>
                  </a:lnTo>
                  <a:lnTo>
                    <a:pt x="121" y="418"/>
                  </a:lnTo>
                  <a:lnTo>
                    <a:pt x="111" y="415"/>
                  </a:lnTo>
                  <a:lnTo>
                    <a:pt x="120" y="409"/>
                  </a:lnTo>
                  <a:lnTo>
                    <a:pt x="129" y="398"/>
                  </a:lnTo>
                  <a:lnTo>
                    <a:pt x="136" y="387"/>
                  </a:lnTo>
                  <a:lnTo>
                    <a:pt x="139" y="374"/>
                  </a:lnTo>
                  <a:lnTo>
                    <a:pt x="138" y="357"/>
                  </a:lnTo>
                  <a:lnTo>
                    <a:pt x="135" y="344"/>
                  </a:lnTo>
                  <a:lnTo>
                    <a:pt x="134" y="333"/>
                  </a:lnTo>
                  <a:lnTo>
                    <a:pt x="135" y="326"/>
                  </a:lnTo>
                  <a:lnTo>
                    <a:pt x="138" y="323"/>
                  </a:lnTo>
                  <a:lnTo>
                    <a:pt x="142" y="319"/>
                  </a:lnTo>
                  <a:lnTo>
                    <a:pt x="143" y="314"/>
                  </a:lnTo>
                  <a:lnTo>
                    <a:pt x="142" y="307"/>
                  </a:lnTo>
                  <a:lnTo>
                    <a:pt x="136" y="299"/>
                  </a:lnTo>
                  <a:lnTo>
                    <a:pt x="129" y="293"/>
                  </a:lnTo>
                  <a:lnTo>
                    <a:pt x="122" y="292"/>
                  </a:lnTo>
                  <a:lnTo>
                    <a:pt x="116" y="293"/>
                  </a:lnTo>
                  <a:lnTo>
                    <a:pt x="109" y="298"/>
                  </a:lnTo>
                  <a:lnTo>
                    <a:pt x="103" y="306"/>
                  </a:lnTo>
                  <a:lnTo>
                    <a:pt x="95" y="314"/>
                  </a:lnTo>
                  <a:lnTo>
                    <a:pt x="85" y="320"/>
                  </a:lnTo>
                  <a:lnTo>
                    <a:pt x="76" y="320"/>
                  </a:lnTo>
                  <a:lnTo>
                    <a:pt x="68" y="315"/>
                  </a:lnTo>
                  <a:lnTo>
                    <a:pt x="63" y="308"/>
                  </a:lnTo>
                  <a:lnTo>
                    <a:pt x="54" y="299"/>
                  </a:lnTo>
                  <a:lnTo>
                    <a:pt x="44" y="288"/>
                  </a:lnTo>
                  <a:lnTo>
                    <a:pt x="32" y="275"/>
                  </a:lnTo>
                  <a:lnTo>
                    <a:pt x="22" y="261"/>
                  </a:lnTo>
                  <a:lnTo>
                    <a:pt x="14" y="249"/>
                  </a:lnTo>
                  <a:lnTo>
                    <a:pt x="9" y="239"/>
                  </a:lnTo>
                  <a:lnTo>
                    <a:pt x="8" y="231"/>
                  </a:lnTo>
                  <a:lnTo>
                    <a:pt x="9" y="224"/>
                  </a:lnTo>
                  <a:lnTo>
                    <a:pt x="11" y="217"/>
                  </a:lnTo>
                  <a:lnTo>
                    <a:pt x="12" y="212"/>
                  </a:lnTo>
                  <a:lnTo>
                    <a:pt x="9" y="206"/>
                  </a:lnTo>
                  <a:lnTo>
                    <a:pt x="4" y="198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4" y="177"/>
                  </a:lnTo>
                  <a:lnTo>
                    <a:pt x="11" y="172"/>
                  </a:lnTo>
                  <a:lnTo>
                    <a:pt x="17" y="168"/>
                  </a:lnTo>
                  <a:lnTo>
                    <a:pt x="21" y="167"/>
                  </a:lnTo>
                  <a:lnTo>
                    <a:pt x="26" y="172"/>
                  </a:lnTo>
                  <a:lnTo>
                    <a:pt x="30" y="172"/>
                  </a:lnTo>
                  <a:lnTo>
                    <a:pt x="38" y="171"/>
                  </a:lnTo>
                  <a:lnTo>
                    <a:pt x="52" y="162"/>
                  </a:lnTo>
                  <a:lnTo>
                    <a:pt x="67" y="148"/>
                  </a:lnTo>
                  <a:lnTo>
                    <a:pt x="82" y="132"/>
                  </a:lnTo>
                  <a:lnTo>
                    <a:pt x="98" y="121"/>
                  </a:lnTo>
                  <a:lnTo>
                    <a:pt x="111" y="112"/>
                  </a:lnTo>
                  <a:lnTo>
                    <a:pt x="125" y="100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6" y="67"/>
                  </a:lnTo>
                  <a:lnTo>
                    <a:pt x="162" y="59"/>
                  </a:lnTo>
                  <a:lnTo>
                    <a:pt x="171" y="47"/>
                  </a:lnTo>
                  <a:lnTo>
                    <a:pt x="192" y="22"/>
                  </a:lnTo>
                  <a:lnTo>
                    <a:pt x="202" y="1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CFC4BCB2-DE03-4F8A-BE41-250886320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544" y="4306888"/>
              <a:ext cx="554037" cy="484188"/>
            </a:xfrm>
            <a:custGeom>
              <a:avLst/>
              <a:gdLst/>
              <a:ahLst/>
              <a:cxnLst>
                <a:cxn ang="0">
                  <a:pos x="129" y="16"/>
                </a:cxn>
                <a:cxn ang="0">
                  <a:pos x="144" y="22"/>
                </a:cxn>
                <a:cxn ang="0">
                  <a:pos x="178" y="27"/>
                </a:cxn>
                <a:cxn ang="0">
                  <a:pos x="193" y="52"/>
                </a:cxn>
                <a:cxn ang="0">
                  <a:pos x="217" y="61"/>
                </a:cxn>
                <a:cxn ang="0">
                  <a:pos x="234" y="56"/>
                </a:cxn>
                <a:cxn ang="0">
                  <a:pos x="255" y="35"/>
                </a:cxn>
                <a:cxn ang="0">
                  <a:pos x="299" y="56"/>
                </a:cxn>
                <a:cxn ang="0">
                  <a:pos x="348" y="99"/>
                </a:cxn>
                <a:cxn ang="0">
                  <a:pos x="348" y="106"/>
                </a:cxn>
                <a:cxn ang="0">
                  <a:pos x="321" y="117"/>
                </a:cxn>
                <a:cxn ang="0">
                  <a:pos x="305" y="117"/>
                </a:cxn>
                <a:cxn ang="0">
                  <a:pos x="296" y="147"/>
                </a:cxn>
                <a:cxn ang="0">
                  <a:pos x="275" y="156"/>
                </a:cxn>
                <a:cxn ang="0">
                  <a:pos x="239" y="152"/>
                </a:cxn>
                <a:cxn ang="0">
                  <a:pos x="228" y="185"/>
                </a:cxn>
                <a:cxn ang="0">
                  <a:pos x="240" y="228"/>
                </a:cxn>
                <a:cxn ang="0">
                  <a:pos x="265" y="256"/>
                </a:cxn>
                <a:cxn ang="0">
                  <a:pos x="272" y="283"/>
                </a:cxn>
                <a:cxn ang="0">
                  <a:pos x="243" y="296"/>
                </a:cxn>
                <a:cxn ang="0">
                  <a:pos x="203" y="302"/>
                </a:cxn>
                <a:cxn ang="0">
                  <a:pos x="178" y="305"/>
                </a:cxn>
                <a:cxn ang="0">
                  <a:pos x="162" y="296"/>
                </a:cxn>
                <a:cxn ang="0">
                  <a:pos x="163" y="282"/>
                </a:cxn>
                <a:cxn ang="0">
                  <a:pos x="149" y="282"/>
                </a:cxn>
                <a:cxn ang="0">
                  <a:pos x="117" y="290"/>
                </a:cxn>
                <a:cxn ang="0">
                  <a:pos x="102" y="268"/>
                </a:cxn>
                <a:cxn ang="0">
                  <a:pos x="98" y="246"/>
                </a:cxn>
                <a:cxn ang="0">
                  <a:pos x="74" y="246"/>
                </a:cxn>
                <a:cxn ang="0">
                  <a:pos x="67" y="259"/>
                </a:cxn>
                <a:cxn ang="0">
                  <a:pos x="62" y="263"/>
                </a:cxn>
                <a:cxn ang="0">
                  <a:pos x="42" y="265"/>
                </a:cxn>
                <a:cxn ang="0">
                  <a:pos x="31" y="252"/>
                </a:cxn>
                <a:cxn ang="0">
                  <a:pos x="31" y="239"/>
                </a:cxn>
                <a:cxn ang="0">
                  <a:pos x="18" y="236"/>
                </a:cxn>
                <a:cxn ang="0">
                  <a:pos x="18" y="225"/>
                </a:cxn>
                <a:cxn ang="0">
                  <a:pos x="3" y="194"/>
                </a:cxn>
                <a:cxn ang="0">
                  <a:pos x="7" y="167"/>
                </a:cxn>
                <a:cxn ang="0">
                  <a:pos x="27" y="129"/>
                </a:cxn>
                <a:cxn ang="0">
                  <a:pos x="67" y="102"/>
                </a:cxn>
                <a:cxn ang="0">
                  <a:pos x="76" y="76"/>
                </a:cxn>
                <a:cxn ang="0">
                  <a:pos x="72" y="52"/>
                </a:cxn>
                <a:cxn ang="0">
                  <a:pos x="80" y="45"/>
                </a:cxn>
                <a:cxn ang="0">
                  <a:pos x="88" y="34"/>
                </a:cxn>
                <a:cxn ang="0">
                  <a:pos x="79" y="13"/>
                </a:cxn>
                <a:cxn ang="0">
                  <a:pos x="88" y="4"/>
                </a:cxn>
                <a:cxn ang="0">
                  <a:pos x="113" y="2"/>
                </a:cxn>
              </a:cxnLst>
              <a:rect l="0" t="0" r="r" b="b"/>
              <a:pathLst>
                <a:path w="349" h="305">
                  <a:moveTo>
                    <a:pt x="120" y="0"/>
                  </a:moveTo>
                  <a:lnTo>
                    <a:pt x="124" y="3"/>
                  </a:lnTo>
                  <a:lnTo>
                    <a:pt x="129" y="16"/>
                  </a:lnTo>
                  <a:lnTo>
                    <a:pt x="133" y="21"/>
                  </a:lnTo>
                  <a:lnTo>
                    <a:pt x="138" y="22"/>
                  </a:lnTo>
                  <a:lnTo>
                    <a:pt x="144" y="22"/>
                  </a:lnTo>
                  <a:lnTo>
                    <a:pt x="153" y="21"/>
                  </a:lnTo>
                  <a:lnTo>
                    <a:pt x="166" y="23"/>
                  </a:lnTo>
                  <a:lnTo>
                    <a:pt x="178" y="27"/>
                  </a:lnTo>
                  <a:lnTo>
                    <a:pt x="184" y="32"/>
                  </a:lnTo>
                  <a:lnTo>
                    <a:pt x="188" y="40"/>
                  </a:lnTo>
                  <a:lnTo>
                    <a:pt x="193" y="52"/>
                  </a:lnTo>
                  <a:lnTo>
                    <a:pt x="199" y="59"/>
                  </a:lnTo>
                  <a:lnTo>
                    <a:pt x="207" y="62"/>
                  </a:lnTo>
                  <a:lnTo>
                    <a:pt x="217" y="61"/>
                  </a:lnTo>
                  <a:lnTo>
                    <a:pt x="225" y="59"/>
                  </a:lnTo>
                  <a:lnTo>
                    <a:pt x="231" y="58"/>
                  </a:lnTo>
                  <a:lnTo>
                    <a:pt x="234" y="56"/>
                  </a:lnTo>
                  <a:lnTo>
                    <a:pt x="242" y="36"/>
                  </a:lnTo>
                  <a:lnTo>
                    <a:pt x="247" y="34"/>
                  </a:lnTo>
                  <a:lnTo>
                    <a:pt x="255" y="35"/>
                  </a:lnTo>
                  <a:lnTo>
                    <a:pt x="265" y="40"/>
                  </a:lnTo>
                  <a:lnTo>
                    <a:pt x="281" y="47"/>
                  </a:lnTo>
                  <a:lnTo>
                    <a:pt x="299" y="56"/>
                  </a:lnTo>
                  <a:lnTo>
                    <a:pt x="340" y="74"/>
                  </a:lnTo>
                  <a:lnTo>
                    <a:pt x="343" y="88"/>
                  </a:lnTo>
                  <a:lnTo>
                    <a:pt x="348" y="99"/>
                  </a:lnTo>
                  <a:lnTo>
                    <a:pt x="349" y="102"/>
                  </a:lnTo>
                  <a:lnTo>
                    <a:pt x="349" y="104"/>
                  </a:lnTo>
                  <a:lnTo>
                    <a:pt x="348" y="106"/>
                  </a:lnTo>
                  <a:lnTo>
                    <a:pt x="347" y="108"/>
                  </a:lnTo>
                  <a:lnTo>
                    <a:pt x="344" y="110"/>
                  </a:lnTo>
                  <a:lnTo>
                    <a:pt x="321" y="117"/>
                  </a:lnTo>
                  <a:lnTo>
                    <a:pt x="315" y="116"/>
                  </a:lnTo>
                  <a:lnTo>
                    <a:pt x="308" y="116"/>
                  </a:lnTo>
                  <a:lnTo>
                    <a:pt x="305" y="117"/>
                  </a:lnTo>
                  <a:lnTo>
                    <a:pt x="303" y="122"/>
                  </a:lnTo>
                  <a:lnTo>
                    <a:pt x="301" y="137"/>
                  </a:lnTo>
                  <a:lnTo>
                    <a:pt x="296" y="147"/>
                  </a:lnTo>
                  <a:lnTo>
                    <a:pt x="289" y="156"/>
                  </a:lnTo>
                  <a:lnTo>
                    <a:pt x="283" y="157"/>
                  </a:lnTo>
                  <a:lnTo>
                    <a:pt x="275" y="156"/>
                  </a:lnTo>
                  <a:lnTo>
                    <a:pt x="255" y="151"/>
                  </a:lnTo>
                  <a:lnTo>
                    <a:pt x="247" y="149"/>
                  </a:lnTo>
                  <a:lnTo>
                    <a:pt x="239" y="152"/>
                  </a:lnTo>
                  <a:lnTo>
                    <a:pt x="234" y="161"/>
                  </a:lnTo>
                  <a:lnTo>
                    <a:pt x="229" y="173"/>
                  </a:lnTo>
                  <a:lnTo>
                    <a:pt x="228" y="185"/>
                  </a:lnTo>
                  <a:lnTo>
                    <a:pt x="229" y="198"/>
                  </a:lnTo>
                  <a:lnTo>
                    <a:pt x="234" y="212"/>
                  </a:lnTo>
                  <a:lnTo>
                    <a:pt x="240" y="228"/>
                  </a:lnTo>
                  <a:lnTo>
                    <a:pt x="248" y="241"/>
                  </a:lnTo>
                  <a:lnTo>
                    <a:pt x="257" y="250"/>
                  </a:lnTo>
                  <a:lnTo>
                    <a:pt x="265" y="256"/>
                  </a:lnTo>
                  <a:lnTo>
                    <a:pt x="272" y="266"/>
                  </a:lnTo>
                  <a:lnTo>
                    <a:pt x="283" y="278"/>
                  </a:lnTo>
                  <a:lnTo>
                    <a:pt x="272" y="283"/>
                  </a:lnTo>
                  <a:lnTo>
                    <a:pt x="261" y="288"/>
                  </a:lnTo>
                  <a:lnTo>
                    <a:pt x="251" y="293"/>
                  </a:lnTo>
                  <a:lnTo>
                    <a:pt x="243" y="296"/>
                  </a:lnTo>
                  <a:lnTo>
                    <a:pt x="233" y="299"/>
                  </a:lnTo>
                  <a:lnTo>
                    <a:pt x="217" y="301"/>
                  </a:lnTo>
                  <a:lnTo>
                    <a:pt x="203" y="302"/>
                  </a:lnTo>
                  <a:lnTo>
                    <a:pt x="193" y="304"/>
                  </a:lnTo>
                  <a:lnTo>
                    <a:pt x="185" y="304"/>
                  </a:lnTo>
                  <a:lnTo>
                    <a:pt x="178" y="305"/>
                  </a:lnTo>
                  <a:lnTo>
                    <a:pt x="170" y="304"/>
                  </a:lnTo>
                  <a:lnTo>
                    <a:pt x="163" y="299"/>
                  </a:lnTo>
                  <a:lnTo>
                    <a:pt x="162" y="296"/>
                  </a:lnTo>
                  <a:lnTo>
                    <a:pt x="162" y="288"/>
                  </a:lnTo>
                  <a:lnTo>
                    <a:pt x="163" y="286"/>
                  </a:lnTo>
                  <a:lnTo>
                    <a:pt x="163" y="282"/>
                  </a:lnTo>
                  <a:lnTo>
                    <a:pt x="161" y="282"/>
                  </a:lnTo>
                  <a:lnTo>
                    <a:pt x="158" y="281"/>
                  </a:lnTo>
                  <a:lnTo>
                    <a:pt x="149" y="282"/>
                  </a:lnTo>
                  <a:lnTo>
                    <a:pt x="139" y="286"/>
                  </a:lnTo>
                  <a:lnTo>
                    <a:pt x="129" y="288"/>
                  </a:lnTo>
                  <a:lnTo>
                    <a:pt x="117" y="290"/>
                  </a:lnTo>
                  <a:lnTo>
                    <a:pt x="108" y="284"/>
                  </a:lnTo>
                  <a:lnTo>
                    <a:pt x="103" y="277"/>
                  </a:lnTo>
                  <a:lnTo>
                    <a:pt x="102" y="268"/>
                  </a:lnTo>
                  <a:lnTo>
                    <a:pt x="103" y="259"/>
                  </a:lnTo>
                  <a:lnTo>
                    <a:pt x="102" y="251"/>
                  </a:lnTo>
                  <a:lnTo>
                    <a:pt x="98" y="246"/>
                  </a:lnTo>
                  <a:lnTo>
                    <a:pt x="89" y="243"/>
                  </a:lnTo>
                  <a:lnTo>
                    <a:pt x="81" y="243"/>
                  </a:lnTo>
                  <a:lnTo>
                    <a:pt x="74" y="246"/>
                  </a:lnTo>
                  <a:lnTo>
                    <a:pt x="70" y="250"/>
                  </a:lnTo>
                  <a:lnTo>
                    <a:pt x="67" y="255"/>
                  </a:lnTo>
                  <a:lnTo>
                    <a:pt x="67" y="259"/>
                  </a:lnTo>
                  <a:lnTo>
                    <a:pt x="66" y="260"/>
                  </a:lnTo>
                  <a:lnTo>
                    <a:pt x="65" y="263"/>
                  </a:lnTo>
                  <a:lnTo>
                    <a:pt x="62" y="263"/>
                  </a:lnTo>
                  <a:lnTo>
                    <a:pt x="57" y="264"/>
                  </a:lnTo>
                  <a:lnTo>
                    <a:pt x="49" y="265"/>
                  </a:lnTo>
                  <a:lnTo>
                    <a:pt x="42" y="265"/>
                  </a:lnTo>
                  <a:lnTo>
                    <a:pt x="34" y="261"/>
                  </a:lnTo>
                  <a:lnTo>
                    <a:pt x="31" y="257"/>
                  </a:lnTo>
                  <a:lnTo>
                    <a:pt x="31" y="252"/>
                  </a:lnTo>
                  <a:lnTo>
                    <a:pt x="33" y="247"/>
                  </a:lnTo>
                  <a:lnTo>
                    <a:pt x="33" y="242"/>
                  </a:lnTo>
                  <a:lnTo>
                    <a:pt x="31" y="239"/>
                  </a:lnTo>
                  <a:lnTo>
                    <a:pt x="25" y="237"/>
                  </a:lnTo>
                  <a:lnTo>
                    <a:pt x="22" y="236"/>
                  </a:lnTo>
                  <a:lnTo>
                    <a:pt x="18" y="236"/>
                  </a:lnTo>
                  <a:lnTo>
                    <a:pt x="20" y="233"/>
                  </a:lnTo>
                  <a:lnTo>
                    <a:pt x="20" y="229"/>
                  </a:lnTo>
                  <a:lnTo>
                    <a:pt x="18" y="225"/>
                  </a:lnTo>
                  <a:lnTo>
                    <a:pt x="15" y="212"/>
                  </a:lnTo>
                  <a:lnTo>
                    <a:pt x="9" y="203"/>
                  </a:lnTo>
                  <a:lnTo>
                    <a:pt x="3" y="194"/>
                  </a:lnTo>
                  <a:lnTo>
                    <a:pt x="0" y="187"/>
                  </a:lnTo>
                  <a:lnTo>
                    <a:pt x="2" y="179"/>
                  </a:lnTo>
                  <a:lnTo>
                    <a:pt x="7" y="167"/>
                  </a:lnTo>
                  <a:lnTo>
                    <a:pt x="13" y="153"/>
                  </a:lnTo>
                  <a:lnTo>
                    <a:pt x="20" y="140"/>
                  </a:lnTo>
                  <a:lnTo>
                    <a:pt x="27" y="129"/>
                  </a:lnTo>
                  <a:lnTo>
                    <a:pt x="34" y="121"/>
                  </a:lnTo>
                  <a:lnTo>
                    <a:pt x="44" y="115"/>
                  </a:lnTo>
                  <a:lnTo>
                    <a:pt x="67" y="102"/>
                  </a:lnTo>
                  <a:lnTo>
                    <a:pt x="76" y="94"/>
                  </a:lnTo>
                  <a:lnTo>
                    <a:pt x="79" y="86"/>
                  </a:lnTo>
                  <a:lnTo>
                    <a:pt x="76" y="76"/>
                  </a:lnTo>
                  <a:lnTo>
                    <a:pt x="72" y="67"/>
                  </a:lnTo>
                  <a:lnTo>
                    <a:pt x="71" y="58"/>
                  </a:lnTo>
                  <a:lnTo>
                    <a:pt x="72" y="52"/>
                  </a:lnTo>
                  <a:lnTo>
                    <a:pt x="75" y="49"/>
                  </a:lnTo>
                  <a:lnTo>
                    <a:pt x="77" y="48"/>
                  </a:lnTo>
                  <a:lnTo>
                    <a:pt x="80" y="45"/>
                  </a:lnTo>
                  <a:lnTo>
                    <a:pt x="85" y="43"/>
                  </a:lnTo>
                  <a:lnTo>
                    <a:pt x="88" y="40"/>
                  </a:lnTo>
                  <a:lnTo>
                    <a:pt x="88" y="34"/>
                  </a:lnTo>
                  <a:lnTo>
                    <a:pt x="85" y="26"/>
                  </a:lnTo>
                  <a:lnTo>
                    <a:pt x="80" y="20"/>
                  </a:lnTo>
                  <a:lnTo>
                    <a:pt x="79" y="13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8" y="4"/>
                  </a:lnTo>
                  <a:lnTo>
                    <a:pt x="98" y="7"/>
                  </a:lnTo>
                  <a:lnTo>
                    <a:pt x="106" y="5"/>
                  </a:lnTo>
                  <a:lnTo>
                    <a:pt x="11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4F9B58AE-2DAF-4017-8690-54B9817F1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869" y="4078288"/>
              <a:ext cx="968375" cy="960438"/>
            </a:xfrm>
            <a:custGeom>
              <a:avLst/>
              <a:gdLst/>
              <a:ahLst/>
              <a:cxnLst>
                <a:cxn ang="0">
                  <a:pos x="281" y="21"/>
                </a:cxn>
                <a:cxn ang="0">
                  <a:pos x="272" y="80"/>
                </a:cxn>
                <a:cxn ang="0">
                  <a:pos x="293" y="35"/>
                </a:cxn>
                <a:cxn ang="0">
                  <a:pos x="306" y="68"/>
                </a:cxn>
                <a:cxn ang="0">
                  <a:pos x="317" y="94"/>
                </a:cxn>
                <a:cxn ang="0">
                  <a:pos x="335" y="49"/>
                </a:cxn>
                <a:cxn ang="0">
                  <a:pos x="377" y="65"/>
                </a:cxn>
                <a:cxn ang="0">
                  <a:pos x="393" y="86"/>
                </a:cxn>
                <a:cxn ang="0">
                  <a:pos x="376" y="94"/>
                </a:cxn>
                <a:cxn ang="0">
                  <a:pos x="372" y="124"/>
                </a:cxn>
                <a:cxn ang="0">
                  <a:pos x="317" y="165"/>
                </a:cxn>
                <a:cxn ang="0">
                  <a:pos x="288" y="212"/>
                </a:cxn>
                <a:cxn ang="0">
                  <a:pos x="324" y="256"/>
                </a:cxn>
                <a:cxn ang="0">
                  <a:pos x="385" y="255"/>
                </a:cxn>
                <a:cxn ang="0">
                  <a:pos x="420" y="227"/>
                </a:cxn>
                <a:cxn ang="0">
                  <a:pos x="444" y="191"/>
                </a:cxn>
                <a:cxn ang="0">
                  <a:pos x="429" y="184"/>
                </a:cxn>
                <a:cxn ang="0">
                  <a:pos x="474" y="170"/>
                </a:cxn>
                <a:cxn ang="0">
                  <a:pos x="542" y="147"/>
                </a:cxn>
                <a:cxn ang="0">
                  <a:pos x="596" y="139"/>
                </a:cxn>
                <a:cxn ang="0">
                  <a:pos x="607" y="170"/>
                </a:cxn>
                <a:cxn ang="0">
                  <a:pos x="597" y="193"/>
                </a:cxn>
                <a:cxn ang="0">
                  <a:pos x="598" y="238"/>
                </a:cxn>
                <a:cxn ang="0">
                  <a:pos x="535" y="297"/>
                </a:cxn>
                <a:cxn ang="0">
                  <a:pos x="537" y="356"/>
                </a:cxn>
                <a:cxn ang="0">
                  <a:pos x="504" y="381"/>
                </a:cxn>
                <a:cxn ang="0">
                  <a:pos x="404" y="413"/>
                </a:cxn>
                <a:cxn ang="0">
                  <a:pos x="379" y="431"/>
                </a:cxn>
                <a:cxn ang="0">
                  <a:pos x="408" y="440"/>
                </a:cxn>
                <a:cxn ang="0">
                  <a:pos x="420" y="463"/>
                </a:cxn>
                <a:cxn ang="0">
                  <a:pos x="428" y="516"/>
                </a:cxn>
                <a:cxn ang="0">
                  <a:pos x="453" y="538"/>
                </a:cxn>
                <a:cxn ang="0">
                  <a:pos x="408" y="563"/>
                </a:cxn>
                <a:cxn ang="0">
                  <a:pos x="356" y="599"/>
                </a:cxn>
                <a:cxn ang="0">
                  <a:pos x="326" y="597"/>
                </a:cxn>
                <a:cxn ang="0">
                  <a:pos x="316" y="556"/>
                </a:cxn>
                <a:cxn ang="0">
                  <a:pos x="275" y="521"/>
                </a:cxn>
                <a:cxn ang="0">
                  <a:pos x="227" y="507"/>
                </a:cxn>
                <a:cxn ang="0">
                  <a:pos x="181" y="545"/>
                </a:cxn>
                <a:cxn ang="0">
                  <a:pos x="95" y="533"/>
                </a:cxn>
                <a:cxn ang="0">
                  <a:pos x="55" y="482"/>
                </a:cxn>
                <a:cxn ang="0">
                  <a:pos x="14" y="416"/>
                </a:cxn>
                <a:cxn ang="0">
                  <a:pos x="0" y="364"/>
                </a:cxn>
                <a:cxn ang="0">
                  <a:pos x="18" y="351"/>
                </a:cxn>
                <a:cxn ang="0">
                  <a:pos x="62" y="327"/>
                </a:cxn>
                <a:cxn ang="0">
                  <a:pos x="75" y="299"/>
                </a:cxn>
                <a:cxn ang="0">
                  <a:pos x="116" y="278"/>
                </a:cxn>
                <a:cxn ang="0">
                  <a:pos x="157" y="290"/>
                </a:cxn>
                <a:cxn ang="0">
                  <a:pos x="208" y="306"/>
                </a:cxn>
                <a:cxn ang="0">
                  <a:pos x="234" y="247"/>
                </a:cxn>
                <a:cxn ang="0">
                  <a:pos x="226" y="206"/>
                </a:cxn>
                <a:cxn ang="0">
                  <a:pos x="240" y="164"/>
                </a:cxn>
                <a:cxn ang="0">
                  <a:pos x="194" y="113"/>
                </a:cxn>
                <a:cxn ang="0">
                  <a:pos x="239" y="61"/>
                </a:cxn>
                <a:cxn ang="0">
                  <a:pos x="248" y="25"/>
                </a:cxn>
              </a:cxnLst>
              <a:rect l="0" t="0" r="r" b="b"/>
              <a:pathLst>
                <a:path w="610" h="605">
                  <a:moveTo>
                    <a:pt x="266" y="0"/>
                  </a:moveTo>
                  <a:lnTo>
                    <a:pt x="274" y="0"/>
                  </a:lnTo>
                  <a:lnTo>
                    <a:pt x="280" y="3"/>
                  </a:lnTo>
                  <a:lnTo>
                    <a:pt x="284" y="7"/>
                  </a:lnTo>
                  <a:lnTo>
                    <a:pt x="284" y="12"/>
                  </a:lnTo>
                  <a:lnTo>
                    <a:pt x="281" y="21"/>
                  </a:lnTo>
                  <a:lnTo>
                    <a:pt x="277" y="32"/>
                  </a:lnTo>
                  <a:lnTo>
                    <a:pt x="274" y="45"/>
                  </a:lnTo>
                  <a:lnTo>
                    <a:pt x="271" y="57"/>
                  </a:lnTo>
                  <a:lnTo>
                    <a:pt x="270" y="68"/>
                  </a:lnTo>
                  <a:lnTo>
                    <a:pt x="270" y="76"/>
                  </a:lnTo>
                  <a:lnTo>
                    <a:pt x="272" y="80"/>
                  </a:lnTo>
                  <a:lnTo>
                    <a:pt x="276" y="79"/>
                  </a:lnTo>
                  <a:lnTo>
                    <a:pt x="279" y="72"/>
                  </a:lnTo>
                  <a:lnTo>
                    <a:pt x="283" y="63"/>
                  </a:lnTo>
                  <a:lnTo>
                    <a:pt x="285" y="53"/>
                  </a:lnTo>
                  <a:lnTo>
                    <a:pt x="289" y="43"/>
                  </a:lnTo>
                  <a:lnTo>
                    <a:pt x="293" y="35"/>
                  </a:lnTo>
                  <a:lnTo>
                    <a:pt x="299" y="31"/>
                  </a:lnTo>
                  <a:lnTo>
                    <a:pt x="307" y="32"/>
                  </a:lnTo>
                  <a:lnTo>
                    <a:pt x="312" y="39"/>
                  </a:lnTo>
                  <a:lnTo>
                    <a:pt x="312" y="48"/>
                  </a:lnTo>
                  <a:lnTo>
                    <a:pt x="309" y="58"/>
                  </a:lnTo>
                  <a:lnTo>
                    <a:pt x="306" y="68"/>
                  </a:lnTo>
                  <a:lnTo>
                    <a:pt x="300" y="77"/>
                  </a:lnTo>
                  <a:lnTo>
                    <a:pt x="298" y="81"/>
                  </a:lnTo>
                  <a:lnTo>
                    <a:pt x="298" y="85"/>
                  </a:lnTo>
                  <a:lnTo>
                    <a:pt x="300" y="90"/>
                  </a:lnTo>
                  <a:lnTo>
                    <a:pt x="312" y="94"/>
                  </a:lnTo>
                  <a:lnTo>
                    <a:pt x="317" y="94"/>
                  </a:lnTo>
                  <a:lnTo>
                    <a:pt x="325" y="93"/>
                  </a:lnTo>
                  <a:lnTo>
                    <a:pt x="333" y="86"/>
                  </a:lnTo>
                  <a:lnTo>
                    <a:pt x="338" y="76"/>
                  </a:lnTo>
                  <a:lnTo>
                    <a:pt x="339" y="66"/>
                  </a:lnTo>
                  <a:lnTo>
                    <a:pt x="338" y="57"/>
                  </a:lnTo>
                  <a:lnTo>
                    <a:pt x="335" y="49"/>
                  </a:lnTo>
                  <a:lnTo>
                    <a:pt x="335" y="47"/>
                  </a:lnTo>
                  <a:lnTo>
                    <a:pt x="338" y="41"/>
                  </a:lnTo>
                  <a:lnTo>
                    <a:pt x="343" y="41"/>
                  </a:lnTo>
                  <a:lnTo>
                    <a:pt x="357" y="56"/>
                  </a:lnTo>
                  <a:lnTo>
                    <a:pt x="367" y="61"/>
                  </a:lnTo>
                  <a:lnTo>
                    <a:pt x="377" y="65"/>
                  </a:lnTo>
                  <a:lnTo>
                    <a:pt x="386" y="70"/>
                  </a:lnTo>
                  <a:lnTo>
                    <a:pt x="393" y="76"/>
                  </a:lnTo>
                  <a:lnTo>
                    <a:pt x="394" y="80"/>
                  </a:lnTo>
                  <a:lnTo>
                    <a:pt x="395" y="83"/>
                  </a:lnTo>
                  <a:lnTo>
                    <a:pt x="394" y="84"/>
                  </a:lnTo>
                  <a:lnTo>
                    <a:pt x="393" y="86"/>
                  </a:lnTo>
                  <a:lnTo>
                    <a:pt x="392" y="88"/>
                  </a:lnTo>
                  <a:lnTo>
                    <a:pt x="389" y="88"/>
                  </a:lnTo>
                  <a:lnTo>
                    <a:pt x="385" y="89"/>
                  </a:lnTo>
                  <a:lnTo>
                    <a:pt x="383" y="90"/>
                  </a:lnTo>
                  <a:lnTo>
                    <a:pt x="379" y="92"/>
                  </a:lnTo>
                  <a:lnTo>
                    <a:pt x="376" y="94"/>
                  </a:lnTo>
                  <a:lnTo>
                    <a:pt x="372" y="97"/>
                  </a:lnTo>
                  <a:lnTo>
                    <a:pt x="372" y="99"/>
                  </a:lnTo>
                  <a:lnTo>
                    <a:pt x="375" y="102"/>
                  </a:lnTo>
                  <a:lnTo>
                    <a:pt x="377" y="107"/>
                  </a:lnTo>
                  <a:lnTo>
                    <a:pt x="377" y="116"/>
                  </a:lnTo>
                  <a:lnTo>
                    <a:pt x="372" y="124"/>
                  </a:lnTo>
                  <a:lnTo>
                    <a:pt x="362" y="130"/>
                  </a:lnTo>
                  <a:lnTo>
                    <a:pt x="336" y="138"/>
                  </a:lnTo>
                  <a:lnTo>
                    <a:pt x="326" y="142"/>
                  </a:lnTo>
                  <a:lnTo>
                    <a:pt x="320" y="147"/>
                  </a:lnTo>
                  <a:lnTo>
                    <a:pt x="317" y="155"/>
                  </a:lnTo>
                  <a:lnTo>
                    <a:pt x="317" y="165"/>
                  </a:lnTo>
                  <a:lnTo>
                    <a:pt x="318" y="174"/>
                  </a:lnTo>
                  <a:lnTo>
                    <a:pt x="318" y="182"/>
                  </a:lnTo>
                  <a:lnTo>
                    <a:pt x="316" y="189"/>
                  </a:lnTo>
                  <a:lnTo>
                    <a:pt x="308" y="196"/>
                  </a:lnTo>
                  <a:lnTo>
                    <a:pt x="293" y="206"/>
                  </a:lnTo>
                  <a:lnTo>
                    <a:pt x="288" y="212"/>
                  </a:lnTo>
                  <a:lnTo>
                    <a:pt x="286" y="221"/>
                  </a:lnTo>
                  <a:lnTo>
                    <a:pt x="288" y="232"/>
                  </a:lnTo>
                  <a:lnTo>
                    <a:pt x="293" y="241"/>
                  </a:lnTo>
                  <a:lnTo>
                    <a:pt x="299" y="245"/>
                  </a:lnTo>
                  <a:lnTo>
                    <a:pt x="309" y="251"/>
                  </a:lnTo>
                  <a:lnTo>
                    <a:pt x="324" y="256"/>
                  </a:lnTo>
                  <a:lnTo>
                    <a:pt x="354" y="266"/>
                  </a:lnTo>
                  <a:lnTo>
                    <a:pt x="367" y="269"/>
                  </a:lnTo>
                  <a:lnTo>
                    <a:pt x="376" y="270"/>
                  </a:lnTo>
                  <a:lnTo>
                    <a:pt x="381" y="268"/>
                  </a:lnTo>
                  <a:lnTo>
                    <a:pt x="384" y="263"/>
                  </a:lnTo>
                  <a:lnTo>
                    <a:pt x="385" y="255"/>
                  </a:lnTo>
                  <a:lnTo>
                    <a:pt x="385" y="247"/>
                  </a:lnTo>
                  <a:lnTo>
                    <a:pt x="386" y="241"/>
                  </a:lnTo>
                  <a:lnTo>
                    <a:pt x="389" y="237"/>
                  </a:lnTo>
                  <a:lnTo>
                    <a:pt x="402" y="237"/>
                  </a:lnTo>
                  <a:lnTo>
                    <a:pt x="411" y="233"/>
                  </a:lnTo>
                  <a:lnTo>
                    <a:pt x="420" y="227"/>
                  </a:lnTo>
                  <a:lnTo>
                    <a:pt x="430" y="219"/>
                  </a:lnTo>
                  <a:lnTo>
                    <a:pt x="438" y="210"/>
                  </a:lnTo>
                  <a:lnTo>
                    <a:pt x="443" y="202"/>
                  </a:lnTo>
                  <a:lnTo>
                    <a:pt x="445" y="196"/>
                  </a:lnTo>
                  <a:lnTo>
                    <a:pt x="445" y="193"/>
                  </a:lnTo>
                  <a:lnTo>
                    <a:pt x="444" y="191"/>
                  </a:lnTo>
                  <a:lnTo>
                    <a:pt x="443" y="189"/>
                  </a:lnTo>
                  <a:lnTo>
                    <a:pt x="438" y="187"/>
                  </a:lnTo>
                  <a:lnTo>
                    <a:pt x="435" y="187"/>
                  </a:lnTo>
                  <a:lnTo>
                    <a:pt x="433" y="185"/>
                  </a:lnTo>
                  <a:lnTo>
                    <a:pt x="430" y="185"/>
                  </a:lnTo>
                  <a:lnTo>
                    <a:pt x="429" y="184"/>
                  </a:lnTo>
                  <a:lnTo>
                    <a:pt x="428" y="179"/>
                  </a:lnTo>
                  <a:lnTo>
                    <a:pt x="426" y="169"/>
                  </a:lnTo>
                  <a:lnTo>
                    <a:pt x="428" y="157"/>
                  </a:lnTo>
                  <a:lnTo>
                    <a:pt x="440" y="164"/>
                  </a:lnTo>
                  <a:lnTo>
                    <a:pt x="457" y="167"/>
                  </a:lnTo>
                  <a:lnTo>
                    <a:pt x="474" y="170"/>
                  </a:lnTo>
                  <a:lnTo>
                    <a:pt x="490" y="171"/>
                  </a:lnTo>
                  <a:lnTo>
                    <a:pt x="504" y="171"/>
                  </a:lnTo>
                  <a:lnTo>
                    <a:pt x="513" y="170"/>
                  </a:lnTo>
                  <a:lnTo>
                    <a:pt x="522" y="165"/>
                  </a:lnTo>
                  <a:lnTo>
                    <a:pt x="533" y="157"/>
                  </a:lnTo>
                  <a:lnTo>
                    <a:pt x="542" y="147"/>
                  </a:lnTo>
                  <a:lnTo>
                    <a:pt x="548" y="137"/>
                  </a:lnTo>
                  <a:lnTo>
                    <a:pt x="553" y="128"/>
                  </a:lnTo>
                  <a:lnTo>
                    <a:pt x="553" y="126"/>
                  </a:lnTo>
                  <a:lnTo>
                    <a:pt x="555" y="124"/>
                  </a:lnTo>
                  <a:lnTo>
                    <a:pt x="576" y="130"/>
                  </a:lnTo>
                  <a:lnTo>
                    <a:pt x="596" y="139"/>
                  </a:lnTo>
                  <a:lnTo>
                    <a:pt x="610" y="148"/>
                  </a:lnTo>
                  <a:lnTo>
                    <a:pt x="606" y="151"/>
                  </a:lnTo>
                  <a:lnTo>
                    <a:pt x="603" y="152"/>
                  </a:lnTo>
                  <a:lnTo>
                    <a:pt x="601" y="157"/>
                  </a:lnTo>
                  <a:lnTo>
                    <a:pt x="602" y="164"/>
                  </a:lnTo>
                  <a:lnTo>
                    <a:pt x="607" y="170"/>
                  </a:lnTo>
                  <a:lnTo>
                    <a:pt x="610" y="178"/>
                  </a:lnTo>
                  <a:lnTo>
                    <a:pt x="610" y="184"/>
                  </a:lnTo>
                  <a:lnTo>
                    <a:pt x="607" y="187"/>
                  </a:lnTo>
                  <a:lnTo>
                    <a:pt x="602" y="189"/>
                  </a:lnTo>
                  <a:lnTo>
                    <a:pt x="599" y="192"/>
                  </a:lnTo>
                  <a:lnTo>
                    <a:pt x="597" y="193"/>
                  </a:lnTo>
                  <a:lnTo>
                    <a:pt x="594" y="196"/>
                  </a:lnTo>
                  <a:lnTo>
                    <a:pt x="593" y="202"/>
                  </a:lnTo>
                  <a:lnTo>
                    <a:pt x="594" y="211"/>
                  </a:lnTo>
                  <a:lnTo>
                    <a:pt x="598" y="220"/>
                  </a:lnTo>
                  <a:lnTo>
                    <a:pt x="601" y="230"/>
                  </a:lnTo>
                  <a:lnTo>
                    <a:pt x="598" y="238"/>
                  </a:lnTo>
                  <a:lnTo>
                    <a:pt x="589" y="246"/>
                  </a:lnTo>
                  <a:lnTo>
                    <a:pt x="566" y="259"/>
                  </a:lnTo>
                  <a:lnTo>
                    <a:pt x="556" y="265"/>
                  </a:lnTo>
                  <a:lnTo>
                    <a:pt x="549" y="273"/>
                  </a:lnTo>
                  <a:lnTo>
                    <a:pt x="542" y="284"/>
                  </a:lnTo>
                  <a:lnTo>
                    <a:pt x="535" y="297"/>
                  </a:lnTo>
                  <a:lnTo>
                    <a:pt x="529" y="311"/>
                  </a:lnTo>
                  <a:lnTo>
                    <a:pt x="524" y="323"/>
                  </a:lnTo>
                  <a:lnTo>
                    <a:pt x="522" y="331"/>
                  </a:lnTo>
                  <a:lnTo>
                    <a:pt x="525" y="338"/>
                  </a:lnTo>
                  <a:lnTo>
                    <a:pt x="531" y="347"/>
                  </a:lnTo>
                  <a:lnTo>
                    <a:pt x="537" y="356"/>
                  </a:lnTo>
                  <a:lnTo>
                    <a:pt x="540" y="369"/>
                  </a:lnTo>
                  <a:lnTo>
                    <a:pt x="542" y="373"/>
                  </a:lnTo>
                  <a:lnTo>
                    <a:pt x="542" y="377"/>
                  </a:lnTo>
                  <a:lnTo>
                    <a:pt x="540" y="380"/>
                  </a:lnTo>
                  <a:lnTo>
                    <a:pt x="524" y="380"/>
                  </a:lnTo>
                  <a:lnTo>
                    <a:pt x="504" y="381"/>
                  </a:lnTo>
                  <a:lnTo>
                    <a:pt x="487" y="382"/>
                  </a:lnTo>
                  <a:lnTo>
                    <a:pt x="472" y="385"/>
                  </a:lnTo>
                  <a:lnTo>
                    <a:pt x="449" y="396"/>
                  </a:lnTo>
                  <a:lnTo>
                    <a:pt x="426" y="409"/>
                  </a:lnTo>
                  <a:lnTo>
                    <a:pt x="416" y="412"/>
                  </a:lnTo>
                  <a:lnTo>
                    <a:pt x="404" y="413"/>
                  </a:lnTo>
                  <a:lnTo>
                    <a:pt x="394" y="414"/>
                  </a:lnTo>
                  <a:lnTo>
                    <a:pt x="386" y="417"/>
                  </a:lnTo>
                  <a:lnTo>
                    <a:pt x="383" y="422"/>
                  </a:lnTo>
                  <a:lnTo>
                    <a:pt x="383" y="425"/>
                  </a:lnTo>
                  <a:lnTo>
                    <a:pt x="381" y="426"/>
                  </a:lnTo>
                  <a:lnTo>
                    <a:pt x="379" y="431"/>
                  </a:lnTo>
                  <a:lnTo>
                    <a:pt x="379" y="436"/>
                  </a:lnTo>
                  <a:lnTo>
                    <a:pt x="381" y="437"/>
                  </a:lnTo>
                  <a:lnTo>
                    <a:pt x="384" y="437"/>
                  </a:lnTo>
                  <a:lnTo>
                    <a:pt x="388" y="439"/>
                  </a:lnTo>
                  <a:lnTo>
                    <a:pt x="393" y="439"/>
                  </a:lnTo>
                  <a:lnTo>
                    <a:pt x="408" y="440"/>
                  </a:lnTo>
                  <a:lnTo>
                    <a:pt x="419" y="441"/>
                  </a:lnTo>
                  <a:lnTo>
                    <a:pt x="426" y="445"/>
                  </a:lnTo>
                  <a:lnTo>
                    <a:pt x="429" y="450"/>
                  </a:lnTo>
                  <a:lnTo>
                    <a:pt x="428" y="454"/>
                  </a:lnTo>
                  <a:lnTo>
                    <a:pt x="424" y="459"/>
                  </a:lnTo>
                  <a:lnTo>
                    <a:pt x="420" y="463"/>
                  </a:lnTo>
                  <a:lnTo>
                    <a:pt x="416" y="468"/>
                  </a:lnTo>
                  <a:lnTo>
                    <a:pt x="416" y="475"/>
                  </a:lnTo>
                  <a:lnTo>
                    <a:pt x="419" y="484"/>
                  </a:lnTo>
                  <a:lnTo>
                    <a:pt x="421" y="495"/>
                  </a:lnTo>
                  <a:lnTo>
                    <a:pt x="425" y="507"/>
                  </a:lnTo>
                  <a:lnTo>
                    <a:pt x="428" y="516"/>
                  </a:lnTo>
                  <a:lnTo>
                    <a:pt x="433" y="521"/>
                  </a:lnTo>
                  <a:lnTo>
                    <a:pt x="439" y="521"/>
                  </a:lnTo>
                  <a:lnTo>
                    <a:pt x="447" y="522"/>
                  </a:lnTo>
                  <a:lnTo>
                    <a:pt x="452" y="524"/>
                  </a:lnTo>
                  <a:lnTo>
                    <a:pt x="454" y="529"/>
                  </a:lnTo>
                  <a:lnTo>
                    <a:pt x="453" y="538"/>
                  </a:lnTo>
                  <a:lnTo>
                    <a:pt x="449" y="547"/>
                  </a:lnTo>
                  <a:lnTo>
                    <a:pt x="444" y="554"/>
                  </a:lnTo>
                  <a:lnTo>
                    <a:pt x="438" y="558"/>
                  </a:lnTo>
                  <a:lnTo>
                    <a:pt x="430" y="558"/>
                  </a:lnTo>
                  <a:lnTo>
                    <a:pt x="419" y="560"/>
                  </a:lnTo>
                  <a:lnTo>
                    <a:pt x="408" y="563"/>
                  </a:lnTo>
                  <a:lnTo>
                    <a:pt x="401" y="569"/>
                  </a:lnTo>
                  <a:lnTo>
                    <a:pt x="388" y="581"/>
                  </a:lnTo>
                  <a:lnTo>
                    <a:pt x="370" y="597"/>
                  </a:lnTo>
                  <a:lnTo>
                    <a:pt x="363" y="601"/>
                  </a:lnTo>
                  <a:lnTo>
                    <a:pt x="358" y="601"/>
                  </a:lnTo>
                  <a:lnTo>
                    <a:pt x="356" y="599"/>
                  </a:lnTo>
                  <a:lnTo>
                    <a:pt x="352" y="592"/>
                  </a:lnTo>
                  <a:lnTo>
                    <a:pt x="348" y="588"/>
                  </a:lnTo>
                  <a:lnTo>
                    <a:pt x="344" y="588"/>
                  </a:lnTo>
                  <a:lnTo>
                    <a:pt x="342" y="589"/>
                  </a:lnTo>
                  <a:lnTo>
                    <a:pt x="335" y="593"/>
                  </a:lnTo>
                  <a:lnTo>
                    <a:pt x="326" y="597"/>
                  </a:lnTo>
                  <a:lnTo>
                    <a:pt x="315" y="601"/>
                  </a:lnTo>
                  <a:lnTo>
                    <a:pt x="302" y="605"/>
                  </a:lnTo>
                  <a:lnTo>
                    <a:pt x="306" y="592"/>
                  </a:lnTo>
                  <a:lnTo>
                    <a:pt x="311" y="579"/>
                  </a:lnTo>
                  <a:lnTo>
                    <a:pt x="315" y="566"/>
                  </a:lnTo>
                  <a:lnTo>
                    <a:pt x="316" y="556"/>
                  </a:lnTo>
                  <a:lnTo>
                    <a:pt x="315" y="548"/>
                  </a:lnTo>
                  <a:lnTo>
                    <a:pt x="304" y="534"/>
                  </a:lnTo>
                  <a:lnTo>
                    <a:pt x="293" y="522"/>
                  </a:lnTo>
                  <a:lnTo>
                    <a:pt x="288" y="520"/>
                  </a:lnTo>
                  <a:lnTo>
                    <a:pt x="281" y="520"/>
                  </a:lnTo>
                  <a:lnTo>
                    <a:pt x="275" y="521"/>
                  </a:lnTo>
                  <a:lnTo>
                    <a:pt x="267" y="522"/>
                  </a:lnTo>
                  <a:lnTo>
                    <a:pt x="261" y="521"/>
                  </a:lnTo>
                  <a:lnTo>
                    <a:pt x="252" y="515"/>
                  </a:lnTo>
                  <a:lnTo>
                    <a:pt x="244" y="508"/>
                  </a:lnTo>
                  <a:lnTo>
                    <a:pt x="234" y="504"/>
                  </a:lnTo>
                  <a:lnTo>
                    <a:pt x="227" y="507"/>
                  </a:lnTo>
                  <a:lnTo>
                    <a:pt x="221" y="513"/>
                  </a:lnTo>
                  <a:lnTo>
                    <a:pt x="212" y="524"/>
                  </a:lnTo>
                  <a:lnTo>
                    <a:pt x="204" y="533"/>
                  </a:lnTo>
                  <a:lnTo>
                    <a:pt x="197" y="540"/>
                  </a:lnTo>
                  <a:lnTo>
                    <a:pt x="188" y="544"/>
                  </a:lnTo>
                  <a:lnTo>
                    <a:pt x="181" y="545"/>
                  </a:lnTo>
                  <a:lnTo>
                    <a:pt x="171" y="549"/>
                  </a:lnTo>
                  <a:lnTo>
                    <a:pt x="159" y="554"/>
                  </a:lnTo>
                  <a:lnTo>
                    <a:pt x="146" y="561"/>
                  </a:lnTo>
                  <a:lnTo>
                    <a:pt x="127" y="549"/>
                  </a:lnTo>
                  <a:lnTo>
                    <a:pt x="109" y="540"/>
                  </a:lnTo>
                  <a:lnTo>
                    <a:pt x="95" y="533"/>
                  </a:lnTo>
                  <a:lnTo>
                    <a:pt x="86" y="524"/>
                  </a:lnTo>
                  <a:lnTo>
                    <a:pt x="81" y="515"/>
                  </a:lnTo>
                  <a:lnTo>
                    <a:pt x="78" y="507"/>
                  </a:lnTo>
                  <a:lnTo>
                    <a:pt x="72" y="498"/>
                  </a:lnTo>
                  <a:lnTo>
                    <a:pt x="64" y="489"/>
                  </a:lnTo>
                  <a:lnTo>
                    <a:pt x="55" y="482"/>
                  </a:lnTo>
                  <a:lnTo>
                    <a:pt x="50" y="476"/>
                  </a:lnTo>
                  <a:lnTo>
                    <a:pt x="43" y="466"/>
                  </a:lnTo>
                  <a:lnTo>
                    <a:pt x="35" y="454"/>
                  </a:lnTo>
                  <a:lnTo>
                    <a:pt x="26" y="440"/>
                  </a:lnTo>
                  <a:lnTo>
                    <a:pt x="19" y="427"/>
                  </a:lnTo>
                  <a:lnTo>
                    <a:pt x="14" y="416"/>
                  </a:lnTo>
                  <a:lnTo>
                    <a:pt x="12" y="409"/>
                  </a:lnTo>
                  <a:lnTo>
                    <a:pt x="10" y="399"/>
                  </a:lnTo>
                  <a:lnTo>
                    <a:pt x="8" y="387"/>
                  </a:lnTo>
                  <a:lnTo>
                    <a:pt x="4" y="376"/>
                  </a:lnTo>
                  <a:lnTo>
                    <a:pt x="0" y="368"/>
                  </a:lnTo>
                  <a:lnTo>
                    <a:pt x="0" y="364"/>
                  </a:lnTo>
                  <a:lnTo>
                    <a:pt x="2" y="362"/>
                  </a:lnTo>
                  <a:lnTo>
                    <a:pt x="4" y="359"/>
                  </a:lnTo>
                  <a:lnTo>
                    <a:pt x="5" y="356"/>
                  </a:lnTo>
                  <a:lnTo>
                    <a:pt x="8" y="354"/>
                  </a:lnTo>
                  <a:lnTo>
                    <a:pt x="10" y="353"/>
                  </a:lnTo>
                  <a:lnTo>
                    <a:pt x="18" y="351"/>
                  </a:lnTo>
                  <a:lnTo>
                    <a:pt x="30" y="350"/>
                  </a:lnTo>
                  <a:lnTo>
                    <a:pt x="43" y="349"/>
                  </a:lnTo>
                  <a:lnTo>
                    <a:pt x="50" y="346"/>
                  </a:lnTo>
                  <a:lnTo>
                    <a:pt x="57" y="340"/>
                  </a:lnTo>
                  <a:lnTo>
                    <a:pt x="61" y="333"/>
                  </a:lnTo>
                  <a:lnTo>
                    <a:pt x="62" y="327"/>
                  </a:lnTo>
                  <a:lnTo>
                    <a:pt x="62" y="324"/>
                  </a:lnTo>
                  <a:lnTo>
                    <a:pt x="59" y="317"/>
                  </a:lnTo>
                  <a:lnTo>
                    <a:pt x="64" y="313"/>
                  </a:lnTo>
                  <a:lnTo>
                    <a:pt x="68" y="309"/>
                  </a:lnTo>
                  <a:lnTo>
                    <a:pt x="72" y="304"/>
                  </a:lnTo>
                  <a:lnTo>
                    <a:pt x="75" y="299"/>
                  </a:lnTo>
                  <a:lnTo>
                    <a:pt x="78" y="292"/>
                  </a:lnTo>
                  <a:lnTo>
                    <a:pt x="84" y="290"/>
                  </a:lnTo>
                  <a:lnTo>
                    <a:pt x="91" y="288"/>
                  </a:lnTo>
                  <a:lnTo>
                    <a:pt x="99" y="286"/>
                  </a:lnTo>
                  <a:lnTo>
                    <a:pt x="108" y="283"/>
                  </a:lnTo>
                  <a:lnTo>
                    <a:pt x="116" y="278"/>
                  </a:lnTo>
                  <a:lnTo>
                    <a:pt x="122" y="272"/>
                  </a:lnTo>
                  <a:lnTo>
                    <a:pt x="126" y="272"/>
                  </a:lnTo>
                  <a:lnTo>
                    <a:pt x="134" y="273"/>
                  </a:lnTo>
                  <a:lnTo>
                    <a:pt x="140" y="275"/>
                  </a:lnTo>
                  <a:lnTo>
                    <a:pt x="148" y="282"/>
                  </a:lnTo>
                  <a:lnTo>
                    <a:pt x="157" y="290"/>
                  </a:lnTo>
                  <a:lnTo>
                    <a:pt x="177" y="308"/>
                  </a:lnTo>
                  <a:lnTo>
                    <a:pt x="186" y="315"/>
                  </a:lnTo>
                  <a:lnTo>
                    <a:pt x="194" y="320"/>
                  </a:lnTo>
                  <a:lnTo>
                    <a:pt x="200" y="322"/>
                  </a:lnTo>
                  <a:lnTo>
                    <a:pt x="204" y="319"/>
                  </a:lnTo>
                  <a:lnTo>
                    <a:pt x="208" y="306"/>
                  </a:lnTo>
                  <a:lnTo>
                    <a:pt x="213" y="292"/>
                  </a:lnTo>
                  <a:lnTo>
                    <a:pt x="217" y="277"/>
                  </a:lnTo>
                  <a:lnTo>
                    <a:pt x="220" y="264"/>
                  </a:lnTo>
                  <a:lnTo>
                    <a:pt x="222" y="255"/>
                  </a:lnTo>
                  <a:lnTo>
                    <a:pt x="227" y="251"/>
                  </a:lnTo>
                  <a:lnTo>
                    <a:pt x="234" y="247"/>
                  </a:lnTo>
                  <a:lnTo>
                    <a:pt x="243" y="243"/>
                  </a:lnTo>
                  <a:lnTo>
                    <a:pt x="249" y="238"/>
                  </a:lnTo>
                  <a:lnTo>
                    <a:pt x="254" y="233"/>
                  </a:lnTo>
                  <a:lnTo>
                    <a:pt x="253" y="227"/>
                  </a:lnTo>
                  <a:lnTo>
                    <a:pt x="247" y="219"/>
                  </a:lnTo>
                  <a:lnTo>
                    <a:pt x="226" y="206"/>
                  </a:lnTo>
                  <a:lnTo>
                    <a:pt x="220" y="201"/>
                  </a:lnTo>
                  <a:lnTo>
                    <a:pt x="218" y="194"/>
                  </a:lnTo>
                  <a:lnTo>
                    <a:pt x="222" y="189"/>
                  </a:lnTo>
                  <a:lnTo>
                    <a:pt x="234" y="178"/>
                  </a:lnTo>
                  <a:lnTo>
                    <a:pt x="239" y="171"/>
                  </a:lnTo>
                  <a:lnTo>
                    <a:pt x="240" y="164"/>
                  </a:lnTo>
                  <a:lnTo>
                    <a:pt x="238" y="155"/>
                  </a:lnTo>
                  <a:lnTo>
                    <a:pt x="231" y="144"/>
                  </a:lnTo>
                  <a:lnTo>
                    <a:pt x="221" y="135"/>
                  </a:lnTo>
                  <a:lnTo>
                    <a:pt x="211" y="128"/>
                  </a:lnTo>
                  <a:lnTo>
                    <a:pt x="202" y="121"/>
                  </a:lnTo>
                  <a:lnTo>
                    <a:pt x="194" y="113"/>
                  </a:lnTo>
                  <a:lnTo>
                    <a:pt x="191" y="104"/>
                  </a:lnTo>
                  <a:lnTo>
                    <a:pt x="193" y="95"/>
                  </a:lnTo>
                  <a:lnTo>
                    <a:pt x="199" y="81"/>
                  </a:lnTo>
                  <a:lnTo>
                    <a:pt x="215" y="72"/>
                  </a:lnTo>
                  <a:lnTo>
                    <a:pt x="227" y="65"/>
                  </a:lnTo>
                  <a:lnTo>
                    <a:pt x="239" y="61"/>
                  </a:lnTo>
                  <a:lnTo>
                    <a:pt x="254" y="58"/>
                  </a:lnTo>
                  <a:lnTo>
                    <a:pt x="259" y="53"/>
                  </a:lnTo>
                  <a:lnTo>
                    <a:pt x="261" y="47"/>
                  </a:lnTo>
                  <a:lnTo>
                    <a:pt x="259" y="43"/>
                  </a:lnTo>
                  <a:lnTo>
                    <a:pt x="249" y="32"/>
                  </a:lnTo>
                  <a:lnTo>
                    <a:pt x="248" y="25"/>
                  </a:lnTo>
                  <a:lnTo>
                    <a:pt x="252" y="16"/>
                  </a:lnTo>
                  <a:lnTo>
                    <a:pt x="259" y="5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BE52642D-3051-4C4F-BF18-3F7A84F5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144" y="2847975"/>
              <a:ext cx="596900" cy="1130300"/>
            </a:xfrm>
            <a:custGeom>
              <a:avLst/>
              <a:gdLst/>
              <a:ahLst/>
              <a:cxnLst>
                <a:cxn ang="0">
                  <a:pos x="154" y="4"/>
                </a:cxn>
                <a:cxn ang="0">
                  <a:pos x="221" y="14"/>
                </a:cxn>
                <a:cxn ang="0">
                  <a:pos x="200" y="54"/>
                </a:cxn>
                <a:cxn ang="0">
                  <a:pos x="213" y="111"/>
                </a:cxn>
                <a:cxn ang="0">
                  <a:pos x="222" y="144"/>
                </a:cxn>
                <a:cxn ang="0">
                  <a:pos x="208" y="158"/>
                </a:cxn>
                <a:cxn ang="0">
                  <a:pos x="227" y="167"/>
                </a:cxn>
                <a:cxn ang="0">
                  <a:pos x="244" y="185"/>
                </a:cxn>
                <a:cxn ang="0">
                  <a:pos x="250" y="216"/>
                </a:cxn>
                <a:cxn ang="0">
                  <a:pos x="276" y="228"/>
                </a:cxn>
                <a:cxn ang="0">
                  <a:pos x="288" y="255"/>
                </a:cxn>
                <a:cxn ang="0">
                  <a:pos x="322" y="273"/>
                </a:cxn>
                <a:cxn ang="0">
                  <a:pos x="341" y="264"/>
                </a:cxn>
                <a:cxn ang="0">
                  <a:pos x="362" y="287"/>
                </a:cxn>
                <a:cxn ang="0">
                  <a:pos x="376" y="356"/>
                </a:cxn>
                <a:cxn ang="0">
                  <a:pos x="327" y="406"/>
                </a:cxn>
                <a:cxn ang="0">
                  <a:pos x="285" y="419"/>
                </a:cxn>
                <a:cxn ang="0">
                  <a:pos x="284" y="460"/>
                </a:cxn>
                <a:cxn ang="0">
                  <a:pos x="254" y="468"/>
                </a:cxn>
                <a:cxn ang="0">
                  <a:pos x="212" y="485"/>
                </a:cxn>
                <a:cxn ang="0">
                  <a:pos x="204" y="508"/>
                </a:cxn>
                <a:cxn ang="0">
                  <a:pos x="221" y="512"/>
                </a:cxn>
                <a:cxn ang="0">
                  <a:pos x="220" y="555"/>
                </a:cxn>
                <a:cxn ang="0">
                  <a:pos x="235" y="586"/>
                </a:cxn>
                <a:cxn ang="0">
                  <a:pos x="227" y="616"/>
                </a:cxn>
                <a:cxn ang="0">
                  <a:pos x="191" y="627"/>
                </a:cxn>
                <a:cxn ang="0">
                  <a:pos x="172" y="676"/>
                </a:cxn>
                <a:cxn ang="0">
                  <a:pos x="164" y="685"/>
                </a:cxn>
                <a:cxn ang="0">
                  <a:pos x="153" y="681"/>
                </a:cxn>
                <a:cxn ang="0">
                  <a:pos x="149" y="687"/>
                </a:cxn>
                <a:cxn ang="0">
                  <a:pos x="118" y="711"/>
                </a:cxn>
                <a:cxn ang="0">
                  <a:pos x="96" y="683"/>
                </a:cxn>
                <a:cxn ang="0">
                  <a:pos x="86" y="617"/>
                </a:cxn>
                <a:cxn ang="0">
                  <a:pos x="82" y="555"/>
                </a:cxn>
                <a:cxn ang="0">
                  <a:pos x="41" y="508"/>
                </a:cxn>
                <a:cxn ang="0">
                  <a:pos x="50" y="487"/>
                </a:cxn>
                <a:cxn ang="0">
                  <a:pos x="48" y="427"/>
                </a:cxn>
                <a:cxn ang="0">
                  <a:pos x="51" y="400"/>
                </a:cxn>
                <a:cxn ang="0">
                  <a:pos x="68" y="392"/>
                </a:cxn>
                <a:cxn ang="0">
                  <a:pos x="118" y="400"/>
                </a:cxn>
                <a:cxn ang="0">
                  <a:pos x="121" y="379"/>
                </a:cxn>
                <a:cxn ang="0">
                  <a:pos x="82" y="366"/>
                </a:cxn>
                <a:cxn ang="0">
                  <a:pos x="71" y="342"/>
                </a:cxn>
                <a:cxn ang="0">
                  <a:pos x="41" y="301"/>
                </a:cxn>
                <a:cxn ang="0">
                  <a:pos x="34" y="267"/>
                </a:cxn>
                <a:cxn ang="0">
                  <a:pos x="9" y="234"/>
                </a:cxn>
                <a:cxn ang="0">
                  <a:pos x="5" y="202"/>
                </a:cxn>
                <a:cxn ang="0">
                  <a:pos x="54" y="161"/>
                </a:cxn>
                <a:cxn ang="0">
                  <a:pos x="59" y="170"/>
                </a:cxn>
                <a:cxn ang="0">
                  <a:pos x="78" y="161"/>
                </a:cxn>
                <a:cxn ang="0">
                  <a:pos x="78" y="116"/>
                </a:cxn>
                <a:cxn ang="0">
                  <a:pos x="46" y="103"/>
                </a:cxn>
                <a:cxn ang="0">
                  <a:pos x="62" y="75"/>
                </a:cxn>
                <a:cxn ang="0">
                  <a:pos x="98" y="58"/>
                </a:cxn>
                <a:cxn ang="0">
                  <a:pos x="111" y="12"/>
                </a:cxn>
              </a:cxnLst>
              <a:rect l="0" t="0" r="r" b="b"/>
              <a:pathLst>
                <a:path w="376" h="712">
                  <a:moveTo>
                    <a:pt x="123" y="0"/>
                  </a:moveTo>
                  <a:lnTo>
                    <a:pt x="132" y="0"/>
                  </a:lnTo>
                  <a:lnTo>
                    <a:pt x="143" y="1"/>
                  </a:lnTo>
                  <a:lnTo>
                    <a:pt x="154" y="4"/>
                  </a:lnTo>
                  <a:lnTo>
                    <a:pt x="164" y="6"/>
                  </a:lnTo>
                  <a:lnTo>
                    <a:pt x="181" y="8"/>
                  </a:lnTo>
                  <a:lnTo>
                    <a:pt x="196" y="3"/>
                  </a:lnTo>
                  <a:lnTo>
                    <a:pt x="221" y="14"/>
                  </a:lnTo>
                  <a:lnTo>
                    <a:pt x="213" y="27"/>
                  </a:lnTo>
                  <a:lnTo>
                    <a:pt x="207" y="40"/>
                  </a:lnTo>
                  <a:lnTo>
                    <a:pt x="202" y="49"/>
                  </a:lnTo>
                  <a:lnTo>
                    <a:pt x="200" y="54"/>
                  </a:lnTo>
                  <a:lnTo>
                    <a:pt x="200" y="59"/>
                  </a:lnTo>
                  <a:lnTo>
                    <a:pt x="203" y="69"/>
                  </a:lnTo>
                  <a:lnTo>
                    <a:pt x="205" y="82"/>
                  </a:lnTo>
                  <a:lnTo>
                    <a:pt x="213" y="111"/>
                  </a:lnTo>
                  <a:lnTo>
                    <a:pt x="217" y="123"/>
                  </a:lnTo>
                  <a:lnTo>
                    <a:pt x="221" y="132"/>
                  </a:lnTo>
                  <a:lnTo>
                    <a:pt x="223" y="139"/>
                  </a:lnTo>
                  <a:lnTo>
                    <a:pt x="222" y="144"/>
                  </a:lnTo>
                  <a:lnTo>
                    <a:pt x="220" y="147"/>
                  </a:lnTo>
                  <a:lnTo>
                    <a:pt x="216" y="149"/>
                  </a:lnTo>
                  <a:lnTo>
                    <a:pt x="212" y="153"/>
                  </a:lnTo>
                  <a:lnTo>
                    <a:pt x="208" y="158"/>
                  </a:lnTo>
                  <a:lnTo>
                    <a:pt x="208" y="163"/>
                  </a:lnTo>
                  <a:lnTo>
                    <a:pt x="213" y="166"/>
                  </a:lnTo>
                  <a:lnTo>
                    <a:pt x="220" y="167"/>
                  </a:lnTo>
                  <a:lnTo>
                    <a:pt x="227" y="167"/>
                  </a:lnTo>
                  <a:lnTo>
                    <a:pt x="235" y="168"/>
                  </a:lnTo>
                  <a:lnTo>
                    <a:pt x="241" y="172"/>
                  </a:lnTo>
                  <a:lnTo>
                    <a:pt x="245" y="179"/>
                  </a:lnTo>
                  <a:lnTo>
                    <a:pt x="244" y="185"/>
                  </a:lnTo>
                  <a:lnTo>
                    <a:pt x="241" y="193"/>
                  </a:lnTo>
                  <a:lnTo>
                    <a:pt x="240" y="202"/>
                  </a:lnTo>
                  <a:lnTo>
                    <a:pt x="243" y="210"/>
                  </a:lnTo>
                  <a:lnTo>
                    <a:pt x="250" y="216"/>
                  </a:lnTo>
                  <a:lnTo>
                    <a:pt x="258" y="220"/>
                  </a:lnTo>
                  <a:lnTo>
                    <a:pt x="266" y="222"/>
                  </a:lnTo>
                  <a:lnTo>
                    <a:pt x="272" y="225"/>
                  </a:lnTo>
                  <a:lnTo>
                    <a:pt x="276" y="228"/>
                  </a:lnTo>
                  <a:lnTo>
                    <a:pt x="279" y="231"/>
                  </a:lnTo>
                  <a:lnTo>
                    <a:pt x="280" y="237"/>
                  </a:lnTo>
                  <a:lnTo>
                    <a:pt x="282" y="246"/>
                  </a:lnTo>
                  <a:lnTo>
                    <a:pt x="288" y="255"/>
                  </a:lnTo>
                  <a:lnTo>
                    <a:pt x="297" y="261"/>
                  </a:lnTo>
                  <a:lnTo>
                    <a:pt x="312" y="274"/>
                  </a:lnTo>
                  <a:lnTo>
                    <a:pt x="317" y="276"/>
                  </a:lnTo>
                  <a:lnTo>
                    <a:pt x="322" y="273"/>
                  </a:lnTo>
                  <a:lnTo>
                    <a:pt x="327" y="267"/>
                  </a:lnTo>
                  <a:lnTo>
                    <a:pt x="333" y="264"/>
                  </a:lnTo>
                  <a:lnTo>
                    <a:pt x="336" y="262"/>
                  </a:lnTo>
                  <a:lnTo>
                    <a:pt x="341" y="264"/>
                  </a:lnTo>
                  <a:lnTo>
                    <a:pt x="347" y="266"/>
                  </a:lnTo>
                  <a:lnTo>
                    <a:pt x="353" y="270"/>
                  </a:lnTo>
                  <a:lnTo>
                    <a:pt x="358" y="276"/>
                  </a:lnTo>
                  <a:lnTo>
                    <a:pt x="362" y="287"/>
                  </a:lnTo>
                  <a:lnTo>
                    <a:pt x="366" y="305"/>
                  </a:lnTo>
                  <a:lnTo>
                    <a:pt x="370" y="324"/>
                  </a:lnTo>
                  <a:lnTo>
                    <a:pt x="374" y="342"/>
                  </a:lnTo>
                  <a:lnTo>
                    <a:pt x="376" y="356"/>
                  </a:lnTo>
                  <a:lnTo>
                    <a:pt x="374" y="366"/>
                  </a:lnTo>
                  <a:lnTo>
                    <a:pt x="366" y="377"/>
                  </a:lnTo>
                  <a:lnTo>
                    <a:pt x="340" y="397"/>
                  </a:lnTo>
                  <a:lnTo>
                    <a:pt x="327" y="406"/>
                  </a:lnTo>
                  <a:lnTo>
                    <a:pt x="315" y="413"/>
                  </a:lnTo>
                  <a:lnTo>
                    <a:pt x="303" y="415"/>
                  </a:lnTo>
                  <a:lnTo>
                    <a:pt x="293" y="415"/>
                  </a:lnTo>
                  <a:lnTo>
                    <a:pt x="285" y="419"/>
                  </a:lnTo>
                  <a:lnTo>
                    <a:pt x="281" y="426"/>
                  </a:lnTo>
                  <a:lnTo>
                    <a:pt x="281" y="444"/>
                  </a:lnTo>
                  <a:lnTo>
                    <a:pt x="282" y="454"/>
                  </a:lnTo>
                  <a:lnTo>
                    <a:pt x="284" y="460"/>
                  </a:lnTo>
                  <a:lnTo>
                    <a:pt x="281" y="464"/>
                  </a:lnTo>
                  <a:lnTo>
                    <a:pt x="275" y="465"/>
                  </a:lnTo>
                  <a:lnTo>
                    <a:pt x="266" y="467"/>
                  </a:lnTo>
                  <a:lnTo>
                    <a:pt x="254" y="468"/>
                  </a:lnTo>
                  <a:lnTo>
                    <a:pt x="243" y="471"/>
                  </a:lnTo>
                  <a:lnTo>
                    <a:pt x="231" y="474"/>
                  </a:lnTo>
                  <a:lnTo>
                    <a:pt x="221" y="480"/>
                  </a:lnTo>
                  <a:lnTo>
                    <a:pt x="212" y="485"/>
                  </a:lnTo>
                  <a:lnTo>
                    <a:pt x="205" y="491"/>
                  </a:lnTo>
                  <a:lnTo>
                    <a:pt x="203" y="501"/>
                  </a:lnTo>
                  <a:lnTo>
                    <a:pt x="203" y="505"/>
                  </a:lnTo>
                  <a:lnTo>
                    <a:pt x="204" y="508"/>
                  </a:lnTo>
                  <a:lnTo>
                    <a:pt x="207" y="510"/>
                  </a:lnTo>
                  <a:lnTo>
                    <a:pt x="209" y="510"/>
                  </a:lnTo>
                  <a:lnTo>
                    <a:pt x="211" y="512"/>
                  </a:lnTo>
                  <a:lnTo>
                    <a:pt x="221" y="512"/>
                  </a:lnTo>
                  <a:lnTo>
                    <a:pt x="222" y="513"/>
                  </a:lnTo>
                  <a:lnTo>
                    <a:pt x="222" y="526"/>
                  </a:lnTo>
                  <a:lnTo>
                    <a:pt x="221" y="541"/>
                  </a:lnTo>
                  <a:lnTo>
                    <a:pt x="220" y="555"/>
                  </a:lnTo>
                  <a:lnTo>
                    <a:pt x="220" y="566"/>
                  </a:lnTo>
                  <a:lnTo>
                    <a:pt x="222" y="572"/>
                  </a:lnTo>
                  <a:lnTo>
                    <a:pt x="229" y="579"/>
                  </a:lnTo>
                  <a:lnTo>
                    <a:pt x="235" y="586"/>
                  </a:lnTo>
                  <a:lnTo>
                    <a:pt x="239" y="595"/>
                  </a:lnTo>
                  <a:lnTo>
                    <a:pt x="239" y="604"/>
                  </a:lnTo>
                  <a:lnTo>
                    <a:pt x="235" y="611"/>
                  </a:lnTo>
                  <a:lnTo>
                    <a:pt x="227" y="616"/>
                  </a:lnTo>
                  <a:lnTo>
                    <a:pt x="220" y="622"/>
                  </a:lnTo>
                  <a:lnTo>
                    <a:pt x="212" y="626"/>
                  </a:lnTo>
                  <a:lnTo>
                    <a:pt x="202" y="627"/>
                  </a:lnTo>
                  <a:lnTo>
                    <a:pt x="191" y="627"/>
                  </a:lnTo>
                  <a:lnTo>
                    <a:pt x="182" y="629"/>
                  </a:lnTo>
                  <a:lnTo>
                    <a:pt x="176" y="634"/>
                  </a:lnTo>
                  <a:lnTo>
                    <a:pt x="172" y="643"/>
                  </a:lnTo>
                  <a:lnTo>
                    <a:pt x="172" y="676"/>
                  </a:lnTo>
                  <a:lnTo>
                    <a:pt x="171" y="684"/>
                  </a:lnTo>
                  <a:lnTo>
                    <a:pt x="168" y="687"/>
                  </a:lnTo>
                  <a:lnTo>
                    <a:pt x="167" y="687"/>
                  </a:lnTo>
                  <a:lnTo>
                    <a:pt x="164" y="685"/>
                  </a:lnTo>
                  <a:lnTo>
                    <a:pt x="162" y="685"/>
                  </a:lnTo>
                  <a:lnTo>
                    <a:pt x="157" y="683"/>
                  </a:lnTo>
                  <a:lnTo>
                    <a:pt x="154" y="683"/>
                  </a:lnTo>
                  <a:lnTo>
                    <a:pt x="153" y="681"/>
                  </a:lnTo>
                  <a:lnTo>
                    <a:pt x="152" y="683"/>
                  </a:lnTo>
                  <a:lnTo>
                    <a:pt x="150" y="683"/>
                  </a:lnTo>
                  <a:lnTo>
                    <a:pt x="150" y="684"/>
                  </a:lnTo>
                  <a:lnTo>
                    <a:pt x="149" y="687"/>
                  </a:lnTo>
                  <a:lnTo>
                    <a:pt x="148" y="687"/>
                  </a:lnTo>
                  <a:lnTo>
                    <a:pt x="134" y="701"/>
                  </a:lnTo>
                  <a:lnTo>
                    <a:pt x="126" y="707"/>
                  </a:lnTo>
                  <a:lnTo>
                    <a:pt x="118" y="711"/>
                  </a:lnTo>
                  <a:lnTo>
                    <a:pt x="112" y="712"/>
                  </a:lnTo>
                  <a:lnTo>
                    <a:pt x="105" y="707"/>
                  </a:lnTo>
                  <a:lnTo>
                    <a:pt x="100" y="697"/>
                  </a:lnTo>
                  <a:lnTo>
                    <a:pt x="96" y="683"/>
                  </a:lnTo>
                  <a:lnTo>
                    <a:pt x="93" y="666"/>
                  </a:lnTo>
                  <a:lnTo>
                    <a:pt x="90" y="648"/>
                  </a:lnTo>
                  <a:lnTo>
                    <a:pt x="87" y="631"/>
                  </a:lnTo>
                  <a:lnTo>
                    <a:pt x="86" y="617"/>
                  </a:lnTo>
                  <a:lnTo>
                    <a:pt x="84" y="608"/>
                  </a:lnTo>
                  <a:lnTo>
                    <a:pt x="81" y="598"/>
                  </a:lnTo>
                  <a:lnTo>
                    <a:pt x="82" y="584"/>
                  </a:lnTo>
                  <a:lnTo>
                    <a:pt x="82" y="555"/>
                  </a:lnTo>
                  <a:lnTo>
                    <a:pt x="78" y="543"/>
                  </a:lnTo>
                  <a:lnTo>
                    <a:pt x="72" y="535"/>
                  </a:lnTo>
                  <a:lnTo>
                    <a:pt x="64" y="526"/>
                  </a:lnTo>
                  <a:lnTo>
                    <a:pt x="41" y="508"/>
                  </a:lnTo>
                  <a:lnTo>
                    <a:pt x="41" y="507"/>
                  </a:lnTo>
                  <a:lnTo>
                    <a:pt x="43" y="507"/>
                  </a:lnTo>
                  <a:lnTo>
                    <a:pt x="43" y="505"/>
                  </a:lnTo>
                  <a:lnTo>
                    <a:pt x="50" y="487"/>
                  </a:lnTo>
                  <a:lnTo>
                    <a:pt x="54" y="465"/>
                  </a:lnTo>
                  <a:lnTo>
                    <a:pt x="54" y="444"/>
                  </a:lnTo>
                  <a:lnTo>
                    <a:pt x="51" y="433"/>
                  </a:lnTo>
                  <a:lnTo>
                    <a:pt x="48" y="427"/>
                  </a:lnTo>
                  <a:lnTo>
                    <a:pt x="43" y="417"/>
                  </a:lnTo>
                  <a:lnTo>
                    <a:pt x="45" y="410"/>
                  </a:lnTo>
                  <a:lnTo>
                    <a:pt x="49" y="405"/>
                  </a:lnTo>
                  <a:lnTo>
                    <a:pt x="51" y="400"/>
                  </a:lnTo>
                  <a:lnTo>
                    <a:pt x="54" y="396"/>
                  </a:lnTo>
                  <a:lnTo>
                    <a:pt x="59" y="391"/>
                  </a:lnTo>
                  <a:lnTo>
                    <a:pt x="63" y="391"/>
                  </a:lnTo>
                  <a:lnTo>
                    <a:pt x="68" y="392"/>
                  </a:lnTo>
                  <a:lnTo>
                    <a:pt x="77" y="395"/>
                  </a:lnTo>
                  <a:lnTo>
                    <a:pt x="98" y="400"/>
                  </a:lnTo>
                  <a:lnTo>
                    <a:pt x="109" y="401"/>
                  </a:lnTo>
                  <a:lnTo>
                    <a:pt x="118" y="400"/>
                  </a:lnTo>
                  <a:lnTo>
                    <a:pt x="123" y="395"/>
                  </a:lnTo>
                  <a:lnTo>
                    <a:pt x="127" y="387"/>
                  </a:lnTo>
                  <a:lnTo>
                    <a:pt x="126" y="382"/>
                  </a:lnTo>
                  <a:lnTo>
                    <a:pt x="121" y="379"/>
                  </a:lnTo>
                  <a:lnTo>
                    <a:pt x="111" y="377"/>
                  </a:lnTo>
                  <a:lnTo>
                    <a:pt x="96" y="373"/>
                  </a:lnTo>
                  <a:lnTo>
                    <a:pt x="86" y="370"/>
                  </a:lnTo>
                  <a:lnTo>
                    <a:pt x="82" y="366"/>
                  </a:lnTo>
                  <a:lnTo>
                    <a:pt x="81" y="363"/>
                  </a:lnTo>
                  <a:lnTo>
                    <a:pt x="80" y="357"/>
                  </a:lnTo>
                  <a:lnTo>
                    <a:pt x="78" y="351"/>
                  </a:lnTo>
                  <a:lnTo>
                    <a:pt x="71" y="342"/>
                  </a:lnTo>
                  <a:lnTo>
                    <a:pt x="58" y="330"/>
                  </a:lnTo>
                  <a:lnTo>
                    <a:pt x="50" y="321"/>
                  </a:lnTo>
                  <a:lnTo>
                    <a:pt x="44" y="312"/>
                  </a:lnTo>
                  <a:lnTo>
                    <a:pt x="41" y="301"/>
                  </a:lnTo>
                  <a:lnTo>
                    <a:pt x="40" y="291"/>
                  </a:lnTo>
                  <a:lnTo>
                    <a:pt x="40" y="283"/>
                  </a:lnTo>
                  <a:lnTo>
                    <a:pt x="39" y="275"/>
                  </a:lnTo>
                  <a:lnTo>
                    <a:pt x="34" y="267"/>
                  </a:lnTo>
                  <a:lnTo>
                    <a:pt x="25" y="257"/>
                  </a:lnTo>
                  <a:lnTo>
                    <a:pt x="16" y="248"/>
                  </a:lnTo>
                  <a:lnTo>
                    <a:pt x="10" y="242"/>
                  </a:lnTo>
                  <a:lnTo>
                    <a:pt x="9" y="234"/>
                  </a:lnTo>
                  <a:lnTo>
                    <a:pt x="7" y="228"/>
                  </a:lnTo>
                  <a:lnTo>
                    <a:pt x="1" y="219"/>
                  </a:lnTo>
                  <a:lnTo>
                    <a:pt x="0" y="211"/>
                  </a:lnTo>
                  <a:lnTo>
                    <a:pt x="5" y="202"/>
                  </a:lnTo>
                  <a:lnTo>
                    <a:pt x="14" y="192"/>
                  </a:lnTo>
                  <a:lnTo>
                    <a:pt x="37" y="174"/>
                  </a:lnTo>
                  <a:lnTo>
                    <a:pt x="48" y="166"/>
                  </a:lnTo>
                  <a:lnTo>
                    <a:pt x="54" y="161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59" y="161"/>
                  </a:lnTo>
                  <a:lnTo>
                    <a:pt x="59" y="170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68" y="170"/>
                  </a:lnTo>
                  <a:lnTo>
                    <a:pt x="78" y="161"/>
                  </a:lnTo>
                  <a:lnTo>
                    <a:pt x="85" y="149"/>
                  </a:lnTo>
                  <a:lnTo>
                    <a:pt x="87" y="136"/>
                  </a:lnTo>
                  <a:lnTo>
                    <a:pt x="84" y="122"/>
                  </a:lnTo>
                  <a:lnTo>
                    <a:pt x="78" y="116"/>
                  </a:lnTo>
                  <a:lnTo>
                    <a:pt x="71" y="112"/>
                  </a:lnTo>
                  <a:lnTo>
                    <a:pt x="63" y="111"/>
                  </a:lnTo>
                  <a:lnTo>
                    <a:pt x="50" y="108"/>
                  </a:lnTo>
                  <a:lnTo>
                    <a:pt x="46" y="103"/>
                  </a:lnTo>
                  <a:lnTo>
                    <a:pt x="45" y="95"/>
                  </a:lnTo>
                  <a:lnTo>
                    <a:pt x="48" y="86"/>
                  </a:lnTo>
                  <a:lnTo>
                    <a:pt x="53" y="80"/>
                  </a:lnTo>
                  <a:lnTo>
                    <a:pt x="62" y="75"/>
                  </a:lnTo>
                  <a:lnTo>
                    <a:pt x="72" y="71"/>
                  </a:lnTo>
                  <a:lnTo>
                    <a:pt x="81" y="67"/>
                  </a:lnTo>
                  <a:lnTo>
                    <a:pt x="91" y="63"/>
                  </a:lnTo>
                  <a:lnTo>
                    <a:pt x="98" y="58"/>
                  </a:lnTo>
                  <a:lnTo>
                    <a:pt x="103" y="49"/>
                  </a:lnTo>
                  <a:lnTo>
                    <a:pt x="107" y="36"/>
                  </a:lnTo>
                  <a:lnTo>
                    <a:pt x="108" y="23"/>
                  </a:lnTo>
                  <a:lnTo>
                    <a:pt x="111" y="12"/>
                  </a:lnTo>
                  <a:lnTo>
                    <a:pt x="116" y="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63C2F648-4129-4380-AE20-CADD7BF92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019" y="2312988"/>
              <a:ext cx="930275" cy="1341438"/>
            </a:xfrm>
            <a:custGeom>
              <a:avLst/>
              <a:gdLst/>
              <a:ahLst/>
              <a:cxnLst>
                <a:cxn ang="0">
                  <a:pos x="299" y="14"/>
                </a:cxn>
                <a:cxn ang="0">
                  <a:pos x="363" y="39"/>
                </a:cxn>
                <a:cxn ang="0">
                  <a:pos x="422" y="90"/>
                </a:cxn>
                <a:cxn ang="0">
                  <a:pos x="458" y="129"/>
                </a:cxn>
                <a:cxn ang="0">
                  <a:pos x="493" y="220"/>
                </a:cxn>
                <a:cxn ang="0">
                  <a:pos x="547" y="291"/>
                </a:cxn>
                <a:cxn ang="0">
                  <a:pos x="575" y="332"/>
                </a:cxn>
                <a:cxn ang="0">
                  <a:pos x="544" y="341"/>
                </a:cxn>
                <a:cxn ang="0">
                  <a:pos x="501" y="349"/>
                </a:cxn>
                <a:cxn ang="0">
                  <a:pos x="481" y="400"/>
                </a:cxn>
                <a:cxn ang="0">
                  <a:pos x="438" y="423"/>
                </a:cxn>
                <a:cxn ang="0">
                  <a:pos x="461" y="449"/>
                </a:cxn>
                <a:cxn ang="0">
                  <a:pos x="468" y="498"/>
                </a:cxn>
                <a:cxn ang="0">
                  <a:pos x="449" y="498"/>
                </a:cxn>
                <a:cxn ang="0">
                  <a:pos x="427" y="511"/>
                </a:cxn>
                <a:cxn ang="0">
                  <a:pos x="397" y="565"/>
                </a:cxn>
                <a:cxn ang="0">
                  <a:pos x="424" y="604"/>
                </a:cxn>
                <a:cxn ang="0">
                  <a:pos x="434" y="649"/>
                </a:cxn>
                <a:cxn ang="0">
                  <a:pos x="470" y="694"/>
                </a:cxn>
                <a:cxn ang="0">
                  <a:pos x="501" y="714"/>
                </a:cxn>
                <a:cxn ang="0">
                  <a:pos x="508" y="737"/>
                </a:cxn>
                <a:cxn ang="0">
                  <a:pos x="453" y="728"/>
                </a:cxn>
                <a:cxn ang="0">
                  <a:pos x="435" y="747"/>
                </a:cxn>
                <a:cxn ang="0">
                  <a:pos x="444" y="802"/>
                </a:cxn>
                <a:cxn ang="0">
                  <a:pos x="431" y="845"/>
                </a:cxn>
                <a:cxn ang="0">
                  <a:pos x="394" y="817"/>
                </a:cxn>
                <a:cxn ang="0">
                  <a:pos x="366" y="802"/>
                </a:cxn>
                <a:cxn ang="0">
                  <a:pos x="323" y="795"/>
                </a:cxn>
                <a:cxn ang="0">
                  <a:pos x="304" y="773"/>
                </a:cxn>
                <a:cxn ang="0">
                  <a:pos x="243" y="742"/>
                </a:cxn>
                <a:cxn ang="0">
                  <a:pos x="182" y="746"/>
                </a:cxn>
                <a:cxn ang="0">
                  <a:pos x="178" y="750"/>
                </a:cxn>
                <a:cxn ang="0">
                  <a:pos x="175" y="752"/>
                </a:cxn>
                <a:cxn ang="0">
                  <a:pos x="152" y="784"/>
                </a:cxn>
                <a:cxn ang="0">
                  <a:pos x="148" y="806"/>
                </a:cxn>
                <a:cxn ang="0">
                  <a:pos x="101" y="787"/>
                </a:cxn>
                <a:cxn ang="0">
                  <a:pos x="83" y="730"/>
                </a:cxn>
                <a:cxn ang="0">
                  <a:pos x="69" y="687"/>
                </a:cxn>
                <a:cxn ang="0">
                  <a:pos x="68" y="661"/>
                </a:cxn>
                <a:cxn ang="0">
                  <a:pos x="83" y="642"/>
                </a:cxn>
                <a:cxn ang="0">
                  <a:pos x="87" y="575"/>
                </a:cxn>
                <a:cxn ang="0">
                  <a:pos x="71" y="532"/>
                </a:cxn>
                <a:cxn ang="0">
                  <a:pos x="28" y="436"/>
                </a:cxn>
                <a:cxn ang="0">
                  <a:pos x="1" y="314"/>
                </a:cxn>
                <a:cxn ang="0">
                  <a:pos x="23" y="266"/>
                </a:cxn>
                <a:cxn ang="0">
                  <a:pos x="96" y="136"/>
                </a:cxn>
                <a:cxn ang="0">
                  <a:pos x="134" y="116"/>
                </a:cxn>
                <a:cxn ang="0">
                  <a:pos x="153" y="77"/>
                </a:cxn>
                <a:cxn ang="0">
                  <a:pos x="172" y="31"/>
                </a:cxn>
                <a:cxn ang="0">
                  <a:pos x="221" y="12"/>
                </a:cxn>
                <a:cxn ang="0">
                  <a:pos x="227" y="4"/>
                </a:cxn>
              </a:cxnLst>
              <a:rect l="0" t="0" r="r" b="b"/>
              <a:pathLst>
                <a:path w="586" h="845">
                  <a:moveTo>
                    <a:pt x="232" y="0"/>
                  </a:moveTo>
                  <a:lnTo>
                    <a:pt x="250" y="9"/>
                  </a:lnTo>
                  <a:lnTo>
                    <a:pt x="259" y="13"/>
                  </a:lnTo>
                  <a:lnTo>
                    <a:pt x="270" y="14"/>
                  </a:lnTo>
                  <a:lnTo>
                    <a:pt x="299" y="14"/>
                  </a:lnTo>
                  <a:lnTo>
                    <a:pt x="317" y="16"/>
                  </a:lnTo>
                  <a:lnTo>
                    <a:pt x="341" y="16"/>
                  </a:lnTo>
                  <a:lnTo>
                    <a:pt x="348" y="19"/>
                  </a:lnTo>
                  <a:lnTo>
                    <a:pt x="356" y="28"/>
                  </a:lnTo>
                  <a:lnTo>
                    <a:pt x="363" y="39"/>
                  </a:lnTo>
                  <a:lnTo>
                    <a:pt x="372" y="45"/>
                  </a:lnTo>
                  <a:lnTo>
                    <a:pt x="380" y="50"/>
                  </a:lnTo>
                  <a:lnTo>
                    <a:pt x="390" y="59"/>
                  </a:lnTo>
                  <a:lnTo>
                    <a:pt x="402" y="70"/>
                  </a:lnTo>
                  <a:lnTo>
                    <a:pt x="422" y="90"/>
                  </a:lnTo>
                  <a:lnTo>
                    <a:pt x="431" y="97"/>
                  </a:lnTo>
                  <a:lnTo>
                    <a:pt x="439" y="102"/>
                  </a:lnTo>
                  <a:lnTo>
                    <a:pt x="443" y="108"/>
                  </a:lnTo>
                  <a:lnTo>
                    <a:pt x="445" y="113"/>
                  </a:lnTo>
                  <a:lnTo>
                    <a:pt x="458" y="129"/>
                  </a:lnTo>
                  <a:lnTo>
                    <a:pt x="466" y="144"/>
                  </a:lnTo>
                  <a:lnTo>
                    <a:pt x="472" y="161"/>
                  </a:lnTo>
                  <a:lnTo>
                    <a:pt x="480" y="180"/>
                  </a:lnTo>
                  <a:lnTo>
                    <a:pt x="485" y="197"/>
                  </a:lnTo>
                  <a:lnTo>
                    <a:pt x="493" y="220"/>
                  </a:lnTo>
                  <a:lnTo>
                    <a:pt x="506" y="246"/>
                  </a:lnTo>
                  <a:lnTo>
                    <a:pt x="513" y="255"/>
                  </a:lnTo>
                  <a:lnTo>
                    <a:pt x="529" y="268"/>
                  </a:lnTo>
                  <a:lnTo>
                    <a:pt x="536" y="278"/>
                  </a:lnTo>
                  <a:lnTo>
                    <a:pt x="547" y="291"/>
                  </a:lnTo>
                  <a:lnTo>
                    <a:pt x="554" y="305"/>
                  </a:lnTo>
                  <a:lnTo>
                    <a:pt x="562" y="316"/>
                  </a:lnTo>
                  <a:lnTo>
                    <a:pt x="567" y="325"/>
                  </a:lnTo>
                  <a:lnTo>
                    <a:pt x="571" y="329"/>
                  </a:lnTo>
                  <a:lnTo>
                    <a:pt x="575" y="332"/>
                  </a:lnTo>
                  <a:lnTo>
                    <a:pt x="580" y="336"/>
                  </a:lnTo>
                  <a:lnTo>
                    <a:pt x="586" y="340"/>
                  </a:lnTo>
                  <a:lnTo>
                    <a:pt x="571" y="345"/>
                  </a:lnTo>
                  <a:lnTo>
                    <a:pt x="554" y="343"/>
                  </a:lnTo>
                  <a:lnTo>
                    <a:pt x="544" y="341"/>
                  </a:lnTo>
                  <a:lnTo>
                    <a:pt x="533" y="338"/>
                  </a:lnTo>
                  <a:lnTo>
                    <a:pt x="522" y="337"/>
                  </a:lnTo>
                  <a:lnTo>
                    <a:pt x="513" y="337"/>
                  </a:lnTo>
                  <a:lnTo>
                    <a:pt x="506" y="341"/>
                  </a:lnTo>
                  <a:lnTo>
                    <a:pt x="501" y="349"/>
                  </a:lnTo>
                  <a:lnTo>
                    <a:pt x="498" y="360"/>
                  </a:lnTo>
                  <a:lnTo>
                    <a:pt x="497" y="373"/>
                  </a:lnTo>
                  <a:lnTo>
                    <a:pt x="493" y="386"/>
                  </a:lnTo>
                  <a:lnTo>
                    <a:pt x="488" y="395"/>
                  </a:lnTo>
                  <a:lnTo>
                    <a:pt x="481" y="400"/>
                  </a:lnTo>
                  <a:lnTo>
                    <a:pt x="471" y="404"/>
                  </a:lnTo>
                  <a:lnTo>
                    <a:pt x="462" y="408"/>
                  </a:lnTo>
                  <a:lnTo>
                    <a:pt x="452" y="412"/>
                  </a:lnTo>
                  <a:lnTo>
                    <a:pt x="443" y="417"/>
                  </a:lnTo>
                  <a:lnTo>
                    <a:pt x="438" y="423"/>
                  </a:lnTo>
                  <a:lnTo>
                    <a:pt x="435" y="432"/>
                  </a:lnTo>
                  <a:lnTo>
                    <a:pt x="436" y="440"/>
                  </a:lnTo>
                  <a:lnTo>
                    <a:pt x="440" y="445"/>
                  </a:lnTo>
                  <a:lnTo>
                    <a:pt x="453" y="448"/>
                  </a:lnTo>
                  <a:lnTo>
                    <a:pt x="461" y="449"/>
                  </a:lnTo>
                  <a:lnTo>
                    <a:pt x="468" y="453"/>
                  </a:lnTo>
                  <a:lnTo>
                    <a:pt x="474" y="459"/>
                  </a:lnTo>
                  <a:lnTo>
                    <a:pt x="477" y="473"/>
                  </a:lnTo>
                  <a:lnTo>
                    <a:pt x="475" y="486"/>
                  </a:lnTo>
                  <a:lnTo>
                    <a:pt x="468" y="498"/>
                  </a:lnTo>
                  <a:lnTo>
                    <a:pt x="458" y="507"/>
                  </a:lnTo>
                  <a:lnTo>
                    <a:pt x="456" y="509"/>
                  </a:lnTo>
                  <a:lnTo>
                    <a:pt x="452" y="509"/>
                  </a:lnTo>
                  <a:lnTo>
                    <a:pt x="449" y="507"/>
                  </a:lnTo>
                  <a:lnTo>
                    <a:pt x="449" y="498"/>
                  </a:lnTo>
                  <a:lnTo>
                    <a:pt x="448" y="496"/>
                  </a:lnTo>
                  <a:lnTo>
                    <a:pt x="447" y="496"/>
                  </a:lnTo>
                  <a:lnTo>
                    <a:pt x="444" y="498"/>
                  </a:lnTo>
                  <a:lnTo>
                    <a:pt x="438" y="503"/>
                  </a:lnTo>
                  <a:lnTo>
                    <a:pt x="427" y="511"/>
                  </a:lnTo>
                  <a:lnTo>
                    <a:pt x="404" y="529"/>
                  </a:lnTo>
                  <a:lnTo>
                    <a:pt x="395" y="539"/>
                  </a:lnTo>
                  <a:lnTo>
                    <a:pt x="390" y="548"/>
                  </a:lnTo>
                  <a:lnTo>
                    <a:pt x="391" y="556"/>
                  </a:lnTo>
                  <a:lnTo>
                    <a:pt x="397" y="565"/>
                  </a:lnTo>
                  <a:lnTo>
                    <a:pt x="399" y="571"/>
                  </a:lnTo>
                  <a:lnTo>
                    <a:pt x="400" y="579"/>
                  </a:lnTo>
                  <a:lnTo>
                    <a:pt x="406" y="585"/>
                  </a:lnTo>
                  <a:lnTo>
                    <a:pt x="415" y="594"/>
                  </a:lnTo>
                  <a:lnTo>
                    <a:pt x="424" y="604"/>
                  </a:lnTo>
                  <a:lnTo>
                    <a:pt x="429" y="612"/>
                  </a:lnTo>
                  <a:lnTo>
                    <a:pt x="430" y="620"/>
                  </a:lnTo>
                  <a:lnTo>
                    <a:pt x="430" y="628"/>
                  </a:lnTo>
                  <a:lnTo>
                    <a:pt x="431" y="638"/>
                  </a:lnTo>
                  <a:lnTo>
                    <a:pt x="434" y="649"/>
                  </a:lnTo>
                  <a:lnTo>
                    <a:pt x="440" y="658"/>
                  </a:lnTo>
                  <a:lnTo>
                    <a:pt x="448" y="667"/>
                  </a:lnTo>
                  <a:lnTo>
                    <a:pt x="461" y="679"/>
                  </a:lnTo>
                  <a:lnTo>
                    <a:pt x="468" y="688"/>
                  </a:lnTo>
                  <a:lnTo>
                    <a:pt x="470" y="694"/>
                  </a:lnTo>
                  <a:lnTo>
                    <a:pt x="471" y="700"/>
                  </a:lnTo>
                  <a:lnTo>
                    <a:pt x="472" y="703"/>
                  </a:lnTo>
                  <a:lnTo>
                    <a:pt x="476" y="707"/>
                  </a:lnTo>
                  <a:lnTo>
                    <a:pt x="486" y="710"/>
                  </a:lnTo>
                  <a:lnTo>
                    <a:pt x="501" y="714"/>
                  </a:lnTo>
                  <a:lnTo>
                    <a:pt x="511" y="716"/>
                  </a:lnTo>
                  <a:lnTo>
                    <a:pt x="516" y="719"/>
                  </a:lnTo>
                  <a:lnTo>
                    <a:pt x="517" y="724"/>
                  </a:lnTo>
                  <a:lnTo>
                    <a:pt x="513" y="732"/>
                  </a:lnTo>
                  <a:lnTo>
                    <a:pt x="508" y="737"/>
                  </a:lnTo>
                  <a:lnTo>
                    <a:pt x="499" y="738"/>
                  </a:lnTo>
                  <a:lnTo>
                    <a:pt x="488" y="737"/>
                  </a:lnTo>
                  <a:lnTo>
                    <a:pt x="467" y="732"/>
                  </a:lnTo>
                  <a:lnTo>
                    <a:pt x="458" y="729"/>
                  </a:lnTo>
                  <a:lnTo>
                    <a:pt x="453" y="728"/>
                  </a:lnTo>
                  <a:lnTo>
                    <a:pt x="449" y="728"/>
                  </a:lnTo>
                  <a:lnTo>
                    <a:pt x="444" y="733"/>
                  </a:lnTo>
                  <a:lnTo>
                    <a:pt x="441" y="737"/>
                  </a:lnTo>
                  <a:lnTo>
                    <a:pt x="439" y="742"/>
                  </a:lnTo>
                  <a:lnTo>
                    <a:pt x="435" y="747"/>
                  </a:lnTo>
                  <a:lnTo>
                    <a:pt x="433" y="754"/>
                  </a:lnTo>
                  <a:lnTo>
                    <a:pt x="438" y="764"/>
                  </a:lnTo>
                  <a:lnTo>
                    <a:pt x="441" y="770"/>
                  </a:lnTo>
                  <a:lnTo>
                    <a:pt x="444" y="781"/>
                  </a:lnTo>
                  <a:lnTo>
                    <a:pt x="444" y="802"/>
                  </a:lnTo>
                  <a:lnTo>
                    <a:pt x="440" y="824"/>
                  </a:lnTo>
                  <a:lnTo>
                    <a:pt x="433" y="842"/>
                  </a:lnTo>
                  <a:lnTo>
                    <a:pt x="433" y="844"/>
                  </a:lnTo>
                  <a:lnTo>
                    <a:pt x="431" y="844"/>
                  </a:lnTo>
                  <a:lnTo>
                    <a:pt x="431" y="845"/>
                  </a:lnTo>
                  <a:lnTo>
                    <a:pt x="418" y="835"/>
                  </a:lnTo>
                  <a:lnTo>
                    <a:pt x="407" y="828"/>
                  </a:lnTo>
                  <a:lnTo>
                    <a:pt x="399" y="824"/>
                  </a:lnTo>
                  <a:lnTo>
                    <a:pt x="395" y="822"/>
                  </a:lnTo>
                  <a:lnTo>
                    <a:pt x="394" y="817"/>
                  </a:lnTo>
                  <a:lnTo>
                    <a:pt x="393" y="810"/>
                  </a:lnTo>
                  <a:lnTo>
                    <a:pt x="391" y="805"/>
                  </a:lnTo>
                  <a:lnTo>
                    <a:pt x="388" y="801"/>
                  </a:lnTo>
                  <a:lnTo>
                    <a:pt x="379" y="800"/>
                  </a:lnTo>
                  <a:lnTo>
                    <a:pt x="366" y="802"/>
                  </a:lnTo>
                  <a:lnTo>
                    <a:pt x="345" y="813"/>
                  </a:lnTo>
                  <a:lnTo>
                    <a:pt x="338" y="814"/>
                  </a:lnTo>
                  <a:lnTo>
                    <a:pt x="330" y="810"/>
                  </a:lnTo>
                  <a:lnTo>
                    <a:pt x="325" y="802"/>
                  </a:lnTo>
                  <a:lnTo>
                    <a:pt x="323" y="795"/>
                  </a:lnTo>
                  <a:lnTo>
                    <a:pt x="323" y="790"/>
                  </a:lnTo>
                  <a:lnTo>
                    <a:pt x="321" y="784"/>
                  </a:lnTo>
                  <a:lnTo>
                    <a:pt x="316" y="782"/>
                  </a:lnTo>
                  <a:lnTo>
                    <a:pt x="309" y="778"/>
                  </a:lnTo>
                  <a:lnTo>
                    <a:pt x="304" y="773"/>
                  </a:lnTo>
                  <a:lnTo>
                    <a:pt x="298" y="764"/>
                  </a:lnTo>
                  <a:lnTo>
                    <a:pt x="289" y="756"/>
                  </a:lnTo>
                  <a:lnTo>
                    <a:pt x="276" y="748"/>
                  </a:lnTo>
                  <a:lnTo>
                    <a:pt x="261" y="745"/>
                  </a:lnTo>
                  <a:lnTo>
                    <a:pt x="243" y="742"/>
                  </a:lnTo>
                  <a:lnTo>
                    <a:pt x="225" y="741"/>
                  </a:lnTo>
                  <a:lnTo>
                    <a:pt x="208" y="742"/>
                  </a:lnTo>
                  <a:lnTo>
                    <a:pt x="194" y="743"/>
                  </a:lnTo>
                  <a:lnTo>
                    <a:pt x="185" y="746"/>
                  </a:lnTo>
                  <a:lnTo>
                    <a:pt x="182" y="746"/>
                  </a:lnTo>
                  <a:lnTo>
                    <a:pt x="182" y="747"/>
                  </a:lnTo>
                  <a:lnTo>
                    <a:pt x="181" y="747"/>
                  </a:lnTo>
                  <a:lnTo>
                    <a:pt x="181" y="748"/>
                  </a:lnTo>
                  <a:lnTo>
                    <a:pt x="180" y="748"/>
                  </a:lnTo>
                  <a:lnTo>
                    <a:pt x="178" y="750"/>
                  </a:lnTo>
                  <a:lnTo>
                    <a:pt x="177" y="750"/>
                  </a:lnTo>
                  <a:lnTo>
                    <a:pt x="177" y="751"/>
                  </a:lnTo>
                  <a:lnTo>
                    <a:pt x="176" y="751"/>
                  </a:lnTo>
                  <a:lnTo>
                    <a:pt x="176" y="752"/>
                  </a:lnTo>
                  <a:lnTo>
                    <a:pt x="175" y="752"/>
                  </a:lnTo>
                  <a:lnTo>
                    <a:pt x="175" y="754"/>
                  </a:lnTo>
                  <a:lnTo>
                    <a:pt x="166" y="763"/>
                  </a:lnTo>
                  <a:lnTo>
                    <a:pt x="159" y="772"/>
                  </a:lnTo>
                  <a:lnTo>
                    <a:pt x="154" y="779"/>
                  </a:lnTo>
                  <a:lnTo>
                    <a:pt x="152" y="784"/>
                  </a:lnTo>
                  <a:lnTo>
                    <a:pt x="150" y="790"/>
                  </a:lnTo>
                  <a:lnTo>
                    <a:pt x="152" y="796"/>
                  </a:lnTo>
                  <a:lnTo>
                    <a:pt x="153" y="801"/>
                  </a:lnTo>
                  <a:lnTo>
                    <a:pt x="152" y="805"/>
                  </a:lnTo>
                  <a:lnTo>
                    <a:pt x="148" y="806"/>
                  </a:lnTo>
                  <a:lnTo>
                    <a:pt x="139" y="805"/>
                  </a:lnTo>
                  <a:lnTo>
                    <a:pt x="128" y="801"/>
                  </a:lnTo>
                  <a:lnTo>
                    <a:pt x="117" y="796"/>
                  </a:lnTo>
                  <a:lnTo>
                    <a:pt x="108" y="791"/>
                  </a:lnTo>
                  <a:lnTo>
                    <a:pt x="101" y="787"/>
                  </a:lnTo>
                  <a:lnTo>
                    <a:pt x="98" y="781"/>
                  </a:lnTo>
                  <a:lnTo>
                    <a:pt x="92" y="770"/>
                  </a:lnTo>
                  <a:lnTo>
                    <a:pt x="89" y="756"/>
                  </a:lnTo>
                  <a:lnTo>
                    <a:pt x="86" y="742"/>
                  </a:lnTo>
                  <a:lnTo>
                    <a:pt x="83" y="730"/>
                  </a:lnTo>
                  <a:lnTo>
                    <a:pt x="82" y="723"/>
                  </a:lnTo>
                  <a:lnTo>
                    <a:pt x="81" y="718"/>
                  </a:lnTo>
                  <a:lnTo>
                    <a:pt x="78" y="709"/>
                  </a:lnTo>
                  <a:lnTo>
                    <a:pt x="75" y="698"/>
                  </a:lnTo>
                  <a:lnTo>
                    <a:pt x="69" y="687"/>
                  </a:lnTo>
                  <a:lnTo>
                    <a:pt x="66" y="676"/>
                  </a:lnTo>
                  <a:lnTo>
                    <a:pt x="64" y="669"/>
                  </a:lnTo>
                  <a:lnTo>
                    <a:pt x="64" y="664"/>
                  </a:lnTo>
                  <a:lnTo>
                    <a:pt x="67" y="662"/>
                  </a:lnTo>
                  <a:lnTo>
                    <a:pt x="68" y="661"/>
                  </a:lnTo>
                  <a:lnTo>
                    <a:pt x="71" y="660"/>
                  </a:lnTo>
                  <a:lnTo>
                    <a:pt x="73" y="660"/>
                  </a:lnTo>
                  <a:lnTo>
                    <a:pt x="81" y="656"/>
                  </a:lnTo>
                  <a:lnTo>
                    <a:pt x="82" y="652"/>
                  </a:lnTo>
                  <a:lnTo>
                    <a:pt x="83" y="642"/>
                  </a:lnTo>
                  <a:lnTo>
                    <a:pt x="83" y="612"/>
                  </a:lnTo>
                  <a:lnTo>
                    <a:pt x="82" y="599"/>
                  </a:lnTo>
                  <a:lnTo>
                    <a:pt x="82" y="590"/>
                  </a:lnTo>
                  <a:lnTo>
                    <a:pt x="83" y="583"/>
                  </a:lnTo>
                  <a:lnTo>
                    <a:pt x="87" y="575"/>
                  </a:lnTo>
                  <a:lnTo>
                    <a:pt x="91" y="566"/>
                  </a:lnTo>
                  <a:lnTo>
                    <a:pt x="90" y="556"/>
                  </a:lnTo>
                  <a:lnTo>
                    <a:pt x="86" y="550"/>
                  </a:lnTo>
                  <a:lnTo>
                    <a:pt x="80" y="543"/>
                  </a:lnTo>
                  <a:lnTo>
                    <a:pt x="71" y="532"/>
                  </a:lnTo>
                  <a:lnTo>
                    <a:pt x="58" y="522"/>
                  </a:lnTo>
                  <a:lnTo>
                    <a:pt x="45" y="511"/>
                  </a:lnTo>
                  <a:lnTo>
                    <a:pt x="40" y="487"/>
                  </a:lnTo>
                  <a:lnTo>
                    <a:pt x="33" y="462"/>
                  </a:lnTo>
                  <a:lnTo>
                    <a:pt x="28" y="436"/>
                  </a:lnTo>
                  <a:lnTo>
                    <a:pt x="22" y="409"/>
                  </a:lnTo>
                  <a:lnTo>
                    <a:pt x="12" y="360"/>
                  </a:lnTo>
                  <a:lnTo>
                    <a:pt x="7" y="341"/>
                  </a:lnTo>
                  <a:lnTo>
                    <a:pt x="3" y="324"/>
                  </a:lnTo>
                  <a:lnTo>
                    <a:pt x="1" y="314"/>
                  </a:lnTo>
                  <a:lnTo>
                    <a:pt x="0" y="309"/>
                  </a:lnTo>
                  <a:lnTo>
                    <a:pt x="1" y="305"/>
                  </a:lnTo>
                  <a:lnTo>
                    <a:pt x="7" y="296"/>
                  </a:lnTo>
                  <a:lnTo>
                    <a:pt x="14" y="283"/>
                  </a:lnTo>
                  <a:lnTo>
                    <a:pt x="23" y="266"/>
                  </a:lnTo>
                  <a:lnTo>
                    <a:pt x="33" y="247"/>
                  </a:lnTo>
                  <a:lnTo>
                    <a:pt x="59" y="203"/>
                  </a:lnTo>
                  <a:lnTo>
                    <a:pt x="72" y="180"/>
                  </a:lnTo>
                  <a:lnTo>
                    <a:pt x="85" y="158"/>
                  </a:lnTo>
                  <a:lnTo>
                    <a:pt x="96" y="136"/>
                  </a:lnTo>
                  <a:lnTo>
                    <a:pt x="107" y="138"/>
                  </a:lnTo>
                  <a:lnTo>
                    <a:pt x="114" y="136"/>
                  </a:lnTo>
                  <a:lnTo>
                    <a:pt x="119" y="129"/>
                  </a:lnTo>
                  <a:lnTo>
                    <a:pt x="126" y="122"/>
                  </a:lnTo>
                  <a:lnTo>
                    <a:pt x="134" y="116"/>
                  </a:lnTo>
                  <a:lnTo>
                    <a:pt x="143" y="109"/>
                  </a:lnTo>
                  <a:lnTo>
                    <a:pt x="149" y="103"/>
                  </a:lnTo>
                  <a:lnTo>
                    <a:pt x="152" y="99"/>
                  </a:lnTo>
                  <a:lnTo>
                    <a:pt x="152" y="85"/>
                  </a:lnTo>
                  <a:lnTo>
                    <a:pt x="153" y="77"/>
                  </a:lnTo>
                  <a:lnTo>
                    <a:pt x="155" y="72"/>
                  </a:lnTo>
                  <a:lnTo>
                    <a:pt x="159" y="66"/>
                  </a:lnTo>
                  <a:lnTo>
                    <a:pt x="163" y="55"/>
                  </a:lnTo>
                  <a:lnTo>
                    <a:pt x="168" y="43"/>
                  </a:lnTo>
                  <a:lnTo>
                    <a:pt x="172" y="31"/>
                  </a:lnTo>
                  <a:lnTo>
                    <a:pt x="176" y="25"/>
                  </a:lnTo>
                  <a:lnTo>
                    <a:pt x="185" y="19"/>
                  </a:lnTo>
                  <a:lnTo>
                    <a:pt x="198" y="16"/>
                  </a:lnTo>
                  <a:lnTo>
                    <a:pt x="211" y="13"/>
                  </a:lnTo>
                  <a:lnTo>
                    <a:pt x="221" y="12"/>
                  </a:lnTo>
                  <a:lnTo>
                    <a:pt x="223" y="12"/>
                  </a:lnTo>
                  <a:lnTo>
                    <a:pt x="225" y="10"/>
                  </a:lnTo>
                  <a:lnTo>
                    <a:pt x="226" y="8"/>
                  </a:lnTo>
                  <a:lnTo>
                    <a:pt x="227" y="7"/>
                  </a:lnTo>
                  <a:lnTo>
                    <a:pt x="227" y="4"/>
                  </a:lnTo>
                  <a:lnTo>
                    <a:pt x="230" y="1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AF1B1AD2-8E35-40D4-8E15-EC12EFD2D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044" y="4003675"/>
              <a:ext cx="400050" cy="58578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93" y="5"/>
                </a:cxn>
                <a:cxn ang="0">
                  <a:pos x="119" y="18"/>
                </a:cxn>
                <a:cxn ang="0">
                  <a:pos x="123" y="37"/>
                </a:cxn>
                <a:cxn ang="0">
                  <a:pos x="112" y="56"/>
                </a:cxn>
                <a:cxn ang="0">
                  <a:pos x="107" y="69"/>
                </a:cxn>
                <a:cxn ang="0">
                  <a:pos x="120" y="70"/>
                </a:cxn>
                <a:cxn ang="0">
                  <a:pos x="146" y="64"/>
                </a:cxn>
                <a:cxn ang="0">
                  <a:pos x="155" y="72"/>
                </a:cxn>
                <a:cxn ang="0">
                  <a:pos x="161" y="90"/>
                </a:cxn>
                <a:cxn ang="0">
                  <a:pos x="178" y="100"/>
                </a:cxn>
                <a:cxn ang="0">
                  <a:pos x="205" y="95"/>
                </a:cxn>
                <a:cxn ang="0">
                  <a:pos x="211" y="104"/>
                </a:cxn>
                <a:cxn ang="0">
                  <a:pos x="196" y="131"/>
                </a:cxn>
                <a:cxn ang="0">
                  <a:pos x="189" y="151"/>
                </a:cxn>
                <a:cxn ang="0">
                  <a:pos x="200" y="168"/>
                </a:cxn>
                <a:cxn ang="0">
                  <a:pos x="219" y="182"/>
                </a:cxn>
                <a:cxn ang="0">
                  <a:pos x="236" y="202"/>
                </a:cxn>
                <a:cxn ang="0">
                  <a:pos x="237" y="218"/>
                </a:cxn>
                <a:cxn ang="0">
                  <a:pos x="220" y="236"/>
                </a:cxn>
                <a:cxn ang="0">
                  <a:pos x="218" y="248"/>
                </a:cxn>
                <a:cxn ang="0">
                  <a:pos x="245" y="266"/>
                </a:cxn>
                <a:cxn ang="0">
                  <a:pos x="252" y="280"/>
                </a:cxn>
                <a:cxn ang="0">
                  <a:pos x="241" y="290"/>
                </a:cxn>
                <a:cxn ang="0">
                  <a:pos x="225" y="298"/>
                </a:cxn>
                <a:cxn ang="0">
                  <a:pos x="218" y="311"/>
                </a:cxn>
                <a:cxn ang="0">
                  <a:pos x="211" y="339"/>
                </a:cxn>
                <a:cxn ang="0">
                  <a:pos x="202" y="366"/>
                </a:cxn>
                <a:cxn ang="0">
                  <a:pos x="192" y="367"/>
                </a:cxn>
                <a:cxn ang="0">
                  <a:pos x="175" y="355"/>
                </a:cxn>
                <a:cxn ang="0">
                  <a:pos x="146" y="329"/>
                </a:cxn>
                <a:cxn ang="0">
                  <a:pos x="132" y="320"/>
                </a:cxn>
                <a:cxn ang="0">
                  <a:pos x="120" y="319"/>
                </a:cxn>
                <a:cxn ang="0">
                  <a:pos x="106" y="330"/>
                </a:cxn>
                <a:cxn ang="0">
                  <a:pos x="89" y="335"/>
                </a:cxn>
                <a:cxn ang="0">
                  <a:pos x="76" y="339"/>
                </a:cxn>
                <a:cxn ang="0">
                  <a:pos x="70" y="351"/>
                </a:cxn>
                <a:cxn ang="0">
                  <a:pos x="62" y="360"/>
                </a:cxn>
                <a:cxn ang="0">
                  <a:pos x="52" y="358"/>
                </a:cxn>
                <a:cxn ang="0">
                  <a:pos x="38" y="357"/>
                </a:cxn>
                <a:cxn ang="0">
                  <a:pos x="24" y="352"/>
                </a:cxn>
                <a:cxn ang="0">
                  <a:pos x="21" y="348"/>
                </a:cxn>
                <a:cxn ang="0">
                  <a:pos x="52" y="316"/>
                </a:cxn>
                <a:cxn ang="0">
                  <a:pos x="64" y="302"/>
                </a:cxn>
                <a:cxn ang="0">
                  <a:pos x="70" y="257"/>
                </a:cxn>
                <a:cxn ang="0">
                  <a:pos x="59" y="238"/>
                </a:cxn>
                <a:cxn ang="0">
                  <a:pos x="38" y="221"/>
                </a:cxn>
                <a:cxn ang="0">
                  <a:pos x="30" y="199"/>
                </a:cxn>
                <a:cxn ang="0">
                  <a:pos x="19" y="178"/>
                </a:cxn>
                <a:cxn ang="0">
                  <a:pos x="5" y="151"/>
                </a:cxn>
                <a:cxn ang="0">
                  <a:pos x="6" y="136"/>
                </a:cxn>
                <a:cxn ang="0">
                  <a:pos x="7" y="103"/>
                </a:cxn>
                <a:cxn ang="0">
                  <a:pos x="0" y="87"/>
                </a:cxn>
                <a:cxn ang="0">
                  <a:pos x="7" y="81"/>
                </a:cxn>
                <a:cxn ang="0">
                  <a:pos x="15" y="76"/>
                </a:cxn>
                <a:cxn ang="0">
                  <a:pos x="24" y="78"/>
                </a:cxn>
                <a:cxn ang="0">
                  <a:pos x="41" y="81"/>
                </a:cxn>
                <a:cxn ang="0">
                  <a:pos x="44" y="74"/>
                </a:cxn>
                <a:cxn ang="0">
                  <a:pos x="38" y="60"/>
                </a:cxn>
                <a:cxn ang="0">
                  <a:pos x="25" y="34"/>
                </a:cxn>
                <a:cxn ang="0">
                  <a:pos x="34" y="15"/>
                </a:cxn>
                <a:cxn ang="0">
                  <a:pos x="48" y="2"/>
                </a:cxn>
              </a:cxnLst>
              <a:rect l="0" t="0" r="r" b="b"/>
              <a:pathLst>
                <a:path w="252" h="369">
                  <a:moveTo>
                    <a:pt x="55" y="0"/>
                  </a:moveTo>
                  <a:lnTo>
                    <a:pt x="66" y="0"/>
                  </a:lnTo>
                  <a:lnTo>
                    <a:pt x="79" y="1"/>
                  </a:lnTo>
                  <a:lnTo>
                    <a:pt x="93" y="5"/>
                  </a:lnTo>
                  <a:lnTo>
                    <a:pt x="107" y="10"/>
                  </a:lnTo>
                  <a:lnTo>
                    <a:pt x="119" y="18"/>
                  </a:lnTo>
                  <a:lnTo>
                    <a:pt x="124" y="27"/>
                  </a:lnTo>
                  <a:lnTo>
                    <a:pt x="123" y="37"/>
                  </a:lnTo>
                  <a:lnTo>
                    <a:pt x="118" y="47"/>
                  </a:lnTo>
                  <a:lnTo>
                    <a:pt x="112" y="56"/>
                  </a:lnTo>
                  <a:lnTo>
                    <a:pt x="107" y="64"/>
                  </a:lnTo>
                  <a:lnTo>
                    <a:pt x="107" y="69"/>
                  </a:lnTo>
                  <a:lnTo>
                    <a:pt x="112" y="72"/>
                  </a:lnTo>
                  <a:lnTo>
                    <a:pt x="120" y="70"/>
                  </a:lnTo>
                  <a:lnTo>
                    <a:pt x="138" y="65"/>
                  </a:lnTo>
                  <a:lnTo>
                    <a:pt x="146" y="64"/>
                  </a:lnTo>
                  <a:lnTo>
                    <a:pt x="151" y="67"/>
                  </a:lnTo>
                  <a:lnTo>
                    <a:pt x="155" y="72"/>
                  </a:lnTo>
                  <a:lnTo>
                    <a:pt x="157" y="81"/>
                  </a:lnTo>
                  <a:lnTo>
                    <a:pt x="161" y="90"/>
                  </a:lnTo>
                  <a:lnTo>
                    <a:pt x="169" y="97"/>
                  </a:lnTo>
                  <a:lnTo>
                    <a:pt x="178" y="100"/>
                  </a:lnTo>
                  <a:lnTo>
                    <a:pt x="191" y="99"/>
                  </a:lnTo>
                  <a:lnTo>
                    <a:pt x="205" y="95"/>
                  </a:lnTo>
                  <a:lnTo>
                    <a:pt x="218" y="90"/>
                  </a:lnTo>
                  <a:lnTo>
                    <a:pt x="211" y="104"/>
                  </a:lnTo>
                  <a:lnTo>
                    <a:pt x="204" y="117"/>
                  </a:lnTo>
                  <a:lnTo>
                    <a:pt x="196" y="131"/>
                  </a:lnTo>
                  <a:lnTo>
                    <a:pt x="192" y="142"/>
                  </a:lnTo>
                  <a:lnTo>
                    <a:pt x="189" y="151"/>
                  </a:lnTo>
                  <a:lnTo>
                    <a:pt x="192" y="160"/>
                  </a:lnTo>
                  <a:lnTo>
                    <a:pt x="200" y="168"/>
                  </a:lnTo>
                  <a:lnTo>
                    <a:pt x="209" y="175"/>
                  </a:lnTo>
                  <a:lnTo>
                    <a:pt x="219" y="182"/>
                  </a:lnTo>
                  <a:lnTo>
                    <a:pt x="229" y="191"/>
                  </a:lnTo>
                  <a:lnTo>
                    <a:pt x="236" y="202"/>
                  </a:lnTo>
                  <a:lnTo>
                    <a:pt x="238" y="211"/>
                  </a:lnTo>
                  <a:lnTo>
                    <a:pt x="237" y="218"/>
                  </a:lnTo>
                  <a:lnTo>
                    <a:pt x="232" y="225"/>
                  </a:lnTo>
                  <a:lnTo>
                    <a:pt x="220" y="236"/>
                  </a:lnTo>
                  <a:lnTo>
                    <a:pt x="216" y="241"/>
                  </a:lnTo>
                  <a:lnTo>
                    <a:pt x="218" y="248"/>
                  </a:lnTo>
                  <a:lnTo>
                    <a:pt x="224" y="253"/>
                  </a:lnTo>
                  <a:lnTo>
                    <a:pt x="245" y="266"/>
                  </a:lnTo>
                  <a:lnTo>
                    <a:pt x="251" y="274"/>
                  </a:lnTo>
                  <a:lnTo>
                    <a:pt x="252" y="280"/>
                  </a:lnTo>
                  <a:lnTo>
                    <a:pt x="247" y="285"/>
                  </a:lnTo>
                  <a:lnTo>
                    <a:pt x="241" y="290"/>
                  </a:lnTo>
                  <a:lnTo>
                    <a:pt x="232" y="294"/>
                  </a:lnTo>
                  <a:lnTo>
                    <a:pt x="225" y="298"/>
                  </a:lnTo>
                  <a:lnTo>
                    <a:pt x="220" y="302"/>
                  </a:lnTo>
                  <a:lnTo>
                    <a:pt x="218" y="311"/>
                  </a:lnTo>
                  <a:lnTo>
                    <a:pt x="215" y="324"/>
                  </a:lnTo>
                  <a:lnTo>
                    <a:pt x="211" y="339"/>
                  </a:lnTo>
                  <a:lnTo>
                    <a:pt x="206" y="353"/>
                  </a:lnTo>
                  <a:lnTo>
                    <a:pt x="202" y="366"/>
                  </a:lnTo>
                  <a:lnTo>
                    <a:pt x="198" y="369"/>
                  </a:lnTo>
                  <a:lnTo>
                    <a:pt x="192" y="367"/>
                  </a:lnTo>
                  <a:lnTo>
                    <a:pt x="184" y="362"/>
                  </a:lnTo>
                  <a:lnTo>
                    <a:pt x="175" y="355"/>
                  </a:lnTo>
                  <a:lnTo>
                    <a:pt x="155" y="337"/>
                  </a:lnTo>
                  <a:lnTo>
                    <a:pt x="146" y="329"/>
                  </a:lnTo>
                  <a:lnTo>
                    <a:pt x="138" y="322"/>
                  </a:lnTo>
                  <a:lnTo>
                    <a:pt x="132" y="320"/>
                  </a:lnTo>
                  <a:lnTo>
                    <a:pt x="124" y="319"/>
                  </a:lnTo>
                  <a:lnTo>
                    <a:pt x="120" y="319"/>
                  </a:lnTo>
                  <a:lnTo>
                    <a:pt x="114" y="325"/>
                  </a:lnTo>
                  <a:lnTo>
                    <a:pt x="106" y="330"/>
                  </a:lnTo>
                  <a:lnTo>
                    <a:pt x="97" y="333"/>
                  </a:lnTo>
                  <a:lnTo>
                    <a:pt x="89" y="335"/>
                  </a:lnTo>
                  <a:lnTo>
                    <a:pt x="82" y="337"/>
                  </a:lnTo>
                  <a:lnTo>
                    <a:pt x="76" y="339"/>
                  </a:lnTo>
                  <a:lnTo>
                    <a:pt x="73" y="346"/>
                  </a:lnTo>
                  <a:lnTo>
                    <a:pt x="70" y="351"/>
                  </a:lnTo>
                  <a:lnTo>
                    <a:pt x="66" y="356"/>
                  </a:lnTo>
                  <a:lnTo>
                    <a:pt x="62" y="360"/>
                  </a:lnTo>
                  <a:lnTo>
                    <a:pt x="57" y="364"/>
                  </a:lnTo>
                  <a:lnTo>
                    <a:pt x="52" y="358"/>
                  </a:lnTo>
                  <a:lnTo>
                    <a:pt x="50" y="357"/>
                  </a:lnTo>
                  <a:lnTo>
                    <a:pt x="38" y="357"/>
                  </a:lnTo>
                  <a:lnTo>
                    <a:pt x="30" y="355"/>
                  </a:lnTo>
                  <a:lnTo>
                    <a:pt x="24" y="352"/>
                  </a:lnTo>
                  <a:lnTo>
                    <a:pt x="20" y="351"/>
                  </a:lnTo>
                  <a:lnTo>
                    <a:pt x="21" y="348"/>
                  </a:lnTo>
                  <a:lnTo>
                    <a:pt x="43" y="326"/>
                  </a:lnTo>
                  <a:lnTo>
                    <a:pt x="52" y="316"/>
                  </a:lnTo>
                  <a:lnTo>
                    <a:pt x="60" y="308"/>
                  </a:lnTo>
                  <a:lnTo>
                    <a:pt x="64" y="302"/>
                  </a:lnTo>
                  <a:lnTo>
                    <a:pt x="70" y="283"/>
                  </a:lnTo>
                  <a:lnTo>
                    <a:pt x="70" y="257"/>
                  </a:lnTo>
                  <a:lnTo>
                    <a:pt x="66" y="245"/>
                  </a:lnTo>
                  <a:lnTo>
                    <a:pt x="59" y="238"/>
                  </a:lnTo>
                  <a:lnTo>
                    <a:pt x="46" y="230"/>
                  </a:lnTo>
                  <a:lnTo>
                    <a:pt x="38" y="221"/>
                  </a:lnTo>
                  <a:lnTo>
                    <a:pt x="34" y="211"/>
                  </a:lnTo>
                  <a:lnTo>
                    <a:pt x="30" y="199"/>
                  </a:lnTo>
                  <a:lnTo>
                    <a:pt x="26" y="189"/>
                  </a:lnTo>
                  <a:lnTo>
                    <a:pt x="19" y="178"/>
                  </a:lnTo>
                  <a:lnTo>
                    <a:pt x="6" y="158"/>
                  </a:lnTo>
                  <a:lnTo>
                    <a:pt x="5" y="151"/>
                  </a:lnTo>
                  <a:lnTo>
                    <a:pt x="6" y="144"/>
                  </a:lnTo>
                  <a:lnTo>
                    <a:pt x="6" y="136"/>
                  </a:lnTo>
                  <a:lnTo>
                    <a:pt x="7" y="124"/>
                  </a:lnTo>
                  <a:lnTo>
                    <a:pt x="7" y="103"/>
                  </a:lnTo>
                  <a:lnTo>
                    <a:pt x="5" y="96"/>
                  </a:lnTo>
                  <a:lnTo>
                    <a:pt x="0" y="87"/>
                  </a:lnTo>
                  <a:lnTo>
                    <a:pt x="3" y="83"/>
                  </a:lnTo>
                  <a:lnTo>
                    <a:pt x="7" y="81"/>
                  </a:lnTo>
                  <a:lnTo>
                    <a:pt x="11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4" y="78"/>
                  </a:lnTo>
                  <a:lnTo>
                    <a:pt x="34" y="81"/>
                  </a:lnTo>
                  <a:lnTo>
                    <a:pt x="41" y="81"/>
                  </a:lnTo>
                  <a:lnTo>
                    <a:pt x="44" y="78"/>
                  </a:lnTo>
                  <a:lnTo>
                    <a:pt x="44" y="74"/>
                  </a:lnTo>
                  <a:lnTo>
                    <a:pt x="42" y="68"/>
                  </a:lnTo>
                  <a:lnTo>
                    <a:pt x="38" y="60"/>
                  </a:lnTo>
                  <a:lnTo>
                    <a:pt x="28" y="45"/>
                  </a:lnTo>
                  <a:lnTo>
                    <a:pt x="25" y="34"/>
                  </a:lnTo>
                  <a:lnTo>
                    <a:pt x="28" y="24"/>
                  </a:lnTo>
                  <a:lnTo>
                    <a:pt x="34" y="15"/>
                  </a:lnTo>
                  <a:lnTo>
                    <a:pt x="42" y="7"/>
                  </a:lnTo>
                  <a:lnTo>
                    <a:pt x="4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47CC1770-0F21-4D0B-B804-B6D388A61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769" y="2981325"/>
              <a:ext cx="885825" cy="1160463"/>
            </a:xfrm>
            <a:custGeom>
              <a:avLst/>
              <a:gdLst/>
              <a:ahLst/>
              <a:cxnLst>
                <a:cxn ang="0">
                  <a:pos x="181" y="6"/>
                </a:cxn>
                <a:cxn ang="0">
                  <a:pos x="214" y="28"/>
                </a:cxn>
                <a:cxn ang="0">
                  <a:pos x="232" y="81"/>
                </a:cxn>
                <a:cxn ang="0">
                  <a:pos x="242" y="145"/>
                </a:cxn>
                <a:cxn ang="0">
                  <a:pos x="301" y="158"/>
                </a:cxn>
                <a:cxn ang="0">
                  <a:pos x="336" y="217"/>
                </a:cxn>
                <a:cxn ang="0">
                  <a:pos x="328" y="270"/>
                </a:cxn>
                <a:cxn ang="0">
                  <a:pos x="327" y="327"/>
                </a:cxn>
                <a:cxn ang="0">
                  <a:pos x="371" y="372"/>
                </a:cxn>
                <a:cxn ang="0">
                  <a:pos x="396" y="429"/>
                </a:cxn>
                <a:cxn ang="0">
                  <a:pos x="425" y="441"/>
                </a:cxn>
                <a:cxn ang="0">
                  <a:pos x="455" y="432"/>
                </a:cxn>
                <a:cxn ang="0">
                  <a:pos x="491" y="484"/>
                </a:cxn>
                <a:cxn ang="0">
                  <a:pos x="484" y="528"/>
                </a:cxn>
                <a:cxn ang="0">
                  <a:pos x="500" y="558"/>
                </a:cxn>
                <a:cxn ang="0">
                  <a:pos x="532" y="623"/>
                </a:cxn>
                <a:cxn ang="0">
                  <a:pos x="554" y="646"/>
                </a:cxn>
                <a:cxn ang="0">
                  <a:pos x="531" y="678"/>
                </a:cxn>
                <a:cxn ang="0">
                  <a:pos x="550" y="718"/>
                </a:cxn>
                <a:cxn ang="0">
                  <a:pos x="530" y="722"/>
                </a:cxn>
                <a:cxn ang="0">
                  <a:pos x="513" y="725"/>
                </a:cxn>
                <a:cxn ang="0">
                  <a:pos x="485" y="702"/>
                </a:cxn>
                <a:cxn ang="0">
                  <a:pos x="437" y="644"/>
                </a:cxn>
                <a:cxn ang="0">
                  <a:pos x="405" y="599"/>
                </a:cxn>
                <a:cxn ang="0">
                  <a:pos x="377" y="547"/>
                </a:cxn>
                <a:cxn ang="0">
                  <a:pos x="330" y="491"/>
                </a:cxn>
                <a:cxn ang="0">
                  <a:pos x="262" y="428"/>
                </a:cxn>
                <a:cxn ang="0">
                  <a:pos x="262" y="407"/>
                </a:cxn>
                <a:cxn ang="0">
                  <a:pos x="249" y="405"/>
                </a:cxn>
                <a:cxn ang="0">
                  <a:pos x="222" y="399"/>
                </a:cxn>
                <a:cxn ang="0">
                  <a:pos x="190" y="367"/>
                </a:cxn>
                <a:cxn ang="0">
                  <a:pos x="196" y="339"/>
                </a:cxn>
                <a:cxn ang="0">
                  <a:pos x="178" y="304"/>
                </a:cxn>
                <a:cxn ang="0">
                  <a:pos x="124" y="275"/>
                </a:cxn>
                <a:cxn ang="0">
                  <a:pos x="90" y="241"/>
                </a:cxn>
                <a:cxn ang="0">
                  <a:pos x="81" y="227"/>
                </a:cxn>
                <a:cxn ang="0">
                  <a:pos x="73" y="232"/>
                </a:cxn>
                <a:cxn ang="0">
                  <a:pos x="63" y="240"/>
                </a:cxn>
                <a:cxn ang="0">
                  <a:pos x="50" y="225"/>
                </a:cxn>
                <a:cxn ang="0">
                  <a:pos x="64" y="214"/>
                </a:cxn>
                <a:cxn ang="0">
                  <a:pos x="44" y="217"/>
                </a:cxn>
                <a:cxn ang="0">
                  <a:pos x="18" y="203"/>
                </a:cxn>
                <a:cxn ang="0">
                  <a:pos x="3" y="180"/>
                </a:cxn>
                <a:cxn ang="0">
                  <a:pos x="14" y="132"/>
                </a:cxn>
                <a:cxn ang="0">
                  <a:pos x="35" y="105"/>
                </a:cxn>
                <a:cxn ang="0">
                  <a:pos x="37" y="99"/>
                </a:cxn>
                <a:cxn ang="0">
                  <a:pos x="123" y="52"/>
                </a:cxn>
                <a:cxn ang="0">
                  <a:pos x="148" y="18"/>
                </a:cxn>
                <a:cxn ang="0">
                  <a:pos x="158" y="0"/>
                </a:cxn>
              </a:cxnLst>
              <a:rect l="0" t="0" r="r" b="b"/>
              <a:pathLst>
                <a:path w="558" h="731">
                  <a:moveTo>
                    <a:pt x="158" y="0"/>
                  </a:moveTo>
                  <a:lnTo>
                    <a:pt x="167" y="0"/>
                  </a:lnTo>
                  <a:lnTo>
                    <a:pt x="174" y="1"/>
                  </a:lnTo>
                  <a:lnTo>
                    <a:pt x="181" y="6"/>
                  </a:lnTo>
                  <a:lnTo>
                    <a:pt x="187" y="14"/>
                  </a:lnTo>
                  <a:lnTo>
                    <a:pt x="194" y="18"/>
                  </a:lnTo>
                  <a:lnTo>
                    <a:pt x="207" y="23"/>
                  </a:lnTo>
                  <a:lnTo>
                    <a:pt x="214" y="28"/>
                  </a:lnTo>
                  <a:lnTo>
                    <a:pt x="222" y="37"/>
                  </a:lnTo>
                  <a:lnTo>
                    <a:pt x="226" y="46"/>
                  </a:lnTo>
                  <a:lnTo>
                    <a:pt x="227" y="57"/>
                  </a:lnTo>
                  <a:lnTo>
                    <a:pt x="232" y="81"/>
                  </a:lnTo>
                  <a:lnTo>
                    <a:pt x="235" y="96"/>
                  </a:lnTo>
                  <a:lnTo>
                    <a:pt x="237" y="127"/>
                  </a:lnTo>
                  <a:lnTo>
                    <a:pt x="239" y="140"/>
                  </a:lnTo>
                  <a:lnTo>
                    <a:pt x="242" y="145"/>
                  </a:lnTo>
                  <a:lnTo>
                    <a:pt x="249" y="147"/>
                  </a:lnTo>
                  <a:lnTo>
                    <a:pt x="287" y="147"/>
                  </a:lnTo>
                  <a:lnTo>
                    <a:pt x="294" y="150"/>
                  </a:lnTo>
                  <a:lnTo>
                    <a:pt x="301" y="158"/>
                  </a:lnTo>
                  <a:lnTo>
                    <a:pt x="305" y="167"/>
                  </a:lnTo>
                  <a:lnTo>
                    <a:pt x="313" y="187"/>
                  </a:lnTo>
                  <a:lnTo>
                    <a:pt x="318" y="196"/>
                  </a:lnTo>
                  <a:lnTo>
                    <a:pt x="336" y="217"/>
                  </a:lnTo>
                  <a:lnTo>
                    <a:pt x="344" y="226"/>
                  </a:lnTo>
                  <a:lnTo>
                    <a:pt x="350" y="231"/>
                  </a:lnTo>
                  <a:lnTo>
                    <a:pt x="336" y="250"/>
                  </a:lnTo>
                  <a:lnTo>
                    <a:pt x="328" y="270"/>
                  </a:lnTo>
                  <a:lnTo>
                    <a:pt x="325" y="286"/>
                  </a:lnTo>
                  <a:lnTo>
                    <a:pt x="323" y="303"/>
                  </a:lnTo>
                  <a:lnTo>
                    <a:pt x="323" y="316"/>
                  </a:lnTo>
                  <a:lnTo>
                    <a:pt x="327" y="327"/>
                  </a:lnTo>
                  <a:lnTo>
                    <a:pt x="336" y="340"/>
                  </a:lnTo>
                  <a:lnTo>
                    <a:pt x="348" y="352"/>
                  </a:lnTo>
                  <a:lnTo>
                    <a:pt x="361" y="362"/>
                  </a:lnTo>
                  <a:lnTo>
                    <a:pt x="371" y="372"/>
                  </a:lnTo>
                  <a:lnTo>
                    <a:pt x="378" y="381"/>
                  </a:lnTo>
                  <a:lnTo>
                    <a:pt x="385" y="397"/>
                  </a:lnTo>
                  <a:lnTo>
                    <a:pt x="390" y="414"/>
                  </a:lnTo>
                  <a:lnTo>
                    <a:pt x="396" y="429"/>
                  </a:lnTo>
                  <a:lnTo>
                    <a:pt x="403" y="443"/>
                  </a:lnTo>
                  <a:lnTo>
                    <a:pt x="409" y="447"/>
                  </a:lnTo>
                  <a:lnTo>
                    <a:pt x="416" y="444"/>
                  </a:lnTo>
                  <a:lnTo>
                    <a:pt x="425" y="441"/>
                  </a:lnTo>
                  <a:lnTo>
                    <a:pt x="432" y="434"/>
                  </a:lnTo>
                  <a:lnTo>
                    <a:pt x="441" y="430"/>
                  </a:lnTo>
                  <a:lnTo>
                    <a:pt x="449" y="428"/>
                  </a:lnTo>
                  <a:lnTo>
                    <a:pt x="455" y="432"/>
                  </a:lnTo>
                  <a:lnTo>
                    <a:pt x="466" y="444"/>
                  </a:lnTo>
                  <a:lnTo>
                    <a:pt x="477" y="457"/>
                  </a:lnTo>
                  <a:lnTo>
                    <a:pt x="485" y="471"/>
                  </a:lnTo>
                  <a:lnTo>
                    <a:pt x="491" y="484"/>
                  </a:lnTo>
                  <a:lnTo>
                    <a:pt x="493" y="495"/>
                  </a:lnTo>
                  <a:lnTo>
                    <a:pt x="490" y="504"/>
                  </a:lnTo>
                  <a:lnTo>
                    <a:pt x="486" y="514"/>
                  </a:lnTo>
                  <a:lnTo>
                    <a:pt x="484" y="528"/>
                  </a:lnTo>
                  <a:lnTo>
                    <a:pt x="485" y="537"/>
                  </a:lnTo>
                  <a:lnTo>
                    <a:pt x="489" y="545"/>
                  </a:lnTo>
                  <a:lnTo>
                    <a:pt x="494" y="551"/>
                  </a:lnTo>
                  <a:lnTo>
                    <a:pt x="500" y="558"/>
                  </a:lnTo>
                  <a:lnTo>
                    <a:pt x="506" y="564"/>
                  </a:lnTo>
                  <a:lnTo>
                    <a:pt x="509" y="572"/>
                  </a:lnTo>
                  <a:lnTo>
                    <a:pt x="514" y="590"/>
                  </a:lnTo>
                  <a:lnTo>
                    <a:pt x="532" y="623"/>
                  </a:lnTo>
                  <a:lnTo>
                    <a:pt x="543" y="635"/>
                  </a:lnTo>
                  <a:lnTo>
                    <a:pt x="558" y="645"/>
                  </a:lnTo>
                  <a:lnTo>
                    <a:pt x="556" y="646"/>
                  </a:lnTo>
                  <a:lnTo>
                    <a:pt x="554" y="646"/>
                  </a:lnTo>
                  <a:lnTo>
                    <a:pt x="548" y="651"/>
                  </a:lnTo>
                  <a:lnTo>
                    <a:pt x="540" y="659"/>
                  </a:lnTo>
                  <a:lnTo>
                    <a:pt x="534" y="668"/>
                  </a:lnTo>
                  <a:lnTo>
                    <a:pt x="531" y="678"/>
                  </a:lnTo>
                  <a:lnTo>
                    <a:pt x="534" y="689"/>
                  </a:lnTo>
                  <a:lnTo>
                    <a:pt x="544" y="704"/>
                  </a:lnTo>
                  <a:lnTo>
                    <a:pt x="548" y="712"/>
                  </a:lnTo>
                  <a:lnTo>
                    <a:pt x="550" y="718"/>
                  </a:lnTo>
                  <a:lnTo>
                    <a:pt x="550" y="722"/>
                  </a:lnTo>
                  <a:lnTo>
                    <a:pt x="547" y="725"/>
                  </a:lnTo>
                  <a:lnTo>
                    <a:pt x="540" y="725"/>
                  </a:lnTo>
                  <a:lnTo>
                    <a:pt x="530" y="722"/>
                  </a:lnTo>
                  <a:lnTo>
                    <a:pt x="525" y="720"/>
                  </a:lnTo>
                  <a:lnTo>
                    <a:pt x="521" y="720"/>
                  </a:lnTo>
                  <a:lnTo>
                    <a:pt x="517" y="721"/>
                  </a:lnTo>
                  <a:lnTo>
                    <a:pt x="513" y="725"/>
                  </a:lnTo>
                  <a:lnTo>
                    <a:pt x="509" y="727"/>
                  </a:lnTo>
                  <a:lnTo>
                    <a:pt x="506" y="731"/>
                  </a:lnTo>
                  <a:lnTo>
                    <a:pt x="497" y="717"/>
                  </a:lnTo>
                  <a:lnTo>
                    <a:pt x="485" y="702"/>
                  </a:lnTo>
                  <a:lnTo>
                    <a:pt x="472" y="685"/>
                  </a:lnTo>
                  <a:lnTo>
                    <a:pt x="459" y="669"/>
                  </a:lnTo>
                  <a:lnTo>
                    <a:pt x="448" y="655"/>
                  </a:lnTo>
                  <a:lnTo>
                    <a:pt x="437" y="644"/>
                  </a:lnTo>
                  <a:lnTo>
                    <a:pt x="430" y="633"/>
                  </a:lnTo>
                  <a:lnTo>
                    <a:pt x="425" y="628"/>
                  </a:lnTo>
                  <a:lnTo>
                    <a:pt x="414" y="614"/>
                  </a:lnTo>
                  <a:lnTo>
                    <a:pt x="405" y="599"/>
                  </a:lnTo>
                  <a:lnTo>
                    <a:pt x="399" y="581"/>
                  </a:lnTo>
                  <a:lnTo>
                    <a:pt x="395" y="572"/>
                  </a:lnTo>
                  <a:lnTo>
                    <a:pt x="387" y="560"/>
                  </a:lnTo>
                  <a:lnTo>
                    <a:pt x="377" y="547"/>
                  </a:lnTo>
                  <a:lnTo>
                    <a:pt x="367" y="533"/>
                  </a:lnTo>
                  <a:lnTo>
                    <a:pt x="355" y="520"/>
                  </a:lnTo>
                  <a:lnTo>
                    <a:pt x="345" y="509"/>
                  </a:lnTo>
                  <a:lnTo>
                    <a:pt x="330" y="491"/>
                  </a:lnTo>
                  <a:lnTo>
                    <a:pt x="318" y="480"/>
                  </a:lnTo>
                  <a:lnTo>
                    <a:pt x="304" y="468"/>
                  </a:lnTo>
                  <a:lnTo>
                    <a:pt x="278" y="444"/>
                  </a:lnTo>
                  <a:lnTo>
                    <a:pt x="262" y="428"/>
                  </a:lnTo>
                  <a:lnTo>
                    <a:pt x="258" y="421"/>
                  </a:lnTo>
                  <a:lnTo>
                    <a:pt x="258" y="416"/>
                  </a:lnTo>
                  <a:lnTo>
                    <a:pt x="260" y="412"/>
                  </a:lnTo>
                  <a:lnTo>
                    <a:pt x="262" y="407"/>
                  </a:lnTo>
                  <a:lnTo>
                    <a:pt x="262" y="402"/>
                  </a:lnTo>
                  <a:lnTo>
                    <a:pt x="258" y="399"/>
                  </a:lnTo>
                  <a:lnTo>
                    <a:pt x="254" y="401"/>
                  </a:lnTo>
                  <a:lnTo>
                    <a:pt x="249" y="405"/>
                  </a:lnTo>
                  <a:lnTo>
                    <a:pt x="242" y="408"/>
                  </a:lnTo>
                  <a:lnTo>
                    <a:pt x="237" y="410"/>
                  </a:lnTo>
                  <a:lnTo>
                    <a:pt x="231" y="407"/>
                  </a:lnTo>
                  <a:lnTo>
                    <a:pt x="222" y="399"/>
                  </a:lnTo>
                  <a:lnTo>
                    <a:pt x="214" y="390"/>
                  </a:lnTo>
                  <a:lnTo>
                    <a:pt x="208" y="384"/>
                  </a:lnTo>
                  <a:lnTo>
                    <a:pt x="195" y="374"/>
                  </a:lnTo>
                  <a:lnTo>
                    <a:pt x="190" y="367"/>
                  </a:lnTo>
                  <a:lnTo>
                    <a:pt x="191" y="363"/>
                  </a:lnTo>
                  <a:lnTo>
                    <a:pt x="194" y="360"/>
                  </a:lnTo>
                  <a:lnTo>
                    <a:pt x="195" y="351"/>
                  </a:lnTo>
                  <a:lnTo>
                    <a:pt x="196" y="339"/>
                  </a:lnTo>
                  <a:lnTo>
                    <a:pt x="195" y="327"/>
                  </a:lnTo>
                  <a:lnTo>
                    <a:pt x="194" y="318"/>
                  </a:lnTo>
                  <a:lnTo>
                    <a:pt x="189" y="312"/>
                  </a:lnTo>
                  <a:lnTo>
                    <a:pt x="178" y="304"/>
                  </a:lnTo>
                  <a:lnTo>
                    <a:pt x="164" y="297"/>
                  </a:lnTo>
                  <a:lnTo>
                    <a:pt x="149" y="289"/>
                  </a:lnTo>
                  <a:lnTo>
                    <a:pt x="135" y="281"/>
                  </a:lnTo>
                  <a:lnTo>
                    <a:pt x="124" y="275"/>
                  </a:lnTo>
                  <a:lnTo>
                    <a:pt x="109" y="264"/>
                  </a:lnTo>
                  <a:lnTo>
                    <a:pt x="96" y="254"/>
                  </a:lnTo>
                  <a:lnTo>
                    <a:pt x="91" y="245"/>
                  </a:lnTo>
                  <a:lnTo>
                    <a:pt x="90" y="241"/>
                  </a:lnTo>
                  <a:lnTo>
                    <a:pt x="90" y="237"/>
                  </a:lnTo>
                  <a:lnTo>
                    <a:pt x="87" y="232"/>
                  </a:lnTo>
                  <a:lnTo>
                    <a:pt x="85" y="230"/>
                  </a:lnTo>
                  <a:lnTo>
                    <a:pt x="81" y="227"/>
                  </a:lnTo>
                  <a:lnTo>
                    <a:pt x="78" y="226"/>
                  </a:lnTo>
                  <a:lnTo>
                    <a:pt x="77" y="226"/>
                  </a:lnTo>
                  <a:lnTo>
                    <a:pt x="76" y="227"/>
                  </a:lnTo>
                  <a:lnTo>
                    <a:pt x="73" y="232"/>
                  </a:lnTo>
                  <a:lnTo>
                    <a:pt x="73" y="235"/>
                  </a:lnTo>
                  <a:lnTo>
                    <a:pt x="69" y="239"/>
                  </a:lnTo>
                  <a:lnTo>
                    <a:pt x="67" y="240"/>
                  </a:lnTo>
                  <a:lnTo>
                    <a:pt x="63" y="240"/>
                  </a:lnTo>
                  <a:lnTo>
                    <a:pt x="60" y="239"/>
                  </a:lnTo>
                  <a:lnTo>
                    <a:pt x="55" y="234"/>
                  </a:lnTo>
                  <a:lnTo>
                    <a:pt x="53" y="230"/>
                  </a:lnTo>
                  <a:lnTo>
                    <a:pt x="50" y="225"/>
                  </a:lnTo>
                  <a:lnTo>
                    <a:pt x="50" y="222"/>
                  </a:lnTo>
                  <a:lnTo>
                    <a:pt x="58" y="218"/>
                  </a:lnTo>
                  <a:lnTo>
                    <a:pt x="62" y="217"/>
                  </a:lnTo>
                  <a:lnTo>
                    <a:pt x="64" y="214"/>
                  </a:lnTo>
                  <a:lnTo>
                    <a:pt x="62" y="213"/>
                  </a:lnTo>
                  <a:lnTo>
                    <a:pt x="55" y="213"/>
                  </a:lnTo>
                  <a:lnTo>
                    <a:pt x="49" y="214"/>
                  </a:lnTo>
                  <a:lnTo>
                    <a:pt x="44" y="217"/>
                  </a:lnTo>
                  <a:lnTo>
                    <a:pt x="38" y="216"/>
                  </a:lnTo>
                  <a:lnTo>
                    <a:pt x="33" y="213"/>
                  </a:lnTo>
                  <a:lnTo>
                    <a:pt x="28" y="208"/>
                  </a:lnTo>
                  <a:lnTo>
                    <a:pt x="18" y="203"/>
                  </a:lnTo>
                  <a:lnTo>
                    <a:pt x="10" y="200"/>
                  </a:lnTo>
                  <a:lnTo>
                    <a:pt x="5" y="198"/>
                  </a:lnTo>
                  <a:lnTo>
                    <a:pt x="3" y="192"/>
                  </a:lnTo>
                  <a:lnTo>
                    <a:pt x="3" y="180"/>
                  </a:lnTo>
                  <a:lnTo>
                    <a:pt x="0" y="164"/>
                  </a:lnTo>
                  <a:lnTo>
                    <a:pt x="1" y="155"/>
                  </a:lnTo>
                  <a:lnTo>
                    <a:pt x="8" y="145"/>
                  </a:lnTo>
                  <a:lnTo>
                    <a:pt x="14" y="132"/>
                  </a:lnTo>
                  <a:lnTo>
                    <a:pt x="22" y="122"/>
                  </a:lnTo>
                  <a:lnTo>
                    <a:pt x="28" y="113"/>
                  </a:lnTo>
                  <a:lnTo>
                    <a:pt x="31" y="108"/>
                  </a:lnTo>
                  <a:lnTo>
                    <a:pt x="35" y="105"/>
                  </a:lnTo>
                  <a:lnTo>
                    <a:pt x="36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60" y="91"/>
                  </a:lnTo>
                  <a:lnTo>
                    <a:pt x="85" y="79"/>
                  </a:lnTo>
                  <a:lnTo>
                    <a:pt x="108" y="65"/>
                  </a:lnTo>
                  <a:lnTo>
                    <a:pt x="123" y="52"/>
                  </a:lnTo>
                  <a:lnTo>
                    <a:pt x="133" y="43"/>
                  </a:lnTo>
                  <a:lnTo>
                    <a:pt x="141" y="34"/>
                  </a:lnTo>
                  <a:lnTo>
                    <a:pt x="145" y="27"/>
                  </a:lnTo>
                  <a:lnTo>
                    <a:pt x="148" y="18"/>
                  </a:lnTo>
                  <a:lnTo>
                    <a:pt x="149" y="14"/>
                  </a:lnTo>
                  <a:lnTo>
                    <a:pt x="149" y="6"/>
                  </a:lnTo>
                  <a:lnTo>
                    <a:pt x="150" y="1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8BE7A696-BB11-460D-8FCC-74BA32B1D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31" y="3062288"/>
              <a:ext cx="1042987" cy="1100138"/>
            </a:xfrm>
            <a:custGeom>
              <a:avLst/>
              <a:gdLst/>
              <a:ahLst/>
              <a:cxnLst>
                <a:cxn ang="0">
                  <a:pos x="181" y="9"/>
                </a:cxn>
                <a:cxn ang="0">
                  <a:pos x="245" y="49"/>
                </a:cxn>
                <a:cxn ang="0">
                  <a:pos x="304" y="50"/>
                </a:cxn>
                <a:cxn ang="0">
                  <a:pos x="353" y="75"/>
                </a:cxn>
                <a:cxn ang="0">
                  <a:pos x="390" y="55"/>
                </a:cxn>
                <a:cxn ang="0">
                  <a:pos x="442" y="10"/>
                </a:cxn>
                <a:cxn ang="0">
                  <a:pos x="499" y="35"/>
                </a:cxn>
                <a:cxn ang="0">
                  <a:pos x="547" y="84"/>
                </a:cxn>
                <a:cxn ang="0">
                  <a:pos x="539" y="118"/>
                </a:cxn>
                <a:cxn ang="0">
                  <a:pos x="539" y="180"/>
                </a:cxn>
                <a:cxn ang="0">
                  <a:pos x="525" y="189"/>
                </a:cxn>
                <a:cxn ang="0">
                  <a:pos x="523" y="204"/>
                </a:cxn>
                <a:cxn ang="0">
                  <a:pos x="538" y="246"/>
                </a:cxn>
                <a:cxn ang="0">
                  <a:pos x="546" y="284"/>
                </a:cxn>
                <a:cxn ang="0">
                  <a:pos x="565" y="319"/>
                </a:cxn>
                <a:cxn ang="0">
                  <a:pos x="605" y="334"/>
                </a:cxn>
                <a:cxn ang="0">
                  <a:pos x="607" y="318"/>
                </a:cxn>
                <a:cxn ang="0">
                  <a:pos x="623" y="291"/>
                </a:cxn>
                <a:cxn ang="0">
                  <a:pos x="655" y="320"/>
                </a:cxn>
                <a:cxn ang="0">
                  <a:pos x="655" y="359"/>
                </a:cxn>
                <a:cxn ang="0">
                  <a:pos x="621" y="383"/>
                </a:cxn>
                <a:cxn ang="0">
                  <a:pos x="567" y="377"/>
                </a:cxn>
                <a:cxn ang="0">
                  <a:pos x="528" y="383"/>
                </a:cxn>
                <a:cxn ang="0">
                  <a:pos x="496" y="418"/>
                </a:cxn>
                <a:cxn ang="0">
                  <a:pos x="458" y="444"/>
                </a:cxn>
                <a:cxn ang="0">
                  <a:pos x="447" y="509"/>
                </a:cxn>
                <a:cxn ang="0">
                  <a:pos x="412" y="568"/>
                </a:cxn>
                <a:cxn ang="0">
                  <a:pos x="408" y="658"/>
                </a:cxn>
                <a:cxn ang="0">
                  <a:pos x="374" y="692"/>
                </a:cxn>
                <a:cxn ang="0">
                  <a:pos x="340" y="674"/>
                </a:cxn>
                <a:cxn ang="0">
                  <a:pos x="321" y="658"/>
                </a:cxn>
                <a:cxn ang="0">
                  <a:pos x="290" y="657"/>
                </a:cxn>
                <a:cxn ang="0">
                  <a:pos x="307" y="620"/>
                </a:cxn>
                <a:cxn ang="0">
                  <a:pos x="259" y="594"/>
                </a:cxn>
                <a:cxn ang="0">
                  <a:pos x="209" y="572"/>
                </a:cxn>
                <a:cxn ang="0">
                  <a:pos x="177" y="507"/>
                </a:cxn>
                <a:cxn ang="0">
                  <a:pos x="161" y="477"/>
                </a:cxn>
                <a:cxn ang="0">
                  <a:pos x="168" y="433"/>
                </a:cxn>
                <a:cxn ang="0">
                  <a:pos x="132" y="381"/>
                </a:cxn>
                <a:cxn ang="0">
                  <a:pos x="102" y="390"/>
                </a:cxn>
                <a:cxn ang="0">
                  <a:pos x="73" y="378"/>
                </a:cxn>
                <a:cxn ang="0">
                  <a:pos x="48" y="321"/>
                </a:cxn>
                <a:cxn ang="0">
                  <a:pos x="4" y="276"/>
                </a:cxn>
                <a:cxn ang="0">
                  <a:pos x="5" y="219"/>
                </a:cxn>
                <a:cxn ang="0">
                  <a:pos x="32" y="181"/>
                </a:cxn>
                <a:cxn ang="0">
                  <a:pos x="73" y="171"/>
                </a:cxn>
                <a:cxn ang="0">
                  <a:pos x="90" y="145"/>
                </a:cxn>
                <a:cxn ang="0">
                  <a:pos x="106" y="116"/>
                </a:cxn>
                <a:cxn ang="0">
                  <a:pos x="114" y="64"/>
                </a:cxn>
                <a:cxn ang="0">
                  <a:pos x="144" y="46"/>
                </a:cxn>
                <a:cxn ang="0">
                  <a:pos x="156" y="0"/>
                </a:cxn>
              </a:cxnLst>
              <a:rect l="0" t="0" r="r" b="b"/>
              <a:pathLst>
                <a:path w="657" h="693">
                  <a:moveTo>
                    <a:pt x="156" y="0"/>
                  </a:moveTo>
                  <a:lnTo>
                    <a:pt x="163" y="0"/>
                  </a:lnTo>
                  <a:lnTo>
                    <a:pt x="174" y="4"/>
                  </a:lnTo>
                  <a:lnTo>
                    <a:pt x="181" y="9"/>
                  </a:lnTo>
                  <a:lnTo>
                    <a:pt x="193" y="15"/>
                  </a:lnTo>
                  <a:lnTo>
                    <a:pt x="221" y="33"/>
                  </a:lnTo>
                  <a:lnTo>
                    <a:pt x="234" y="41"/>
                  </a:lnTo>
                  <a:lnTo>
                    <a:pt x="245" y="49"/>
                  </a:lnTo>
                  <a:lnTo>
                    <a:pt x="252" y="53"/>
                  </a:lnTo>
                  <a:lnTo>
                    <a:pt x="262" y="55"/>
                  </a:lnTo>
                  <a:lnTo>
                    <a:pt x="276" y="55"/>
                  </a:lnTo>
                  <a:lnTo>
                    <a:pt x="304" y="50"/>
                  </a:lnTo>
                  <a:lnTo>
                    <a:pt x="312" y="50"/>
                  </a:lnTo>
                  <a:lnTo>
                    <a:pt x="322" y="54"/>
                  </a:lnTo>
                  <a:lnTo>
                    <a:pt x="343" y="67"/>
                  </a:lnTo>
                  <a:lnTo>
                    <a:pt x="353" y="75"/>
                  </a:lnTo>
                  <a:lnTo>
                    <a:pt x="366" y="81"/>
                  </a:lnTo>
                  <a:lnTo>
                    <a:pt x="372" y="77"/>
                  </a:lnTo>
                  <a:lnTo>
                    <a:pt x="380" y="68"/>
                  </a:lnTo>
                  <a:lnTo>
                    <a:pt x="390" y="55"/>
                  </a:lnTo>
                  <a:lnTo>
                    <a:pt x="402" y="41"/>
                  </a:lnTo>
                  <a:lnTo>
                    <a:pt x="416" y="27"/>
                  </a:lnTo>
                  <a:lnTo>
                    <a:pt x="431" y="14"/>
                  </a:lnTo>
                  <a:lnTo>
                    <a:pt x="442" y="10"/>
                  </a:lnTo>
                  <a:lnTo>
                    <a:pt x="456" y="12"/>
                  </a:lnTo>
                  <a:lnTo>
                    <a:pt x="470" y="17"/>
                  </a:lnTo>
                  <a:lnTo>
                    <a:pt x="484" y="24"/>
                  </a:lnTo>
                  <a:lnTo>
                    <a:pt x="499" y="35"/>
                  </a:lnTo>
                  <a:lnTo>
                    <a:pt x="514" y="46"/>
                  </a:lnTo>
                  <a:lnTo>
                    <a:pt x="537" y="69"/>
                  </a:lnTo>
                  <a:lnTo>
                    <a:pt x="543" y="78"/>
                  </a:lnTo>
                  <a:lnTo>
                    <a:pt x="547" y="84"/>
                  </a:lnTo>
                  <a:lnTo>
                    <a:pt x="548" y="94"/>
                  </a:lnTo>
                  <a:lnTo>
                    <a:pt x="544" y="103"/>
                  </a:lnTo>
                  <a:lnTo>
                    <a:pt x="540" y="111"/>
                  </a:lnTo>
                  <a:lnTo>
                    <a:pt x="539" y="118"/>
                  </a:lnTo>
                  <a:lnTo>
                    <a:pt x="539" y="127"/>
                  </a:lnTo>
                  <a:lnTo>
                    <a:pt x="540" y="140"/>
                  </a:lnTo>
                  <a:lnTo>
                    <a:pt x="540" y="170"/>
                  </a:lnTo>
                  <a:lnTo>
                    <a:pt x="539" y="180"/>
                  </a:lnTo>
                  <a:lnTo>
                    <a:pt x="538" y="184"/>
                  </a:lnTo>
                  <a:lnTo>
                    <a:pt x="530" y="188"/>
                  </a:lnTo>
                  <a:lnTo>
                    <a:pt x="528" y="188"/>
                  </a:lnTo>
                  <a:lnTo>
                    <a:pt x="525" y="189"/>
                  </a:lnTo>
                  <a:lnTo>
                    <a:pt x="524" y="190"/>
                  </a:lnTo>
                  <a:lnTo>
                    <a:pt x="521" y="192"/>
                  </a:lnTo>
                  <a:lnTo>
                    <a:pt x="521" y="197"/>
                  </a:lnTo>
                  <a:lnTo>
                    <a:pt x="523" y="204"/>
                  </a:lnTo>
                  <a:lnTo>
                    <a:pt x="526" y="215"/>
                  </a:lnTo>
                  <a:lnTo>
                    <a:pt x="532" y="226"/>
                  </a:lnTo>
                  <a:lnTo>
                    <a:pt x="535" y="237"/>
                  </a:lnTo>
                  <a:lnTo>
                    <a:pt x="538" y="246"/>
                  </a:lnTo>
                  <a:lnTo>
                    <a:pt x="539" y="251"/>
                  </a:lnTo>
                  <a:lnTo>
                    <a:pt x="540" y="258"/>
                  </a:lnTo>
                  <a:lnTo>
                    <a:pt x="543" y="270"/>
                  </a:lnTo>
                  <a:lnTo>
                    <a:pt x="546" y="284"/>
                  </a:lnTo>
                  <a:lnTo>
                    <a:pt x="549" y="298"/>
                  </a:lnTo>
                  <a:lnTo>
                    <a:pt x="555" y="309"/>
                  </a:lnTo>
                  <a:lnTo>
                    <a:pt x="558" y="315"/>
                  </a:lnTo>
                  <a:lnTo>
                    <a:pt x="565" y="319"/>
                  </a:lnTo>
                  <a:lnTo>
                    <a:pt x="574" y="324"/>
                  </a:lnTo>
                  <a:lnTo>
                    <a:pt x="585" y="329"/>
                  </a:lnTo>
                  <a:lnTo>
                    <a:pt x="596" y="333"/>
                  </a:lnTo>
                  <a:lnTo>
                    <a:pt x="605" y="334"/>
                  </a:lnTo>
                  <a:lnTo>
                    <a:pt x="609" y="333"/>
                  </a:lnTo>
                  <a:lnTo>
                    <a:pt x="610" y="329"/>
                  </a:lnTo>
                  <a:lnTo>
                    <a:pt x="609" y="324"/>
                  </a:lnTo>
                  <a:lnTo>
                    <a:pt x="607" y="318"/>
                  </a:lnTo>
                  <a:lnTo>
                    <a:pt x="609" y="312"/>
                  </a:lnTo>
                  <a:lnTo>
                    <a:pt x="611" y="307"/>
                  </a:lnTo>
                  <a:lnTo>
                    <a:pt x="616" y="300"/>
                  </a:lnTo>
                  <a:lnTo>
                    <a:pt x="623" y="291"/>
                  </a:lnTo>
                  <a:lnTo>
                    <a:pt x="630" y="283"/>
                  </a:lnTo>
                  <a:lnTo>
                    <a:pt x="638" y="296"/>
                  </a:lnTo>
                  <a:lnTo>
                    <a:pt x="651" y="315"/>
                  </a:lnTo>
                  <a:lnTo>
                    <a:pt x="655" y="320"/>
                  </a:lnTo>
                  <a:lnTo>
                    <a:pt x="657" y="327"/>
                  </a:lnTo>
                  <a:lnTo>
                    <a:pt x="656" y="334"/>
                  </a:lnTo>
                  <a:lnTo>
                    <a:pt x="656" y="345"/>
                  </a:lnTo>
                  <a:lnTo>
                    <a:pt x="655" y="359"/>
                  </a:lnTo>
                  <a:lnTo>
                    <a:pt x="652" y="369"/>
                  </a:lnTo>
                  <a:lnTo>
                    <a:pt x="644" y="377"/>
                  </a:lnTo>
                  <a:lnTo>
                    <a:pt x="634" y="381"/>
                  </a:lnTo>
                  <a:lnTo>
                    <a:pt x="621" y="383"/>
                  </a:lnTo>
                  <a:lnTo>
                    <a:pt x="610" y="384"/>
                  </a:lnTo>
                  <a:lnTo>
                    <a:pt x="597" y="384"/>
                  </a:lnTo>
                  <a:lnTo>
                    <a:pt x="582" y="381"/>
                  </a:lnTo>
                  <a:lnTo>
                    <a:pt x="567" y="377"/>
                  </a:lnTo>
                  <a:lnTo>
                    <a:pt x="555" y="374"/>
                  </a:lnTo>
                  <a:lnTo>
                    <a:pt x="544" y="373"/>
                  </a:lnTo>
                  <a:lnTo>
                    <a:pt x="537" y="375"/>
                  </a:lnTo>
                  <a:lnTo>
                    <a:pt x="528" y="383"/>
                  </a:lnTo>
                  <a:lnTo>
                    <a:pt x="517" y="392"/>
                  </a:lnTo>
                  <a:lnTo>
                    <a:pt x="508" y="402"/>
                  </a:lnTo>
                  <a:lnTo>
                    <a:pt x="501" y="411"/>
                  </a:lnTo>
                  <a:lnTo>
                    <a:pt x="496" y="418"/>
                  </a:lnTo>
                  <a:lnTo>
                    <a:pt x="489" y="423"/>
                  </a:lnTo>
                  <a:lnTo>
                    <a:pt x="466" y="431"/>
                  </a:lnTo>
                  <a:lnTo>
                    <a:pt x="461" y="435"/>
                  </a:lnTo>
                  <a:lnTo>
                    <a:pt x="458" y="444"/>
                  </a:lnTo>
                  <a:lnTo>
                    <a:pt x="458" y="473"/>
                  </a:lnTo>
                  <a:lnTo>
                    <a:pt x="457" y="487"/>
                  </a:lnTo>
                  <a:lnTo>
                    <a:pt x="455" y="499"/>
                  </a:lnTo>
                  <a:lnTo>
                    <a:pt x="447" y="509"/>
                  </a:lnTo>
                  <a:lnTo>
                    <a:pt x="424" y="530"/>
                  </a:lnTo>
                  <a:lnTo>
                    <a:pt x="416" y="541"/>
                  </a:lnTo>
                  <a:lnTo>
                    <a:pt x="413" y="552"/>
                  </a:lnTo>
                  <a:lnTo>
                    <a:pt x="412" y="568"/>
                  </a:lnTo>
                  <a:lnTo>
                    <a:pt x="411" y="588"/>
                  </a:lnTo>
                  <a:lnTo>
                    <a:pt x="410" y="609"/>
                  </a:lnTo>
                  <a:lnTo>
                    <a:pt x="408" y="629"/>
                  </a:lnTo>
                  <a:lnTo>
                    <a:pt x="408" y="658"/>
                  </a:lnTo>
                  <a:lnTo>
                    <a:pt x="406" y="669"/>
                  </a:lnTo>
                  <a:lnTo>
                    <a:pt x="401" y="683"/>
                  </a:lnTo>
                  <a:lnTo>
                    <a:pt x="388" y="688"/>
                  </a:lnTo>
                  <a:lnTo>
                    <a:pt x="374" y="692"/>
                  </a:lnTo>
                  <a:lnTo>
                    <a:pt x="361" y="693"/>
                  </a:lnTo>
                  <a:lnTo>
                    <a:pt x="352" y="690"/>
                  </a:lnTo>
                  <a:lnTo>
                    <a:pt x="344" y="683"/>
                  </a:lnTo>
                  <a:lnTo>
                    <a:pt x="340" y="674"/>
                  </a:lnTo>
                  <a:lnTo>
                    <a:pt x="338" y="665"/>
                  </a:lnTo>
                  <a:lnTo>
                    <a:pt x="334" y="660"/>
                  </a:lnTo>
                  <a:lnTo>
                    <a:pt x="329" y="657"/>
                  </a:lnTo>
                  <a:lnTo>
                    <a:pt x="321" y="658"/>
                  </a:lnTo>
                  <a:lnTo>
                    <a:pt x="303" y="663"/>
                  </a:lnTo>
                  <a:lnTo>
                    <a:pt x="295" y="665"/>
                  </a:lnTo>
                  <a:lnTo>
                    <a:pt x="290" y="662"/>
                  </a:lnTo>
                  <a:lnTo>
                    <a:pt x="290" y="657"/>
                  </a:lnTo>
                  <a:lnTo>
                    <a:pt x="295" y="649"/>
                  </a:lnTo>
                  <a:lnTo>
                    <a:pt x="301" y="640"/>
                  </a:lnTo>
                  <a:lnTo>
                    <a:pt x="306" y="630"/>
                  </a:lnTo>
                  <a:lnTo>
                    <a:pt x="307" y="620"/>
                  </a:lnTo>
                  <a:lnTo>
                    <a:pt x="302" y="611"/>
                  </a:lnTo>
                  <a:lnTo>
                    <a:pt x="290" y="603"/>
                  </a:lnTo>
                  <a:lnTo>
                    <a:pt x="275" y="597"/>
                  </a:lnTo>
                  <a:lnTo>
                    <a:pt x="259" y="594"/>
                  </a:lnTo>
                  <a:lnTo>
                    <a:pt x="245" y="593"/>
                  </a:lnTo>
                  <a:lnTo>
                    <a:pt x="235" y="594"/>
                  </a:lnTo>
                  <a:lnTo>
                    <a:pt x="220" y="584"/>
                  </a:lnTo>
                  <a:lnTo>
                    <a:pt x="209" y="572"/>
                  </a:lnTo>
                  <a:lnTo>
                    <a:pt x="191" y="539"/>
                  </a:lnTo>
                  <a:lnTo>
                    <a:pt x="186" y="521"/>
                  </a:lnTo>
                  <a:lnTo>
                    <a:pt x="183" y="513"/>
                  </a:lnTo>
                  <a:lnTo>
                    <a:pt x="177" y="507"/>
                  </a:lnTo>
                  <a:lnTo>
                    <a:pt x="171" y="500"/>
                  </a:lnTo>
                  <a:lnTo>
                    <a:pt x="166" y="494"/>
                  </a:lnTo>
                  <a:lnTo>
                    <a:pt x="162" y="486"/>
                  </a:lnTo>
                  <a:lnTo>
                    <a:pt x="161" y="477"/>
                  </a:lnTo>
                  <a:lnTo>
                    <a:pt x="163" y="463"/>
                  </a:lnTo>
                  <a:lnTo>
                    <a:pt x="167" y="453"/>
                  </a:lnTo>
                  <a:lnTo>
                    <a:pt x="170" y="444"/>
                  </a:lnTo>
                  <a:lnTo>
                    <a:pt x="168" y="433"/>
                  </a:lnTo>
                  <a:lnTo>
                    <a:pt x="162" y="420"/>
                  </a:lnTo>
                  <a:lnTo>
                    <a:pt x="154" y="406"/>
                  </a:lnTo>
                  <a:lnTo>
                    <a:pt x="143" y="393"/>
                  </a:lnTo>
                  <a:lnTo>
                    <a:pt x="132" y="381"/>
                  </a:lnTo>
                  <a:lnTo>
                    <a:pt x="126" y="377"/>
                  </a:lnTo>
                  <a:lnTo>
                    <a:pt x="118" y="379"/>
                  </a:lnTo>
                  <a:lnTo>
                    <a:pt x="109" y="383"/>
                  </a:lnTo>
                  <a:lnTo>
                    <a:pt x="102" y="390"/>
                  </a:lnTo>
                  <a:lnTo>
                    <a:pt x="93" y="393"/>
                  </a:lnTo>
                  <a:lnTo>
                    <a:pt x="86" y="396"/>
                  </a:lnTo>
                  <a:lnTo>
                    <a:pt x="80" y="392"/>
                  </a:lnTo>
                  <a:lnTo>
                    <a:pt x="73" y="378"/>
                  </a:lnTo>
                  <a:lnTo>
                    <a:pt x="67" y="363"/>
                  </a:lnTo>
                  <a:lnTo>
                    <a:pt x="62" y="346"/>
                  </a:lnTo>
                  <a:lnTo>
                    <a:pt x="55" y="330"/>
                  </a:lnTo>
                  <a:lnTo>
                    <a:pt x="48" y="321"/>
                  </a:lnTo>
                  <a:lnTo>
                    <a:pt x="38" y="311"/>
                  </a:lnTo>
                  <a:lnTo>
                    <a:pt x="25" y="301"/>
                  </a:lnTo>
                  <a:lnTo>
                    <a:pt x="13" y="289"/>
                  </a:lnTo>
                  <a:lnTo>
                    <a:pt x="4" y="276"/>
                  </a:lnTo>
                  <a:lnTo>
                    <a:pt x="0" y="265"/>
                  </a:lnTo>
                  <a:lnTo>
                    <a:pt x="0" y="252"/>
                  </a:lnTo>
                  <a:lnTo>
                    <a:pt x="2" y="235"/>
                  </a:lnTo>
                  <a:lnTo>
                    <a:pt x="5" y="219"/>
                  </a:lnTo>
                  <a:lnTo>
                    <a:pt x="13" y="199"/>
                  </a:lnTo>
                  <a:lnTo>
                    <a:pt x="27" y="180"/>
                  </a:lnTo>
                  <a:lnTo>
                    <a:pt x="29" y="181"/>
                  </a:lnTo>
                  <a:lnTo>
                    <a:pt x="32" y="181"/>
                  </a:lnTo>
                  <a:lnTo>
                    <a:pt x="41" y="180"/>
                  </a:lnTo>
                  <a:lnTo>
                    <a:pt x="52" y="177"/>
                  </a:lnTo>
                  <a:lnTo>
                    <a:pt x="63" y="175"/>
                  </a:lnTo>
                  <a:lnTo>
                    <a:pt x="73" y="171"/>
                  </a:lnTo>
                  <a:lnTo>
                    <a:pt x="82" y="167"/>
                  </a:lnTo>
                  <a:lnTo>
                    <a:pt x="88" y="162"/>
                  </a:lnTo>
                  <a:lnTo>
                    <a:pt x="90" y="154"/>
                  </a:lnTo>
                  <a:lnTo>
                    <a:pt x="90" y="145"/>
                  </a:lnTo>
                  <a:lnTo>
                    <a:pt x="91" y="135"/>
                  </a:lnTo>
                  <a:lnTo>
                    <a:pt x="94" y="126"/>
                  </a:lnTo>
                  <a:lnTo>
                    <a:pt x="99" y="121"/>
                  </a:lnTo>
                  <a:lnTo>
                    <a:pt x="106" y="116"/>
                  </a:lnTo>
                  <a:lnTo>
                    <a:pt x="108" y="107"/>
                  </a:lnTo>
                  <a:lnTo>
                    <a:pt x="108" y="77"/>
                  </a:lnTo>
                  <a:lnTo>
                    <a:pt x="109" y="71"/>
                  </a:lnTo>
                  <a:lnTo>
                    <a:pt x="114" y="64"/>
                  </a:lnTo>
                  <a:lnTo>
                    <a:pt x="121" y="60"/>
                  </a:lnTo>
                  <a:lnTo>
                    <a:pt x="130" y="58"/>
                  </a:lnTo>
                  <a:lnTo>
                    <a:pt x="139" y="53"/>
                  </a:lnTo>
                  <a:lnTo>
                    <a:pt x="144" y="46"/>
                  </a:lnTo>
                  <a:lnTo>
                    <a:pt x="145" y="37"/>
                  </a:lnTo>
                  <a:lnTo>
                    <a:pt x="145" y="12"/>
                  </a:lnTo>
                  <a:lnTo>
                    <a:pt x="148" y="5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31EC29C-AB6A-4D76-8718-B52AD701C29F}"/>
              </a:ext>
            </a:extLst>
          </p:cNvPr>
          <p:cNvSpPr txBox="1"/>
          <p:nvPr/>
        </p:nvSpPr>
        <p:spPr>
          <a:xfrm>
            <a:off x="440673" y="1590858"/>
            <a:ext cx="453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dk1"/>
                </a:solidFill>
                <a:latin typeface="+mj-lt"/>
                <a:ea typeface="Lato Light"/>
                <a:cs typeface="Lato Light"/>
                <a:sym typeface="Lato Light"/>
              </a:rPr>
              <a:t>Índice de Percepción de Corrupción (IPC) de Transparencia Internacional</a:t>
            </a:r>
            <a:endParaRPr lang="es-MX" sz="1800" b="1" dirty="0">
              <a:solidFill>
                <a:schemeClr val="dk1"/>
              </a:solidFill>
              <a:latin typeface="+mj-lt"/>
              <a:ea typeface="Lato Light"/>
              <a:cs typeface="Lato Light"/>
              <a:sym typeface="Lato Light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C4D78FE-E82D-408E-B698-1F935091EF97}"/>
              </a:ext>
            </a:extLst>
          </p:cNvPr>
          <p:cNvSpPr txBox="1"/>
          <p:nvPr/>
        </p:nvSpPr>
        <p:spPr>
          <a:xfrm>
            <a:off x="482789" y="3613065"/>
            <a:ext cx="5474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+mj-lt"/>
                <a:ea typeface="Lato Light"/>
                <a:cs typeface="Lato Light"/>
              </a:rPr>
              <a:t>Durante 2020, México se ubicó junto a naciones como Bolivia, Kenia, Kirguistán y Pakistán y dentro de la Organización para la Cooperación y el Desarrollo Económico (OCDE), está en la posición 37 de 37 países.</a:t>
            </a:r>
          </a:p>
        </p:txBody>
      </p:sp>
    </p:spTree>
    <p:extLst>
      <p:ext uri="{BB962C8B-B14F-4D97-AF65-F5344CB8AC3E}">
        <p14:creationId xmlns:p14="http://schemas.microsoft.com/office/powerpoint/2010/main" val="370725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13</a:t>
            </a:fld>
            <a:endParaRPr>
              <a:latin typeface="+mj-lt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131EC29C-AB6A-4D76-8718-B52AD701C29F}"/>
              </a:ext>
            </a:extLst>
          </p:cNvPr>
          <p:cNvSpPr txBox="1"/>
          <p:nvPr/>
        </p:nvSpPr>
        <p:spPr>
          <a:xfrm>
            <a:off x="638694" y="1367716"/>
            <a:ext cx="78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dk1"/>
                </a:solidFill>
                <a:latin typeface="+mj-lt"/>
                <a:ea typeface="Lato Light"/>
                <a:cs typeface="Lato Light"/>
                <a:sym typeface="Lato Light"/>
              </a:rPr>
              <a:t>Índice de Percepción de Corrupción (IPC) de Transparencia Internacional</a:t>
            </a:r>
            <a:endParaRPr lang="es-MX" sz="1800" b="1" dirty="0">
              <a:solidFill>
                <a:schemeClr val="dk1"/>
              </a:solidFill>
              <a:latin typeface="+mj-l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69" name="Tabla 2">
            <a:extLst>
              <a:ext uri="{FF2B5EF4-FFF2-40B4-BE49-F238E27FC236}">
                <a16:creationId xmlns:a16="http://schemas.microsoft.com/office/drawing/2014/main" id="{094B5CE2-26D4-4A54-9116-E5E23E932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13286"/>
              </p:ext>
            </p:extLst>
          </p:nvPr>
        </p:nvGraphicFramePr>
        <p:xfrm>
          <a:off x="2462953" y="1949647"/>
          <a:ext cx="3988584" cy="2988459"/>
        </p:xfrm>
        <a:graphic>
          <a:graphicData uri="http://schemas.openxmlformats.org/drawingml/2006/table">
            <a:tbl>
              <a:tblPr firstRow="1" bandRow="1"/>
              <a:tblGrid>
                <a:gridCol w="2107990">
                  <a:extLst>
                    <a:ext uri="{9D8B030D-6E8A-4147-A177-3AD203B41FA5}">
                      <a16:colId xmlns:a16="http://schemas.microsoft.com/office/drawing/2014/main" val="1325009112"/>
                    </a:ext>
                  </a:extLst>
                </a:gridCol>
                <a:gridCol w="1880594">
                  <a:extLst>
                    <a:ext uri="{9D8B030D-6E8A-4147-A177-3AD203B41FA5}">
                      <a16:colId xmlns:a16="http://schemas.microsoft.com/office/drawing/2014/main" val="1074884289"/>
                    </a:ext>
                  </a:extLst>
                </a:gridCol>
              </a:tblGrid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Canadá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77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9177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Estados Unidos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69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60507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Brasil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34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259331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El Salvador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34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38501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Bolivia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31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6320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México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31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91035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Guatemala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26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07787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Honduras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26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92777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Venezuela</a:t>
                      </a:r>
                      <a:endParaRPr lang="es-MX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ira Sans SemiBold" panose="020B0604020202020204" charset="0"/>
                        </a:rPr>
                        <a:t>16 puntos</a:t>
                      </a:r>
                      <a:endParaRPr lang="es-MX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Fira Sans SemiBol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74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63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dirty="0"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MX" sz="1800" dirty="0">
                <a:latin typeface="+mj-lt"/>
              </a:rPr>
              <a:t>Según el Barómetro Global de la Corrupción (BGC) (2019) México tiene el índice general de soborno más alto, junto con Venezuela y Perú.</a:t>
            </a:r>
            <a:endParaRPr lang="es-MX" dirty="0">
              <a:latin typeface="+mj-lt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C4A40A0-FFCC-4EA0-AB1C-63C1F7AD64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0" y="2571750"/>
            <a:ext cx="1556416" cy="1598331"/>
            <a:chOff x="2428" y="713"/>
            <a:chExt cx="2822" cy="2898"/>
          </a:xfrm>
          <a:effectLst>
            <a:outerShdw blurRad="342900" dist="38100" dir="5400000" sx="104000" sy="104000" algn="t" rotWithShape="0">
              <a:prstClr val="black">
                <a:alpha val="30000"/>
              </a:prstClr>
            </a:outerShdw>
          </a:effectLst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40589E7D-1505-4875-B729-B872418F0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713"/>
              <a:ext cx="2822" cy="28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70AFBCAA-5FCA-4A1F-8A54-93B4F70D8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799"/>
              <a:ext cx="2067" cy="148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632A92-84A3-4333-83FA-78A65F8A6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" y="867"/>
              <a:ext cx="2820" cy="2522"/>
            </a:xfrm>
            <a:custGeom>
              <a:avLst/>
              <a:gdLst>
                <a:gd name="T0" fmla="*/ 1072 w 1191"/>
                <a:gd name="T1" fmla="*/ 512 h 1065"/>
                <a:gd name="T2" fmla="*/ 1158 w 1191"/>
                <a:gd name="T3" fmla="*/ 610 h 1065"/>
                <a:gd name="T4" fmla="*/ 1020 w 1191"/>
                <a:gd name="T5" fmla="*/ 728 h 1065"/>
                <a:gd name="T6" fmla="*/ 687 w 1191"/>
                <a:gd name="T7" fmla="*/ 1036 h 1065"/>
                <a:gd name="T8" fmla="*/ 361 w 1191"/>
                <a:gd name="T9" fmla="*/ 633 h 1065"/>
                <a:gd name="T10" fmla="*/ 434 w 1191"/>
                <a:gd name="T11" fmla="*/ 483 h 1065"/>
                <a:gd name="T12" fmla="*/ 452 w 1191"/>
                <a:gd name="T13" fmla="*/ 296 h 1065"/>
                <a:gd name="T14" fmla="*/ 567 w 1191"/>
                <a:gd name="T15" fmla="*/ 195 h 1065"/>
                <a:gd name="T16" fmla="*/ 650 w 1191"/>
                <a:gd name="T17" fmla="*/ 125 h 1065"/>
                <a:gd name="T18" fmla="*/ 652 w 1191"/>
                <a:gd name="T19" fmla="*/ 38 h 1065"/>
                <a:gd name="T20" fmla="*/ 833 w 1191"/>
                <a:gd name="T21" fmla="*/ 55 h 1065"/>
                <a:gd name="T22" fmla="*/ 1026 w 1191"/>
                <a:gd name="T23" fmla="*/ 970 h 1065"/>
                <a:gd name="T24" fmla="*/ 86 w 1191"/>
                <a:gd name="T25" fmla="*/ 747 h 1065"/>
                <a:gd name="T26" fmla="*/ 168 w 1191"/>
                <a:gd name="T27" fmla="*/ 875 h 1065"/>
                <a:gd name="T28" fmla="*/ 268 w 1191"/>
                <a:gd name="T29" fmla="*/ 996 h 1065"/>
                <a:gd name="T30" fmla="*/ 0 w 1191"/>
                <a:gd name="T31" fmla="*/ 583 h 1065"/>
                <a:gd name="T32" fmla="*/ 161 w 1191"/>
                <a:gd name="T33" fmla="*/ 134 h 1065"/>
                <a:gd name="T34" fmla="*/ 215 w 1191"/>
                <a:gd name="T35" fmla="*/ 114 h 1065"/>
                <a:gd name="T36" fmla="*/ 189 w 1191"/>
                <a:gd name="T37" fmla="*/ 224 h 1065"/>
                <a:gd name="T38" fmla="*/ 174 w 1191"/>
                <a:gd name="T39" fmla="*/ 208 h 1065"/>
                <a:gd name="T40" fmla="*/ 139 w 1191"/>
                <a:gd name="T41" fmla="*/ 261 h 1065"/>
                <a:gd name="T42" fmla="*/ 59 w 1191"/>
                <a:gd name="T43" fmla="*/ 357 h 1065"/>
                <a:gd name="T44" fmla="*/ 201 w 1191"/>
                <a:gd name="T45" fmla="*/ 98 h 1065"/>
                <a:gd name="T46" fmla="*/ 230 w 1191"/>
                <a:gd name="T47" fmla="*/ 89 h 1065"/>
                <a:gd name="T48" fmla="*/ 258 w 1191"/>
                <a:gd name="T49" fmla="*/ 44 h 1065"/>
                <a:gd name="T50" fmla="*/ 341 w 1191"/>
                <a:gd name="T51" fmla="*/ 73 h 1065"/>
                <a:gd name="T52" fmla="*/ 539 w 1191"/>
                <a:gd name="T53" fmla="*/ 44 h 1065"/>
                <a:gd name="T54" fmla="*/ 136 w 1191"/>
                <a:gd name="T55" fmla="*/ 289 h 1065"/>
                <a:gd name="T56" fmla="*/ 345 w 1191"/>
                <a:gd name="T57" fmla="*/ 66 h 1065"/>
                <a:gd name="T58" fmla="*/ 72 w 1191"/>
                <a:gd name="T59" fmla="*/ 654 h 1065"/>
                <a:gd name="T60" fmla="*/ 552 w 1191"/>
                <a:gd name="T61" fmla="*/ 96 h 1065"/>
                <a:gd name="T62" fmla="*/ 480 w 1191"/>
                <a:gd name="T63" fmla="*/ 188 h 1065"/>
                <a:gd name="T64" fmla="*/ 520 w 1191"/>
                <a:gd name="T65" fmla="*/ 207 h 1065"/>
                <a:gd name="T66" fmla="*/ 316 w 1191"/>
                <a:gd name="T67" fmla="*/ 1056 h 1065"/>
                <a:gd name="T68" fmla="*/ 714 w 1191"/>
                <a:gd name="T69" fmla="*/ 129 h 1065"/>
                <a:gd name="T70" fmla="*/ 321 w 1191"/>
                <a:gd name="T71" fmla="*/ 73 h 1065"/>
                <a:gd name="T72" fmla="*/ 858 w 1191"/>
                <a:gd name="T73" fmla="*/ 23 h 1065"/>
                <a:gd name="T74" fmla="*/ 451 w 1191"/>
                <a:gd name="T75" fmla="*/ 90 h 1065"/>
                <a:gd name="T76" fmla="*/ 965 w 1191"/>
                <a:gd name="T77" fmla="*/ 957 h 1065"/>
                <a:gd name="T78" fmla="*/ 996 w 1191"/>
                <a:gd name="T79" fmla="*/ 955 h 1065"/>
                <a:gd name="T80" fmla="*/ 373 w 1191"/>
                <a:gd name="T81" fmla="*/ 51 h 1065"/>
                <a:gd name="T82" fmla="*/ 296 w 1191"/>
                <a:gd name="T83" fmla="*/ 118 h 1065"/>
                <a:gd name="T84" fmla="*/ 396 w 1191"/>
                <a:gd name="T85" fmla="*/ 90 h 1065"/>
                <a:gd name="T86" fmla="*/ 415 w 1191"/>
                <a:gd name="T87" fmla="*/ 32 h 1065"/>
                <a:gd name="T88" fmla="*/ 238 w 1191"/>
                <a:gd name="T89" fmla="*/ 59 h 1065"/>
                <a:gd name="T90" fmla="*/ 972 w 1191"/>
                <a:gd name="T91" fmla="*/ 639 h 1065"/>
                <a:gd name="T92" fmla="*/ 974 w 1191"/>
                <a:gd name="T93" fmla="*/ 579 h 1065"/>
                <a:gd name="T94" fmla="*/ 802 w 1191"/>
                <a:gd name="T95" fmla="*/ 342 h 1065"/>
                <a:gd name="T96" fmla="*/ 688 w 1191"/>
                <a:gd name="T97" fmla="*/ 382 h 1065"/>
                <a:gd name="T98" fmla="*/ 600 w 1191"/>
                <a:gd name="T99" fmla="*/ 296 h 1065"/>
                <a:gd name="T100" fmla="*/ 527 w 1191"/>
                <a:gd name="T101" fmla="*/ 408 h 1065"/>
                <a:gd name="T102" fmla="*/ 660 w 1191"/>
                <a:gd name="T103" fmla="*/ 428 h 1065"/>
                <a:gd name="T104" fmla="*/ 868 w 1191"/>
                <a:gd name="T105" fmla="*/ 469 h 1065"/>
                <a:gd name="T106" fmla="*/ 839 w 1191"/>
                <a:gd name="T107" fmla="*/ 392 h 1065"/>
                <a:gd name="T108" fmla="*/ 748 w 1191"/>
                <a:gd name="T109" fmla="*/ 318 h 1065"/>
                <a:gd name="T110" fmla="*/ 727 w 1191"/>
                <a:gd name="T111" fmla="*/ 337 h 1065"/>
                <a:gd name="T112" fmla="*/ 1066 w 1191"/>
                <a:gd name="T113" fmla="*/ 384 h 1065"/>
                <a:gd name="T114" fmla="*/ 1034 w 1191"/>
                <a:gd name="T115" fmla="*/ 258 h 1065"/>
                <a:gd name="T116" fmla="*/ 965 w 1191"/>
                <a:gd name="T117" fmla="*/ 311 h 1065"/>
                <a:gd name="T118" fmla="*/ 912 w 1191"/>
                <a:gd name="T119" fmla="*/ 266 h 1065"/>
                <a:gd name="T120" fmla="*/ 700 w 1191"/>
                <a:gd name="T121" fmla="*/ 90 h 1065"/>
                <a:gd name="T122" fmla="*/ 732 w 1191"/>
                <a:gd name="T123" fmla="*/ 135 h 1065"/>
                <a:gd name="T124" fmla="*/ 914 w 1191"/>
                <a:gd name="T125" fmla="*/ 4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1" h="1065">
                  <a:moveTo>
                    <a:pt x="300" y="388"/>
                  </a:moveTo>
                  <a:cubicBezTo>
                    <a:pt x="299" y="391"/>
                    <a:pt x="300" y="390"/>
                    <a:pt x="297" y="390"/>
                  </a:cubicBezTo>
                  <a:cubicBezTo>
                    <a:pt x="296" y="392"/>
                    <a:pt x="296" y="392"/>
                    <a:pt x="296" y="39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1" y="395"/>
                    <a:pt x="301" y="395"/>
                    <a:pt x="301" y="395"/>
                  </a:cubicBezTo>
                  <a:cubicBezTo>
                    <a:pt x="302" y="395"/>
                    <a:pt x="302" y="395"/>
                    <a:pt x="302" y="395"/>
                  </a:cubicBezTo>
                  <a:cubicBezTo>
                    <a:pt x="302" y="393"/>
                    <a:pt x="302" y="393"/>
                    <a:pt x="302" y="393"/>
                  </a:cubicBezTo>
                  <a:cubicBezTo>
                    <a:pt x="303" y="392"/>
                    <a:pt x="303" y="392"/>
                    <a:pt x="303" y="392"/>
                  </a:cubicBezTo>
                  <a:cubicBezTo>
                    <a:pt x="303" y="388"/>
                    <a:pt x="303" y="388"/>
                    <a:pt x="303" y="388"/>
                  </a:cubicBezTo>
                  <a:cubicBezTo>
                    <a:pt x="301" y="387"/>
                    <a:pt x="301" y="387"/>
                    <a:pt x="301" y="387"/>
                  </a:cubicBezTo>
                  <a:cubicBezTo>
                    <a:pt x="300" y="388"/>
                    <a:pt x="300" y="388"/>
                    <a:pt x="300" y="388"/>
                  </a:cubicBezTo>
                  <a:close/>
                  <a:moveTo>
                    <a:pt x="925" y="38"/>
                  </a:moveTo>
                  <a:cubicBezTo>
                    <a:pt x="1085" y="147"/>
                    <a:pt x="1191" y="335"/>
                    <a:pt x="1191" y="547"/>
                  </a:cubicBezTo>
                  <a:cubicBezTo>
                    <a:pt x="1191" y="548"/>
                    <a:pt x="1191" y="549"/>
                    <a:pt x="1191" y="550"/>
                  </a:cubicBezTo>
                  <a:cubicBezTo>
                    <a:pt x="1190" y="550"/>
                    <a:pt x="1190" y="550"/>
                    <a:pt x="1190" y="550"/>
                  </a:cubicBezTo>
                  <a:cubicBezTo>
                    <a:pt x="1185" y="551"/>
                    <a:pt x="1185" y="551"/>
                    <a:pt x="1185" y="551"/>
                  </a:cubicBezTo>
                  <a:cubicBezTo>
                    <a:pt x="1183" y="551"/>
                    <a:pt x="1183" y="551"/>
                    <a:pt x="1183" y="551"/>
                  </a:cubicBezTo>
                  <a:cubicBezTo>
                    <a:pt x="1181" y="551"/>
                    <a:pt x="1181" y="551"/>
                    <a:pt x="1181" y="551"/>
                  </a:cubicBezTo>
                  <a:cubicBezTo>
                    <a:pt x="1180" y="551"/>
                    <a:pt x="1180" y="551"/>
                    <a:pt x="1180" y="551"/>
                  </a:cubicBezTo>
                  <a:cubicBezTo>
                    <a:pt x="1178" y="551"/>
                    <a:pt x="1178" y="551"/>
                    <a:pt x="1178" y="551"/>
                  </a:cubicBezTo>
                  <a:cubicBezTo>
                    <a:pt x="1176" y="550"/>
                    <a:pt x="1176" y="550"/>
                    <a:pt x="1176" y="550"/>
                  </a:cubicBezTo>
                  <a:cubicBezTo>
                    <a:pt x="1172" y="549"/>
                    <a:pt x="1172" y="549"/>
                    <a:pt x="1172" y="549"/>
                  </a:cubicBezTo>
                  <a:cubicBezTo>
                    <a:pt x="1165" y="547"/>
                    <a:pt x="1165" y="547"/>
                    <a:pt x="1165" y="547"/>
                  </a:cubicBezTo>
                  <a:cubicBezTo>
                    <a:pt x="1159" y="546"/>
                    <a:pt x="1159" y="546"/>
                    <a:pt x="1159" y="546"/>
                  </a:cubicBezTo>
                  <a:cubicBezTo>
                    <a:pt x="1158" y="545"/>
                    <a:pt x="1158" y="545"/>
                    <a:pt x="1158" y="545"/>
                  </a:cubicBezTo>
                  <a:cubicBezTo>
                    <a:pt x="1153" y="544"/>
                    <a:pt x="1153" y="544"/>
                    <a:pt x="1153" y="544"/>
                  </a:cubicBezTo>
                  <a:cubicBezTo>
                    <a:pt x="1146" y="543"/>
                    <a:pt x="1146" y="543"/>
                    <a:pt x="1146" y="543"/>
                  </a:cubicBezTo>
                  <a:cubicBezTo>
                    <a:pt x="1145" y="543"/>
                    <a:pt x="1145" y="543"/>
                    <a:pt x="1145" y="543"/>
                  </a:cubicBezTo>
                  <a:cubicBezTo>
                    <a:pt x="1145" y="542"/>
                    <a:pt x="1145" y="542"/>
                    <a:pt x="1145" y="542"/>
                  </a:cubicBezTo>
                  <a:cubicBezTo>
                    <a:pt x="1144" y="539"/>
                    <a:pt x="1144" y="539"/>
                    <a:pt x="1144" y="539"/>
                  </a:cubicBezTo>
                  <a:cubicBezTo>
                    <a:pt x="1143" y="535"/>
                    <a:pt x="1143" y="535"/>
                    <a:pt x="1143" y="535"/>
                  </a:cubicBezTo>
                  <a:cubicBezTo>
                    <a:pt x="1142" y="534"/>
                    <a:pt x="1142" y="534"/>
                    <a:pt x="1142" y="534"/>
                  </a:cubicBezTo>
                  <a:cubicBezTo>
                    <a:pt x="1141" y="529"/>
                    <a:pt x="1141" y="529"/>
                    <a:pt x="1141" y="529"/>
                  </a:cubicBezTo>
                  <a:cubicBezTo>
                    <a:pt x="1141" y="527"/>
                    <a:pt x="1141" y="527"/>
                    <a:pt x="1141" y="527"/>
                  </a:cubicBezTo>
                  <a:cubicBezTo>
                    <a:pt x="1140" y="527"/>
                    <a:pt x="1140" y="527"/>
                    <a:pt x="1140" y="527"/>
                  </a:cubicBezTo>
                  <a:cubicBezTo>
                    <a:pt x="1140" y="525"/>
                    <a:pt x="1140" y="525"/>
                    <a:pt x="1140" y="525"/>
                  </a:cubicBezTo>
                  <a:cubicBezTo>
                    <a:pt x="1137" y="526"/>
                    <a:pt x="1137" y="526"/>
                    <a:pt x="1137" y="526"/>
                  </a:cubicBezTo>
                  <a:cubicBezTo>
                    <a:pt x="1135" y="527"/>
                    <a:pt x="1135" y="527"/>
                    <a:pt x="1135" y="527"/>
                  </a:cubicBezTo>
                  <a:cubicBezTo>
                    <a:pt x="1134" y="527"/>
                    <a:pt x="1134" y="527"/>
                    <a:pt x="1134" y="527"/>
                  </a:cubicBezTo>
                  <a:cubicBezTo>
                    <a:pt x="1132" y="528"/>
                    <a:pt x="1132" y="528"/>
                    <a:pt x="1132" y="528"/>
                  </a:cubicBezTo>
                  <a:cubicBezTo>
                    <a:pt x="1130" y="529"/>
                    <a:pt x="1130" y="529"/>
                    <a:pt x="1130" y="529"/>
                  </a:cubicBezTo>
                  <a:cubicBezTo>
                    <a:pt x="1130" y="531"/>
                    <a:pt x="1130" y="531"/>
                    <a:pt x="1130" y="531"/>
                  </a:cubicBezTo>
                  <a:cubicBezTo>
                    <a:pt x="1129" y="532"/>
                    <a:pt x="1129" y="532"/>
                    <a:pt x="1129" y="532"/>
                  </a:cubicBezTo>
                  <a:cubicBezTo>
                    <a:pt x="1128" y="533"/>
                    <a:pt x="1128" y="533"/>
                    <a:pt x="1128" y="533"/>
                  </a:cubicBezTo>
                  <a:cubicBezTo>
                    <a:pt x="1127" y="534"/>
                    <a:pt x="1127" y="534"/>
                    <a:pt x="1127" y="534"/>
                  </a:cubicBezTo>
                  <a:cubicBezTo>
                    <a:pt x="1123" y="534"/>
                    <a:pt x="1123" y="534"/>
                    <a:pt x="1123" y="534"/>
                  </a:cubicBezTo>
                  <a:cubicBezTo>
                    <a:pt x="1122" y="533"/>
                    <a:pt x="1122" y="533"/>
                    <a:pt x="1122" y="533"/>
                  </a:cubicBezTo>
                  <a:cubicBezTo>
                    <a:pt x="1122" y="532"/>
                    <a:pt x="1122" y="532"/>
                    <a:pt x="1122" y="532"/>
                  </a:cubicBezTo>
                  <a:cubicBezTo>
                    <a:pt x="1121" y="531"/>
                    <a:pt x="1121" y="531"/>
                    <a:pt x="1121" y="531"/>
                  </a:cubicBezTo>
                  <a:cubicBezTo>
                    <a:pt x="1114" y="530"/>
                    <a:pt x="1114" y="530"/>
                    <a:pt x="1114" y="530"/>
                  </a:cubicBezTo>
                  <a:cubicBezTo>
                    <a:pt x="1112" y="528"/>
                    <a:pt x="1112" y="528"/>
                    <a:pt x="1112" y="528"/>
                  </a:cubicBezTo>
                  <a:cubicBezTo>
                    <a:pt x="1111" y="527"/>
                    <a:pt x="1111" y="527"/>
                    <a:pt x="1111" y="527"/>
                  </a:cubicBezTo>
                  <a:cubicBezTo>
                    <a:pt x="1110" y="527"/>
                    <a:pt x="1110" y="527"/>
                    <a:pt x="1110" y="527"/>
                  </a:cubicBezTo>
                  <a:cubicBezTo>
                    <a:pt x="1109" y="526"/>
                    <a:pt x="1109" y="526"/>
                    <a:pt x="1109" y="526"/>
                  </a:cubicBezTo>
                  <a:cubicBezTo>
                    <a:pt x="1106" y="525"/>
                    <a:pt x="1106" y="525"/>
                    <a:pt x="1106" y="525"/>
                  </a:cubicBezTo>
                  <a:cubicBezTo>
                    <a:pt x="1105" y="523"/>
                    <a:pt x="1105" y="523"/>
                    <a:pt x="1105" y="523"/>
                  </a:cubicBezTo>
                  <a:cubicBezTo>
                    <a:pt x="1104" y="522"/>
                    <a:pt x="1104" y="522"/>
                    <a:pt x="1104" y="522"/>
                  </a:cubicBezTo>
                  <a:cubicBezTo>
                    <a:pt x="1103" y="519"/>
                    <a:pt x="1103" y="519"/>
                    <a:pt x="1103" y="519"/>
                  </a:cubicBezTo>
                  <a:cubicBezTo>
                    <a:pt x="1103" y="518"/>
                    <a:pt x="1103" y="518"/>
                    <a:pt x="1103" y="518"/>
                  </a:cubicBezTo>
                  <a:cubicBezTo>
                    <a:pt x="1099" y="517"/>
                    <a:pt x="1099" y="517"/>
                    <a:pt x="1099" y="517"/>
                  </a:cubicBezTo>
                  <a:cubicBezTo>
                    <a:pt x="1099" y="516"/>
                    <a:pt x="1099" y="516"/>
                    <a:pt x="1099" y="516"/>
                  </a:cubicBezTo>
                  <a:cubicBezTo>
                    <a:pt x="1093" y="515"/>
                    <a:pt x="1093" y="515"/>
                    <a:pt x="1093" y="515"/>
                  </a:cubicBezTo>
                  <a:cubicBezTo>
                    <a:pt x="1091" y="514"/>
                    <a:pt x="1091" y="514"/>
                    <a:pt x="1091" y="514"/>
                  </a:cubicBezTo>
                  <a:cubicBezTo>
                    <a:pt x="1091" y="513"/>
                    <a:pt x="1091" y="513"/>
                    <a:pt x="1091" y="513"/>
                  </a:cubicBezTo>
                  <a:cubicBezTo>
                    <a:pt x="1090" y="511"/>
                    <a:pt x="1090" y="511"/>
                    <a:pt x="1090" y="511"/>
                  </a:cubicBezTo>
                  <a:cubicBezTo>
                    <a:pt x="1089" y="509"/>
                    <a:pt x="1089" y="509"/>
                    <a:pt x="1089" y="509"/>
                  </a:cubicBezTo>
                  <a:cubicBezTo>
                    <a:pt x="1088" y="507"/>
                    <a:pt x="1088" y="507"/>
                    <a:pt x="1088" y="507"/>
                  </a:cubicBezTo>
                  <a:cubicBezTo>
                    <a:pt x="1087" y="504"/>
                    <a:pt x="1087" y="504"/>
                    <a:pt x="1087" y="504"/>
                  </a:cubicBezTo>
                  <a:cubicBezTo>
                    <a:pt x="1087" y="503"/>
                    <a:pt x="1087" y="503"/>
                    <a:pt x="1087" y="503"/>
                  </a:cubicBezTo>
                  <a:cubicBezTo>
                    <a:pt x="1086" y="503"/>
                    <a:pt x="1086" y="503"/>
                    <a:pt x="1086" y="503"/>
                  </a:cubicBezTo>
                  <a:cubicBezTo>
                    <a:pt x="1085" y="502"/>
                    <a:pt x="1085" y="502"/>
                    <a:pt x="1085" y="502"/>
                  </a:cubicBezTo>
                  <a:cubicBezTo>
                    <a:pt x="1084" y="499"/>
                    <a:pt x="1084" y="499"/>
                    <a:pt x="1084" y="499"/>
                  </a:cubicBezTo>
                  <a:cubicBezTo>
                    <a:pt x="1083" y="498"/>
                    <a:pt x="1083" y="498"/>
                    <a:pt x="1083" y="498"/>
                  </a:cubicBezTo>
                  <a:cubicBezTo>
                    <a:pt x="1083" y="497"/>
                    <a:pt x="1083" y="497"/>
                    <a:pt x="1083" y="497"/>
                  </a:cubicBezTo>
                  <a:cubicBezTo>
                    <a:pt x="1082" y="494"/>
                    <a:pt x="1082" y="494"/>
                    <a:pt x="1082" y="494"/>
                  </a:cubicBezTo>
                  <a:cubicBezTo>
                    <a:pt x="1081" y="493"/>
                    <a:pt x="1081" y="493"/>
                    <a:pt x="1081" y="493"/>
                  </a:cubicBezTo>
                  <a:cubicBezTo>
                    <a:pt x="1080" y="491"/>
                    <a:pt x="1080" y="491"/>
                    <a:pt x="1080" y="491"/>
                  </a:cubicBezTo>
                  <a:cubicBezTo>
                    <a:pt x="1079" y="490"/>
                    <a:pt x="1079" y="490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77" y="486"/>
                    <a:pt x="1077" y="486"/>
                    <a:pt x="1077" y="486"/>
                  </a:cubicBezTo>
                  <a:cubicBezTo>
                    <a:pt x="1076" y="487"/>
                    <a:pt x="1076" y="487"/>
                    <a:pt x="1076" y="487"/>
                  </a:cubicBezTo>
                  <a:cubicBezTo>
                    <a:pt x="1075" y="487"/>
                    <a:pt x="1075" y="487"/>
                    <a:pt x="1075" y="487"/>
                  </a:cubicBezTo>
                  <a:cubicBezTo>
                    <a:pt x="1073" y="486"/>
                    <a:pt x="1073" y="486"/>
                    <a:pt x="1073" y="486"/>
                  </a:cubicBezTo>
                  <a:cubicBezTo>
                    <a:pt x="1072" y="486"/>
                    <a:pt x="1072" y="486"/>
                    <a:pt x="1072" y="486"/>
                  </a:cubicBezTo>
                  <a:cubicBezTo>
                    <a:pt x="1071" y="486"/>
                    <a:pt x="1071" y="486"/>
                    <a:pt x="1071" y="486"/>
                  </a:cubicBezTo>
                  <a:cubicBezTo>
                    <a:pt x="1070" y="486"/>
                    <a:pt x="1070" y="486"/>
                    <a:pt x="1070" y="486"/>
                  </a:cubicBezTo>
                  <a:cubicBezTo>
                    <a:pt x="1066" y="486"/>
                    <a:pt x="1066" y="486"/>
                    <a:pt x="1066" y="486"/>
                  </a:cubicBezTo>
                  <a:cubicBezTo>
                    <a:pt x="1066" y="492"/>
                    <a:pt x="1066" y="492"/>
                    <a:pt x="1066" y="492"/>
                  </a:cubicBezTo>
                  <a:cubicBezTo>
                    <a:pt x="1066" y="493"/>
                    <a:pt x="1066" y="493"/>
                    <a:pt x="1066" y="493"/>
                  </a:cubicBezTo>
                  <a:cubicBezTo>
                    <a:pt x="1065" y="494"/>
                    <a:pt x="1065" y="494"/>
                    <a:pt x="1065" y="494"/>
                  </a:cubicBezTo>
                  <a:cubicBezTo>
                    <a:pt x="1065" y="495"/>
                    <a:pt x="1065" y="495"/>
                    <a:pt x="1065" y="495"/>
                  </a:cubicBezTo>
                  <a:cubicBezTo>
                    <a:pt x="1066" y="498"/>
                    <a:pt x="1066" y="498"/>
                    <a:pt x="1066" y="498"/>
                  </a:cubicBezTo>
                  <a:cubicBezTo>
                    <a:pt x="1067" y="500"/>
                    <a:pt x="1067" y="500"/>
                    <a:pt x="1067" y="500"/>
                  </a:cubicBezTo>
                  <a:cubicBezTo>
                    <a:pt x="1068" y="502"/>
                    <a:pt x="1068" y="502"/>
                    <a:pt x="1068" y="502"/>
                  </a:cubicBezTo>
                  <a:cubicBezTo>
                    <a:pt x="1068" y="503"/>
                    <a:pt x="1068" y="503"/>
                    <a:pt x="1068" y="503"/>
                  </a:cubicBezTo>
                  <a:cubicBezTo>
                    <a:pt x="1070" y="504"/>
                    <a:pt x="1070" y="504"/>
                    <a:pt x="1070" y="504"/>
                  </a:cubicBezTo>
                  <a:cubicBezTo>
                    <a:pt x="1071" y="508"/>
                    <a:pt x="1071" y="508"/>
                    <a:pt x="1071" y="508"/>
                  </a:cubicBezTo>
                  <a:cubicBezTo>
                    <a:pt x="1072" y="510"/>
                    <a:pt x="1072" y="510"/>
                    <a:pt x="1072" y="510"/>
                  </a:cubicBezTo>
                  <a:cubicBezTo>
                    <a:pt x="1072" y="512"/>
                    <a:pt x="1072" y="512"/>
                    <a:pt x="1072" y="512"/>
                  </a:cubicBezTo>
                  <a:cubicBezTo>
                    <a:pt x="1074" y="513"/>
                    <a:pt x="1074" y="513"/>
                    <a:pt x="1074" y="513"/>
                  </a:cubicBezTo>
                  <a:cubicBezTo>
                    <a:pt x="1076" y="514"/>
                    <a:pt x="1076" y="514"/>
                    <a:pt x="1076" y="514"/>
                  </a:cubicBezTo>
                  <a:cubicBezTo>
                    <a:pt x="1077" y="515"/>
                    <a:pt x="1077" y="515"/>
                    <a:pt x="1077" y="515"/>
                  </a:cubicBezTo>
                  <a:cubicBezTo>
                    <a:pt x="1078" y="517"/>
                    <a:pt x="1078" y="517"/>
                    <a:pt x="1078" y="517"/>
                  </a:cubicBezTo>
                  <a:cubicBezTo>
                    <a:pt x="1079" y="519"/>
                    <a:pt x="1079" y="519"/>
                    <a:pt x="1079" y="519"/>
                  </a:cubicBezTo>
                  <a:cubicBezTo>
                    <a:pt x="1079" y="519"/>
                    <a:pt x="1079" y="519"/>
                    <a:pt x="1079" y="519"/>
                  </a:cubicBezTo>
                  <a:cubicBezTo>
                    <a:pt x="1080" y="520"/>
                    <a:pt x="1080" y="520"/>
                    <a:pt x="1080" y="520"/>
                  </a:cubicBezTo>
                  <a:cubicBezTo>
                    <a:pt x="1081" y="522"/>
                    <a:pt x="1081" y="522"/>
                    <a:pt x="1081" y="522"/>
                  </a:cubicBezTo>
                  <a:cubicBezTo>
                    <a:pt x="1083" y="524"/>
                    <a:pt x="1083" y="524"/>
                    <a:pt x="1083" y="524"/>
                  </a:cubicBezTo>
                  <a:cubicBezTo>
                    <a:pt x="1083" y="525"/>
                    <a:pt x="1083" y="525"/>
                    <a:pt x="1083" y="525"/>
                  </a:cubicBezTo>
                  <a:cubicBezTo>
                    <a:pt x="1084" y="527"/>
                    <a:pt x="1084" y="527"/>
                    <a:pt x="1084" y="527"/>
                  </a:cubicBezTo>
                  <a:cubicBezTo>
                    <a:pt x="1085" y="529"/>
                    <a:pt x="1085" y="529"/>
                    <a:pt x="1085" y="529"/>
                  </a:cubicBezTo>
                  <a:cubicBezTo>
                    <a:pt x="1086" y="534"/>
                    <a:pt x="1086" y="534"/>
                    <a:pt x="1086" y="534"/>
                  </a:cubicBezTo>
                  <a:cubicBezTo>
                    <a:pt x="1087" y="539"/>
                    <a:pt x="1087" y="539"/>
                    <a:pt x="1087" y="539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8" y="541"/>
                    <a:pt x="1088" y="541"/>
                    <a:pt x="1088" y="541"/>
                  </a:cubicBezTo>
                  <a:cubicBezTo>
                    <a:pt x="1090" y="537"/>
                    <a:pt x="1090" y="537"/>
                    <a:pt x="1090" y="537"/>
                  </a:cubicBezTo>
                  <a:cubicBezTo>
                    <a:pt x="1091" y="535"/>
                    <a:pt x="1091" y="535"/>
                    <a:pt x="1091" y="535"/>
                  </a:cubicBezTo>
                  <a:cubicBezTo>
                    <a:pt x="1091" y="535"/>
                    <a:pt x="1091" y="535"/>
                    <a:pt x="1091" y="535"/>
                  </a:cubicBezTo>
                  <a:cubicBezTo>
                    <a:pt x="1092" y="534"/>
                    <a:pt x="1092" y="534"/>
                    <a:pt x="1092" y="534"/>
                  </a:cubicBezTo>
                  <a:cubicBezTo>
                    <a:pt x="1095" y="534"/>
                    <a:pt x="1095" y="534"/>
                    <a:pt x="1095" y="534"/>
                  </a:cubicBezTo>
                  <a:cubicBezTo>
                    <a:pt x="1096" y="535"/>
                    <a:pt x="1096" y="535"/>
                    <a:pt x="1096" y="535"/>
                  </a:cubicBezTo>
                  <a:cubicBezTo>
                    <a:pt x="1097" y="535"/>
                    <a:pt x="1097" y="535"/>
                    <a:pt x="1097" y="535"/>
                  </a:cubicBezTo>
                  <a:cubicBezTo>
                    <a:pt x="1098" y="537"/>
                    <a:pt x="1098" y="537"/>
                    <a:pt x="1098" y="537"/>
                  </a:cubicBezTo>
                  <a:cubicBezTo>
                    <a:pt x="1099" y="538"/>
                    <a:pt x="1099" y="538"/>
                    <a:pt x="1099" y="538"/>
                  </a:cubicBezTo>
                  <a:cubicBezTo>
                    <a:pt x="1099" y="542"/>
                    <a:pt x="1099" y="542"/>
                    <a:pt x="1099" y="542"/>
                  </a:cubicBezTo>
                  <a:cubicBezTo>
                    <a:pt x="1099" y="545"/>
                    <a:pt x="1099" y="545"/>
                    <a:pt x="1099" y="545"/>
                  </a:cubicBezTo>
                  <a:cubicBezTo>
                    <a:pt x="1099" y="547"/>
                    <a:pt x="1099" y="547"/>
                    <a:pt x="1099" y="547"/>
                  </a:cubicBezTo>
                  <a:cubicBezTo>
                    <a:pt x="1099" y="553"/>
                    <a:pt x="1099" y="553"/>
                    <a:pt x="1099" y="553"/>
                  </a:cubicBezTo>
                  <a:cubicBezTo>
                    <a:pt x="1098" y="559"/>
                    <a:pt x="1098" y="559"/>
                    <a:pt x="1098" y="559"/>
                  </a:cubicBezTo>
                  <a:cubicBezTo>
                    <a:pt x="1100" y="559"/>
                    <a:pt x="1100" y="559"/>
                    <a:pt x="1100" y="559"/>
                  </a:cubicBezTo>
                  <a:cubicBezTo>
                    <a:pt x="1101" y="560"/>
                    <a:pt x="1101" y="560"/>
                    <a:pt x="1101" y="560"/>
                  </a:cubicBezTo>
                  <a:cubicBezTo>
                    <a:pt x="1102" y="562"/>
                    <a:pt x="1102" y="562"/>
                    <a:pt x="1102" y="562"/>
                  </a:cubicBezTo>
                  <a:cubicBezTo>
                    <a:pt x="1103" y="563"/>
                    <a:pt x="1103" y="563"/>
                    <a:pt x="1103" y="563"/>
                  </a:cubicBezTo>
                  <a:cubicBezTo>
                    <a:pt x="1104" y="562"/>
                    <a:pt x="1104" y="562"/>
                    <a:pt x="1104" y="562"/>
                  </a:cubicBezTo>
                  <a:cubicBezTo>
                    <a:pt x="1105" y="561"/>
                    <a:pt x="1105" y="561"/>
                    <a:pt x="1105" y="561"/>
                  </a:cubicBezTo>
                  <a:cubicBezTo>
                    <a:pt x="1106" y="560"/>
                    <a:pt x="1106" y="560"/>
                    <a:pt x="1106" y="560"/>
                  </a:cubicBezTo>
                  <a:cubicBezTo>
                    <a:pt x="1110" y="560"/>
                    <a:pt x="1110" y="560"/>
                    <a:pt x="1110" y="560"/>
                  </a:cubicBezTo>
                  <a:cubicBezTo>
                    <a:pt x="1115" y="560"/>
                    <a:pt x="1115" y="560"/>
                    <a:pt x="1115" y="560"/>
                  </a:cubicBezTo>
                  <a:cubicBezTo>
                    <a:pt x="1118" y="561"/>
                    <a:pt x="1118" y="561"/>
                    <a:pt x="1118" y="561"/>
                  </a:cubicBezTo>
                  <a:cubicBezTo>
                    <a:pt x="1118" y="559"/>
                    <a:pt x="1118" y="559"/>
                    <a:pt x="1118" y="559"/>
                  </a:cubicBezTo>
                  <a:cubicBezTo>
                    <a:pt x="1120" y="558"/>
                    <a:pt x="1120" y="558"/>
                    <a:pt x="1120" y="558"/>
                  </a:cubicBezTo>
                  <a:cubicBezTo>
                    <a:pt x="1121" y="557"/>
                    <a:pt x="1121" y="557"/>
                    <a:pt x="1121" y="557"/>
                  </a:cubicBezTo>
                  <a:cubicBezTo>
                    <a:pt x="1123" y="556"/>
                    <a:pt x="1123" y="556"/>
                    <a:pt x="1123" y="556"/>
                  </a:cubicBezTo>
                  <a:cubicBezTo>
                    <a:pt x="1123" y="552"/>
                    <a:pt x="1123" y="552"/>
                    <a:pt x="1123" y="552"/>
                  </a:cubicBezTo>
                  <a:cubicBezTo>
                    <a:pt x="1124" y="551"/>
                    <a:pt x="1124" y="551"/>
                    <a:pt x="1124" y="551"/>
                  </a:cubicBezTo>
                  <a:cubicBezTo>
                    <a:pt x="1125" y="551"/>
                    <a:pt x="1125" y="551"/>
                    <a:pt x="1125" y="551"/>
                  </a:cubicBezTo>
                  <a:cubicBezTo>
                    <a:pt x="1126" y="549"/>
                    <a:pt x="1126" y="549"/>
                    <a:pt x="1126" y="549"/>
                  </a:cubicBezTo>
                  <a:cubicBezTo>
                    <a:pt x="1127" y="548"/>
                    <a:pt x="1127" y="548"/>
                    <a:pt x="1127" y="548"/>
                  </a:cubicBezTo>
                  <a:cubicBezTo>
                    <a:pt x="1128" y="546"/>
                    <a:pt x="1128" y="546"/>
                    <a:pt x="1128" y="546"/>
                  </a:cubicBezTo>
                  <a:cubicBezTo>
                    <a:pt x="1129" y="543"/>
                    <a:pt x="1129" y="543"/>
                    <a:pt x="1129" y="543"/>
                  </a:cubicBezTo>
                  <a:cubicBezTo>
                    <a:pt x="1130" y="542"/>
                    <a:pt x="1130" y="542"/>
                    <a:pt x="1130" y="542"/>
                  </a:cubicBezTo>
                  <a:cubicBezTo>
                    <a:pt x="1130" y="541"/>
                    <a:pt x="1130" y="541"/>
                    <a:pt x="1130" y="541"/>
                  </a:cubicBezTo>
                  <a:cubicBezTo>
                    <a:pt x="1131" y="540"/>
                    <a:pt x="1131" y="540"/>
                    <a:pt x="1131" y="540"/>
                  </a:cubicBezTo>
                  <a:cubicBezTo>
                    <a:pt x="1133" y="539"/>
                    <a:pt x="1133" y="539"/>
                    <a:pt x="1133" y="539"/>
                  </a:cubicBezTo>
                  <a:cubicBezTo>
                    <a:pt x="1134" y="534"/>
                    <a:pt x="1134" y="534"/>
                    <a:pt x="1134" y="534"/>
                  </a:cubicBezTo>
                  <a:cubicBezTo>
                    <a:pt x="1136" y="531"/>
                    <a:pt x="1136" y="531"/>
                    <a:pt x="1136" y="531"/>
                  </a:cubicBezTo>
                  <a:cubicBezTo>
                    <a:pt x="1137" y="530"/>
                    <a:pt x="1137" y="530"/>
                    <a:pt x="1137" y="530"/>
                  </a:cubicBezTo>
                  <a:cubicBezTo>
                    <a:pt x="1138" y="529"/>
                    <a:pt x="1138" y="529"/>
                    <a:pt x="1138" y="529"/>
                  </a:cubicBezTo>
                  <a:cubicBezTo>
                    <a:pt x="1139" y="529"/>
                    <a:pt x="1139" y="529"/>
                    <a:pt x="1139" y="529"/>
                  </a:cubicBezTo>
                  <a:cubicBezTo>
                    <a:pt x="1140" y="530"/>
                    <a:pt x="1140" y="530"/>
                    <a:pt x="1140" y="530"/>
                  </a:cubicBezTo>
                  <a:cubicBezTo>
                    <a:pt x="1141" y="531"/>
                    <a:pt x="1141" y="531"/>
                    <a:pt x="1141" y="531"/>
                  </a:cubicBezTo>
                  <a:cubicBezTo>
                    <a:pt x="1141" y="540"/>
                    <a:pt x="1141" y="540"/>
                    <a:pt x="1141" y="540"/>
                  </a:cubicBezTo>
                  <a:cubicBezTo>
                    <a:pt x="1141" y="541"/>
                    <a:pt x="1141" y="541"/>
                    <a:pt x="1141" y="541"/>
                  </a:cubicBezTo>
                  <a:cubicBezTo>
                    <a:pt x="1141" y="543"/>
                    <a:pt x="1141" y="543"/>
                    <a:pt x="1141" y="543"/>
                  </a:cubicBezTo>
                  <a:cubicBezTo>
                    <a:pt x="1143" y="554"/>
                    <a:pt x="1143" y="554"/>
                    <a:pt x="1143" y="554"/>
                  </a:cubicBezTo>
                  <a:cubicBezTo>
                    <a:pt x="1144" y="556"/>
                    <a:pt x="1144" y="556"/>
                    <a:pt x="1144" y="556"/>
                  </a:cubicBezTo>
                  <a:cubicBezTo>
                    <a:pt x="1145" y="559"/>
                    <a:pt x="1145" y="559"/>
                    <a:pt x="1145" y="559"/>
                  </a:cubicBezTo>
                  <a:cubicBezTo>
                    <a:pt x="1145" y="560"/>
                    <a:pt x="1145" y="560"/>
                    <a:pt x="1145" y="560"/>
                  </a:cubicBezTo>
                  <a:cubicBezTo>
                    <a:pt x="1146" y="560"/>
                    <a:pt x="1146" y="560"/>
                    <a:pt x="1146" y="560"/>
                  </a:cubicBezTo>
                  <a:cubicBezTo>
                    <a:pt x="1147" y="562"/>
                    <a:pt x="1147" y="562"/>
                    <a:pt x="1147" y="562"/>
                  </a:cubicBezTo>
                  <a:cubicBezTo>
                    <a:pt x="1148" y="563"/>
                    <a:pt x="1148" y="563"/>
                    <a:pt x="1148" y="563"/>
                  </a:cubicBezTo>
                  <a:cubicBezTo>
                    <a:pt x="1160" y="564"/>
                    <a:pt x="1160" y="564"/>
                    <a:pt x="1160" y="564"/>
                  </a:cubicBezTo>
                  <a:cubicBezTo>
                    <a:pt x="1160" y="565"/>
                    <a:pt x="1160" y="565"/>
                    <a:pt x="1160" y="565"/>
                  </a:cubicBezTo>
                  <a:cubicBezTo>
                    <a:pt x="1161" y="566"/>
                    <a:pt x="1161" y="566"/>
                    <a:pt x="1161" y="566"/>
                  </a:cubicBezTo>
                  <a:cubicBezTo>
                    <a:pt x="1162" y="568"/>
                    <a:pt x="1162" y="568"/>
                    <a:pt x="1162" y="568"/>
                  </a:cubicBezTo>
                  <a:cubicBezTo>
                    <a:pt x="1163" y="571"/>
                    <a:pt x="1163" y="571"/>
                    <a:pt x="1163" y="571"/>
                  </a:cubicBezTo>
                  <a:cubicBezTo>
                    <a:pt x="1164" y="573"/>
                    <a:pt x="1164" y="573"/>
                    <a:pt x="1164" y="573"/>
                  </a:cubicBezTo>
                  <a:cubicBezTo>
                    <a:pt x="1164" y="574"/>
                    <a:pt x="1164" y="574"/>
                    <a:pt x="1164" y="574"/>
                  </a:cubicBezTo>
                  <a:cubicBezTo>
                    <a:pt x="1165" y="576"/>
                    <a:pt x="1165" y="576"/>
                    <a:pt x="1165" y="576"/>
                  </a:cubicBezTo>
                  <a:cubicBezTo>
                    <a:pt x="1166" y="577"/>
                    <a:pt x="1166" y="577"/>
                    <a:pt x="1166" y="577"/>
                  </a:cubicBezTo>
                  <a:cubicBezTo>
                    <a:pt x="1167" y="578"/>
                    <a:pt x="1167" y="578"/>
                    <a:pt x="1167" y="578"/>
                  </a:cubicBezTo>
                  <a:cubicBezTo>
                    <a:pt x="1169" y="579"/>
                    <a:pt x="1169" y="579"/>
                    <a:pt x="1169" y="579"/>
                  </a:cubicBezTo>
                  <a:cubicBezTo>
                    <a:pt x="1170" y="581"/>
                    <a:pt x="1170" y="581"/>
                    <a:pt x="1170" y="581"/>
                  </a:cubicBezTo>
                  <a:cubicBezTo>
                    <a:pt x="1170" y="585"/>
                    <a:pt x="1170" y="585"/>
                    <a:pt x="1170" y="585"/>
                  </a:cubicBezTo>
                  <a:cubicBezTo>
                    <a:pt x="1169" y="587"/>
                    <a:pt x="1169" y="587"/>
                    <a:pt x="1169" y="587"/>
                  </a:cubicBezTo>
                  <a:cubicBezTo>
                    <a:pt x="1168" y="591"/>
                    <a:pt x="1168" y="591"/>
                    <a:pt x="1168" y="591"/>
                  </a:cubicBezTo>
                  <a:cubicBezTo>
                    <a:pt x="1168" y="593"/>
                    <a:pt x="1168" y="593"/>
                    <a:pt x="1168" y="593"/>
                  </a:cubicBezTo>
                  <a:cubicBezTo>
                    <a:pt x="1167" y="594"/>
                    <a:pt x="1167" y="594"/>
                    <a:pt x="1167" y="594"/>
                  </a:cubicBezTo>
                  <a:cubicBezTo>
                    <a:pt x="1166" y="597"/>
                    <a:pt x="1166" y="597"/>
                    <a:pt x="1166" y="597"/>
                  </a:cubicBezTo>
                  <a:cubicBezTo>
                    <a:pt x="1165" y="598"/>
                    <a:pt x="1165" y="598"/>
                    <a:pt x="1165" y="598"/>
                  </a:cubicBezTo>
                  <a:cubicBezTo>
                    <a:pt x="1164" y="600"/>
                    <a:pt x="1164" y="600"/>
                    <a:pt x="1164" y="600"/>
                  </a:cubicBezTo>
                  <a:cubicBezTo>
                    <a:pt x="1164" y="601"/>
                    <a:pt x="1164" y="601"/>
                    <a:pt x="1164" y="601"/>
                  </a:cubicBezTo>
                  <a:cubicBezTo>
                    <a:pt x="1163" y="601"/>
                    <a:pt x="1163" y="601"/>
                    <a:pt x="1163" y="601"/>
                  </a:cubicBezTo>
                  <a:cubicBezTo>
                    <a:pt x="1162" y="604"/>
                    <a:pt x="1162" y="604"/>
                    <a:pt x="1162" y="604"/>
                  </a:cubicBezTo>
                  <a:cubicBezTo>
                    <a:pt x="1161" y="605"/>
                    <a:pt x="1161" y="605"/>
                    <a:pt x="1161" y="605"/>
                  </a:cubicBezTo>
                  <a:cubicBezTo>
                    <a:pt x="1160" y="607"/>
                    <a:pt x="1160" y="607"/>
                    <a:pt x="1160" y="607"/>
                  </a:cubicBezTo>
                  <a:cubicBezTo>
                    <a:pt x="1160" y="609"/>
                    <a:pt x="1160" y="609"/>
                    <a:pt x="1160" y="609"/>
                  </a:cubicBezTo>
                  <a:cubicBezTo>
                    <a:pt x="1158" y="610"/>
                    <a:pt x="1158" y="610"/>
                    <a:pt x="1158" y="610"/>
                  </a:cubicBezTo>
                  <a:cubicBezTo>
                    <a:pt x="1156" y="611"/>
                    <a:pt x="1156" y="611"/>
                    <a:pt x="1156" y="611"/>
                  </a:cubicBezTo>
                  <a:cubicBezTo>
                    <a:pt x="1155" y="612"/>
                    <a:pt x="1155" y="612"/>
                    <a:pt x="1155" y="612"/>
                  </a:cubicBezTo>
                  <a:cubicBezTo>
                    <a:pt x="1154" y="613"/>
                    <a:pt x="1154" y="613"/>
                    <a:pt x="1154" y="613"/>
                  </a:cubicBezTo>
                  <a:cubicBezTo>
                    <a:pt x="1153" y="617"/>
                    <a:pt x="1153" y="617"/>
                    <a:pt x="1153" y="617"/>
                  </a:cubicBezTo>
                  <a:cubicBezTo>
                    <a:pt x="1153" y="618"/>
                    <a:pt x="1153" y="618"/>
                    <a:pt x="1153" y="618"/>
                  </a:cubicBezTo>
                  <a:cubicBezTo>
                    <a:pt x="1153" y="619"/>
                    <a:pt x="1153" y="619"/>
                    <a:pt x="1153" y="619"/>
                  </a:cubicBezTo>
                  <a:cubicBezTo>
                    <a:pt x="1153" y="622"/>
                    <a:pt x="1153" y="622"/>
                    <a:pt x="1153" y="622"/>
                  </a:cubicBezTo>
                  <a:cubicBezTo>
                    <a:pt x="1154" y="624"/>
                    <a:pt x="1154" y="624"/>
                    <a:pt x="1154" y="624"/>
                  </a:cubicBezTo>
                  <a:cubicBezTo>
                    <a:pt x="1154" y="626"/>
                    <a:pt x="1154" y="626"/>
                    <a:pt x="1154" y="626"/>
                  </a:cubicBezTo>
                  <a:cubicBezTo>
                    <a:pt x="1153" y="628"/>
                    <a:pt x="1153" y="628"/>
                    <a:pt x="1153" y="628"/>
                  </a:cubicBezTo>
                  <a:cubicBezTo>
                    <a:pt x="1149" y="630"/>
                    <a:pt x="1149" y="630"/>
                    <a:pt x="1149" y="630"/>
                  </a:cubicBezTo>
                  <a:cubicBezTo>
                    <a:pt x="1145" y="631"/>
                    <a:pt x="1145" y="631"/>
                    <a:pt x="1145" y="631"/>
                  </a:cubicBezTo>
                  <a:cubicBezTo>
                    <a:pt x="1144" y="633"/>
                    <a:pt x="1144" y="633"/>
                    <a:pt x="1144" y="633"/>
                  </a:cubicBezTo>
                  <a:cubicBezTo>
                    <a:pt x="1143" y="633"/>
                    <a:pt x="1143" y="633"/>
                    <a:pt x="1143" y="633"/>
                  </a:cubicBezTo>
                  <a:cubicBezTo>
                    <a:pt x="1142" y="634"/>
                    <a:pt x="1142" y="634"/>
                    <a:pt x="1142" y="634"/>
                  </a:cubicBezTo>
                  <a:cubicBezTo>
                    <a:pt x="1141" y="639"/>
                    <a:pt x="1141" y="639"/>
                    <a:pt x="1141" y="639"/>
                  </a:cubicBezTo>
                  <a:cubicBezTo>
                    <a:pt x="1141" y="640"/>
                    <a:pt x="1141" y="640"/>
                    <a:pt x="1141" y="640"/>
                  </a:cubicBezTo>
                  <a:cubicBezTo>
                    <a:pt x="1140" y="641"/>
                    <a:pt x="1140" y="641"/>
                    <a:pt x="1140" y="641"/>
                  </a:cubicBezTo>
                  <a:cubicBezTo>
                    <a:pt x="1139" y="641"/>
                    <a:pt x="1139" y="641"/>
                    <a:pt x="1139" y="641"/>
                  </a:cubicBezTo>
                  <a:cubicBezTo>
                    <a:pt x="1133" y="642"/>
                    <a:pt x="1133" y="642"/>
                    <a:pt x="1133" y="642"/>
                  </a:cubicBezTo>
                  <a:cubicBezTo>
                    <a:pt x="1132" y="643"/>
                    <a:pt x="1132" y="643"/>
                    <a:pt x="1132" y="643"/>
                  </a:cubicBezTo>
                  <a:cubicBezTo>
                    <a:pt x="1132" y="645"/>
                    <a:pt x="1132" y="645"/>
                    <a:pt x="1132" y="645"/>
                  </a:cubicBezTo>
                  <a:cubicBezTo>
                    <a:pt x="1132" y="648"/>
                    <a:pt x="1132" y="648"/>
                    <a:pt x="1132" y="648"/>
                  </a:cubicBezTo>
                  <a:cubicBezTo>
                    <a:pt x="1131" y="649"/>
                    <a:pt x="1131" y="649"/>
                    <a:pt x="1131" y="649"/>
                  </a:cubicBezTo>
                  <a:cubicBezTo>
                    <a:pt x="1130" y="650"/>
                    <a:pt x="1130" y="650"/>
                    <a:pt x="1130" y="650"/>
                  </a:cubicBezTo>
                  <a:cubicBezTo>
                    <a:pt x="1130" y="652"/>
                    <a:pt x="1130" y="652"/>
                    <a:pt x="1130" y="652"/>
                  </a:cubicBezTo>
                  <a:cubicBezTo>
                    <a:pt x="1129" y="654"/>
                    <a:pt x="1129" y="654"/>
                    <a:pt x="1129" y="654"/>
                  </a:cubicBezTo>
                  <a:cubicBezTo>
                    <a:pt x="1121" y="656"/>
                    <a:pt x="1121" y="656"/>
                    <a:pt x="1121" y="656"/>
                  </a:cubicBezTo>
                  <a:cubicBezTo>
                    <a:pt x="1118" y="657"/>
                    <a:pt x="1118" y="657"/>
                    <a:pt x="1118" y="657"/>
                  </a:cubicBezTo>
                  <a:cubicBezTo>
                    <a:pt x="1117" y="657"/>
                    <a:pt x="1117" y="657"/>
                    <a:pt x="1117" y="657"/>
                  </a:cubicBezTo>
                  <a:cubicBezTo>
                    <a:pt x="1116" y="658"/>
                    <a:pt x="1116" y="658"/>
                    <a:pt x="1116" y="658"/>
                  </a:cubicBezTo>
                  <a:cubicBezTo>
                    <a:pt x="1115" y="659"/>
                    <a:pt x="1115" y="659"/>
                    <a:pt x="1115" y="659"/>
                  </a:cubicBezTo>
                  <a:cubicBezTo>
                    <a:pt x="1110" y="660"/>
                    <a:pt x="1110" y="660"/>
                    <a:pt x="1110" y="660"/>
                  </a:cubicBezTo>
                  <a:cubicBezTo>
                    <a:pt x="1109" y="661"/>
                    <a:pt x="1109" y="661"/>
                    <a:pt x="1109" y="661"/>
                  </a:cubicBezTo>
                  <a:cubicBezTo>
                    <a:pt x="1106" y="662"/>
                    <a:pt x="1106" y="662"/>
                    <a:pt x="1106" y="662"/>
                  </a:cubicBezTo>
                  <a:cubicBezTo>
                    <a:pt x="1106" y="663"/>
                    <a:pt x="1106" y="663"/>
                    <a:pt x="1106" y="663"/>
                  </a:cubicBezTo>
                  <a:cubicBezTo>
                    <a:pt x="1105" y="666"/>
                    <a:pt x="1105" y="666"/>
                    <a:pt x="1105" y="666"/>
                  </a:cubicBezTo>
                  <a:cubicBezTo>
                    <a:pt x="1104" y="670"/>
                    <a:pt x="1104" y="670"/>
                    <a:pt x="1104" y="670"/>
                  </a:cubicBezTo>
                  <a:cubicBezTo>
                    <a:pt x="1103" y="672"/>
                    <a:pt x="1103" y="672"/>
                    <a:pt x="1103" y="672"/>
                  </a:cubicBezTo>
                  <a:cubicBezTo>
                    <a:pt x="1101" y="673"/>
                    <a:pt x="1101" y="673"/>
                    <a:pt x="1101" y="673"/>
                  </a:cubicBezTo>
                  <a:cubicBezTo>
                    <a:pt x="1099" y="674"/>
                    <a:pt x="1099" y="674"/>
                    <a:pt x="1099" y="674"/>
                  </a:cubicBezTo>
                  <a:cubicBezTo>
                    <a:pt x="1099" y="674"/>
                    <a:pt x="1099" y="674"/>
                    <a:pt x="1099" y="674"/>
                  </a:cubicBezTo>
                  <a:cubicBezTo>
                    <a:pt x="1098" y="675"/>
                    <a:pt x="1098" y="675"/>
                    <a:pt x="1098" y="675"/>
                  </a:cubicBezTo>
                  <a:cubicBezTo>
                    <a:pt x="1096" y="676"/>
                    <a:pt x="1096" y="676"/>
                    <a:pt x="1096" y="676"/>
                  </a:cubicBezTo>
                  <a:cubicBezTo>
                    <a:pt x="1095" y="677"/>
                    <a:pt x="1095" y="677"/>
                    <a:pt x="1095" y="677"/>
                  </a:cubicBezTo>
                  <a:cubicBezTo>
                    <a:pt x="1094" y="678"/>
                    <a:pt x="1094" y="678"/>
                    <a:pt x="1094" y="678"/>
                  </a:cubicBezTo>
                  <a:cubicBezTo>
                    <a:pt x="1089" y="679"/>
                    <a:pt x="1089" y="679"/>
                    <a:pt x="1089" y="679"/>
                  </a:cubicBezTo>
                  <a:cubicBezTo>
                    <a:pt x="1088" y="680"/>
                    <a:pt x="1088" y="680"/>
                    <a:pt x="1088" y="680"/>
                  </a:cubicBezTo>
                  <a:cubicBezTo>
                    <a:pt x="1087" y="681"/>
                    <a:pt x="1087" y="681"/>
                    <a:pt x="1087" y="681"/>
                  </a:cubicBezTo>
                  <a:cubicBezTo>
                    <a:pt x="1083" y="682"/>
                    <a:pt x="1083" y="682"/>
                    <a:pt x="1083" y="682"/>
                  </a:cubicBezTo>
                  <a:cubicBezTo>
                    <a:pt x="1083" y="682"/>
                    <a:pt x="1083" y="682"/>
                    <a:pt x="1083" y="682"/>
                  </a:cubicBezTo>
                  <a:cubicBezTo>
                    <a:pt x="1080" y="683"/>
                    <a:pt x="1080" y="683"/>
                    <a:pt x="1080" y="683"/>
                  </a:cubicBezTo>
                  <a:cubicBezTo>
                    <a:pt x="1079" y="684"/>
                    <a:pt x="1079" y="684"/>
                    <a:pt x="1079" y="684"/>
                  </a:cubicBezTo>
                  <a:cubicBezTo>
                    <a:pt x="1076" y="685"/>
                    <a:pt x="1076" y="685"/>
                    <a:pt x="1076" y="685"/>
                  </a:cubicBezTo>
                  <a:cubicBezTo>
                    <a:pt x="1075" y="686"/>
                    <a:pt x="1075" y="686"/>
                    <a:pt x="1075" y="686"/>
                  </a:cubicBezTo>
                  <a:cubicBezTo>
                    <a:pt x="1074" y="687"/>
                    <a:pt x="1074" y="687"/>
                    <a:pt x="1074" y="687"/>
                  </a:cubicBezTo>
                  <a:cubicBezTo>
                    <a:pt x="1073" y="689"/>
                    <a:pt x="1073" y="689"/>
                    <a:pt x="1073" y="689"/>
                  </a:cubicBezTo>
                  <a:cubicBezTo>
                    <a:pt x="1072" y="690"/>
                    <a:pt x="1072" y="690"/>
                    <a:pt x="1072" y="690"/>
                  </a:cubicBezTo>
                  <a:cubicBezTo>
                    <a:pt x="1071" y="691"/>
                    <a:pt x="1071" y="691"/>
                    <a:pt x="1071" y="691"/>
                  </a:cubicBezTo>
                  <a:cubicBezTo>
                    <a:pt x="1069" y="692"/>
                    <a:pt x="1069" y="692"/>
                    <a:pt x="1069" y="692"/>
                  </a:cubicBezTo>
                  <a:cubicBezTo>
                    <a:pt x="1068" y="693"/>
                    <a:pt x="1068" y="693"/>
                    <a:pt x="1068" y="693"/>
                  </a:cubicBezTo>
                  <a:cubicBezTo>
                    <a:pt x="1066" y="694"/>
                    <a:pt x="1066" y="694"/>
                    <a:pt x="1066" y="694"/>
                  </a:cubicBezTo>
                  <a:cubicBezTo>
                    <a:pt x="1062" y="694"/>
                    <a:pt x="1062" y="694"/>
                    <a:pt x="1062" y="694"/>
                  </a:cubicBezTo>
                  <a:cubicBezTo>
                    <a:pt x="1061" y="694"/>
                    <a:pt x="1061" y="694"/>
                    <a:pt x="1061" y="694"/>
                  </a:cubicBezTo>
                  <a:cubicBezTo>
                    <a:pt x="1060" y="695"/>
                    <a:pt x="1060" y="695"/>
                    <a:pt x="1060" y="695"/>
                  </a:cubicBezTo>
                  <a:cubicBezTo>
                    <a:pt x="1059" y="698"/>
                    <a:pt x="1059" y="698"/>
                    <a:pt x="1059" y="698"/>
                  </a:cubicBezTo>
                  <a:cubicBezTo>
                    <a:pt x="1057" y="698"/>
                    <a:pt x="1057" y="698"/>
                    <a:pt x="1057" y="698"/>
                  </a:cubicBezTo>
                  <a:cubicBezTo>
                    <a:pt x="1056" y="699"/>
                    <a:pt x="1056" y="699"/>
                    <a:pt x="1056" y="699"/>
                  </a:cubicBezTo>
                  <a:cubicBezTo>
                    <a:pt x="1052" y="700"/>
                    <a:pt x="1052" y="700"/>
                    <a:pt x="1052" y="700"/>
                  </a:cubicBezTo>
                  <a:cubicBezTo>
                    <a:pt x="1051" y="701"/>
                    <a:pt x="1051" y="701"/>
                    <a:pt x="1051" y="701"/>
                  </a:cubicBezTo>
                  <a:cubicBezTo>
                    <a:pt x="1048" y="702"/>
                    <a:pt x="1048" y="702"/>
                    <a:pt x="1048" y="702"/>
                  </a:cubicBezTo>
                  <a:cubicBezTo>
                    <a:pt x="1047" y="702"/>
                    <a:pt x="1047" y="702"/>
                    <a:pt x="1047" y="702"/>
                  </a:cubicBezTo>
                  <a:cubicBezTo>
                    <a:pt x="1046" y="702"/>
                    <a:pt x="1046" y="702"/>
                    <a:pt x="1046" y="702"/>
                  </a:cubicBezTo>
                  <a:cubicBezTo>
                    <a:pt x="1045" y="702"/>
                    <a:pt x="1045" y="702"/>
                    <a:pt x="1045" y="702"/>
                  </a:cubicBezTo>
                  <a:cubicBezTo>
                    <a:pt x="1045" y="701"/>
                    <a:pt x="1045" y="701"/>
                    <a:pt x="1045" y="701"/>
                  </a:cubicBezTo>
                  <a:cubicBezTo>
                    <a:pt x="1044" y="701"/>
                    <a:pt x="1044" y="701"/>
                    <a:pt x="1044" y="701"/>
                  </a:cubicBezTo>
                  <a:cubicBezTo>
                    <a:pt x="1042" y="701"/>
                    <a:pt x="1042" y="701"/>
                    <a:pt x="1042" y="701"/>
                  </a:cubicBezTo>
                  <a:cubicBezTo>
                    <a:pt x="1041" y="701"/>
                    <a:pt x="1041" y="701"/>
                    <a:pt x="1041" y="701"/>
                  </a:cubicBezTo>
                  <a:cubicBezTo>
                    <a:pt x="1040" y="702"/>
                    <a:pt x="1040" y="702"/>
                    <a:pt x="1040" y="702"/>
                  </a:cubicBezTo>
                  <a:cubicBezTo>
                    <a:pt x="1038" y="704"/>
                    <a:pt x="1038" y="704"/>
                    <a:pt x="1038" y="704"/>
                  </a:cubicBezTo>
                  <a:cubicBezTo>
                    <a:pt x="1037" y="706"/>
                    <a:pt x="1037" y="706"/>
                    <a:pt x="1037" y="706"/>
                  </a:cubicBezTo>
                  <a:cubicBezTo>
                    <a:pt x="1036" y="706"/>
                    <a:pt x="1036" y="706"/>
                    <a:pt x="1036" y="706"/>
                  </a:cubicBezTo>
                  <a:cubicBezTo>
                    <a:pt x="1035" y="707"/>
                    <a:pt x="1035" y="707"/>
                    <a:pt x="1035" y="707"/>
                  </a:cubicBezTo>
                  <a:cubicBezTo>
                    <a:pt x="1034" y="708"/>
                    <a:pt x="1034" y="708"/>
                    <a:pt x="1034" y="708"/>
                  </a:cubicBezTo>
                  <a:cubicBezTo>
                    <a:pt x="1033" y="710"/>
                    <a:pt x="1033" y="710"/>
                    <a:pt x="1033" y="710"/>
                  </a:cubicBezTo>
                  <a:cubicBezTo>
                    <a:pt x="1029" y="710"/>
                    <a:pt x="1029" y="710"/>
                    <a:pt x="1029" y="710"/>
                  </a:cubicBezTo>
                  <a:cubicBezTo>
                    <a:pt x="1029" y="710"/>
                    <a:pt x="1029" y="710"/>
                    <a:pt x="1029" y="710"/>
                  </a:cubicBezTo>
                  <a:cubicBezTo>
                    <a:pt x="1027" y="711"/>
                    <a:pt x="1027" y="711"/>
                    <a:pt x="1027" y="711"/>
                  </a:cubicBezTo>
                  <a:cubicBezTo>
                    <a:pt x="1026" y="712"/>
                    <a:pt x="1026" y="712"/>
                    <a:pt x="1026" y="712"/>
                  </a:cubicBezTo>
                  <a:cubicBezTo>
                    <a:pt x="1021" y="713"/>
                    <a:pt x="1021" y="713"/>
                    <a:pt x="1021" y="713"/>
                  </a:cubicBezTo>
                  <a:cubicBezTo>
                    <a:pt x="1018" y="714"/>
                    <a:pt x="1018" y="714"/>
                    <a:pt x="1018" y="714"/>
                  </a:cubicBezTo>
                  <a:cubicBezTo>
                    <a:pt x="1018" y="718"/>
                    <a:pt x="1018" y="718"/>
                    <a:pt x="1018" y="718"/>
                  </a:cubicBezTo>
                  <a:cubicBezTo>
                    <a:pt x="1018" y="719"/>
                    <a:pt x="1018" y="719"/>
                    <a:pt x="1018" y="719"/>
                  </a:cubicBezTo>
                  <a:cubicBezTo>
                    <a:pt x="1017" y="720"/>
                    <a:pt x="1017" y="720"/>
                    <a:pt x="1017" y="720"/>
                  </a:cubicBezTo>
                  <a:cubicBezTo>
                    <a:pt x="1016" y="723"/>
                    <a:pt x="1016" y="723"/>
                    <a:pt x="1016" y="723"/>
                  </a:cubicBezTo>
                  <a:cubicBezTo>
                    <a:pt x="1018" y="723"/>
                    <a:pt x="1018" y="723"/>
                    <a:pt x="1018" y="723"/>
                  </a:cubicBezTo>
                  <a:cubicBezTo>
                    <a:pt x="1018" y="725"/>
                    <a:pt x="1018" y="725"/>
                    <a:pt x="1018" y="725"/>
                  </a:cubicBezTo>
                  <a:cubicBezTo>
                    <a:pt x="1019" y="726"/>
                    <a:pt x="1019" y="726"/>
                    <a:pt x="1019" y="726"/>
                  </a:cubicBezTo>
                  <a:cubicBezTo>
                    <a:pt x="1020" y="728"/>
                    <a:pt x="1020" y="728"/>
                    <a:pt x="1020" y="728"/>
                  </a:cubicBezTo>
                  <a:cubicBezTo>
                    <a:pt x="1021" y="729"/>
                    <a:pt x="1021" y="729"/>
                    <a:pt x="1021" y="729"/>
                  </a:cubicBezTo>
                  <a:cubicBezTo>
                    <a:pt x="1022" y="731"/>
                    <a:pt x="1022" y="731"/>
                    <a:pt x="1022" y="731"/>
                  </a:cubicBezTo>
                  <a:cubicBezTo>
                    <a:pt x="1022" y="731"/>
                    <a:pt x="1022" y="731"/>
                    <a:pt x="1022" y="731"/>
                  </a:cubicBezTo>
                  <a:cubicBezTo>
                    <a:pt x="1023" y="732"/>
                    <a:pt x="1023" y="732"/>
                    <a:pt x="1023" y="732"/>
                  </a:cubicBezTo>
                  <a:cubicBezTo>
                    <a:pt x="1025" y="733"/>
                    <a:pt x="1025" y="733"/>
                    <a:pt x="1025" y="733"/>
                  </a:cubicBezTo>
                  <a:cubicBezTo>
                    <a:pt x="1028" y="733"/>
                    <a:pt x="1028" y="733"/>
                    <a:pt x="1028" y="733"/>
                  </a:cubicBezTo>
                  <a:cubicBezTo>
                    <a:pt x="1029" y="732"/>
                    <a:pt x="1029" y="732"/>
                    <a:pt x="1029" y="732"/>
                  </a:cubicBezTo>
                  <a:cubicBezTo>
                    <a:pt x="1030" y="731"/>
                    <a:pt x="1030" y="731"/>
                    <a:pt x="1030" y="731"/>
                  </a:cubicBezTo>
                  <a:cubicBezTo>
                    <a:pt x="1033" y="731"/>
                    <a:pt x="1033" y="731"/>
                    <a:pt x="1033" y="731"/>
                  </a:cubicBezTo>
                  <a:cubicBezTo>
                    <a:pt x="1034" y="730"/>
                    <a:pt x="1034" y="730"/>
                    <a:pt x="1034" y="730"/>
                  </a:cubicBezTo>
                  <a:cubicBezTo>
                    <a:pt x="1035" y="729"/>
                    <a:pt x="1035" y="729"/>
                    <a:pt x="1035" y="729"/>
                  </a:cubicBezTo>
                  <a:cubicBezTo>
                    <a:pt x="1036" y="728"/>
                    <a:pt x="1036" y="728"/>
                    <a:pt x="1036" y="728"/>
                  </a:cubicBezTo>
                  <a:cubicBezTo>
                    <a:pt x="1047" y="727"/>
                    <a:pt x="1047" y="727"/>
                    <a:pt x="1047" y="727"/>
                  </a:cubicBezTo>
                  <a:cubicBezTo>
                    <a:pt x="1048" y="726"/>
                    <a:pt x="1048" y="726"/>
                    <a:pt x="1048" y="726"/>
                  </a:cubicBezTo>
                  <a:cubicBezTo>
                    <a:pt x="1049" y="725"/>
                    <a:pt x="1049" y="725"/>
                    <a:pt x="1049" y="725"/>
                  </a:cubicBezTo>
                  <a:cubicBezTo>
                    <a:pt x="1050" y="724"/>
                    <a:pt x="1050" y="724"/>
                    <a:pt x="1050" y="724"/>
                  </a:cubicBezTo>
                  <a:cubicBezTo>
                    <a:pt x="1051" y="723"/>
                    <a:pt x="1051" y="723"/>
                    <a:pt x="1051" y="723"/>
                  </a:cubicBezTo>
                  <a:cubicBezTo>
                    <a:pt x="1054" y="723"/>
                    <a:pt x="1054" y="723"/>
                    <a:pt x="1054" y="723"/>
                  </a:cubicBezTo>
                  <a:cubicBezTo>
                    <a:pt x="1055" y="723"/>
                    <a:pt x="1055" y="723"/>
                    <a:pt x="1055" y="723"/>
                  </a:cubicBezTo>
                  <a:cubicBezTo>
                    <a:pt x="1057" y="723"/>
                    <a:pt x="1057" y="723"/>
                    <a:pt x="1057" y="723"/>
                  </a:cubicBezTo>
                  <a:cubicBezTo>
                    <a:pt x="1061" y="722"/>
                    <a:pt x="1061" y="722"/>
                    <a:pt x="1061" y="722"/>
                  </a:cubicBezTo>
                  <a:cubicBezTo>
                    <a:pt x="1067" y="721"/>
                    <a:pt x="1067" y="721"/>
                    <a:pt x="1067" y="721"/>
                  </a:cubicBezTo>
                  <a:cubicBezTo>
                    <a:pt x="1071" y="720"/>
                    <a:pt x="1071" y="720"/>
                    <a:pt x="1071" y="720"/>
                  </a:cubicBezTo>
                  <a:cubicBezTo>
                    <a:pt x="1072" y="719"/>
                    <a:pt x="1072" y="719"/>
                    <a:pt x="1072" y="719"/>
                  </a:cubicBezTo>
                  <a:cubicBezTo>
                    <a:pt x="1073" y="718"/>
                    <a:pt x="1073" y="718"/>
                    <a:pt x="1073" y="718"/>
                  </a:cubicBezTo>
                  <a:cubicBezTo>
                    <a:pt x="1074" y="717"/>
                    <a:pt x="1074" y="717"/>
                    <a:pt x="1074" y="717"/>
                  </a:cubicBezTo>
                  <a:cubicBezTo>
                    <a:pt x="1079" y="716"/>
                    <a:pt x="1079" y="716"/>
                    <a:pt x="1079" y="716"/>
                  </a:cubicBezTo>
                  <a:cubicBezTo>
                    <a:pt x="1081" y="715"/>
                    <a:pt x="1081" y="715"/>
                    <a:pt x="1081" y="715"/>
                  </a:cubicBezTo>
                  <a:cubicBezTo>
                    <a:pt x="1082" y="713"/>
                    <a:pt x="1082" y="713"/>
                    <a:pt x="1082" y="713"/>
                  </a:cubicBezTo>
                  <a:cubicBezTo>
                    <a:pt x="1083" y="712"/>
                    <a:pt x="1083" y="712"/>
                    <a:pt x="1083" y="712"/>
                  </a:cubicBezTo>
                  <a:cubicBezTo>
                    <a:pt x="1087" y="712"/>
                    <a:pt x="1087" y="712"/>
                    <a:pt x="1087" y="712"/>
                  </a:cubicBezTo>
                  <a:cubicBezTo>
                    <a:pt x="1090" y="713"/>
                    <a:pt x="1090" y="713"/>
                    <a:pt x="1090" y="713"/>
                  </a:cubicBezTo>
                  <a:cubicBezTo>
                    <a:pt x="1091" y="714"/>
                    <a:pt x="1091" y="714"/>
                    <a:pt x="1091" y="714"/>
                  </a:cubicBezTo>
                  <a:cubicBezTo>
                    <a:pt x="1091" y="716"/>
                    <a:pt x="1091" y="716"/>
                    <a:pt x="1091" y="716"/>
                  </a:cubicBezTo>
                  <a:cubicBezTo>
                    <a:pt x="1090" y="718"/>
                    <a:pt x="1090" y="718"/>
                    <a:pt x="1090" y="718"/>
                  </a:cubicBezTo>
                  <a:cubicBezTo>
                    <a:pt x="1089" y="719"/>
                    <a:pt x="1089" y="719"/>
                    <a:pt x="1089" y="719"/>
                  </a:cubicBezTo>
                  <a:cubicBezTo>
                    <a:pt x="1089" y="721"/>
                    <a:pt x="1089" y="721"/>
                    <a:pt x="1089" y="721"/>
                  </a:cubicBezTo>
                  <a:cubicBezTo>
                    <a:pt x="1089" y="723"/>
                    <a:pt x="1089" y="723"/>
                    <a:pt x="1089" y="723"/>
                  </a:cubicBezTo>
                  <a:cubicBezTo>
                    <a:pt x="1088" y="725"/>
                    <a:pt x="1088" y="725"/>
                    <a:pt x="1088" y="725"/>
                  </a:cubicBezTo>
                  <a:cubicBezTo>
                    <a:pt x="1088" y="729"/>
                    <a:pt x="1088" y="729"/>
                    <a:pt x="1088" y="729"/>
                  </a:cubicBezTo>
                  <a:cubicBezTo>
                    <a:pt x="1088" y="732"/>
                    <a:pt x="1088" y="732"/>
                    <a:pt x="1088" y="732"/>
                  </a:cubicBezTo>
                  <a:cubicBezTo>
                    <a:pt x="1087" y="734"/>
                    <a:pt x="1087" y="734"/>
                    <a:pt x="1087" y="734"/>
                  </a:cubicBezTo>
                  <a:cubicBezTo>
                    <a:pt x="1085" y="736"/>
                    <a:pt x="1085" y="736"/>
                    <a:pt x="1085" y="736"/>
                  </a:cubicBezTo>
                  <a:cubicBezTo>
                    <a:pt x="1084" y="739"/>
                    <a:pt x="1084" y="739"/>
                    <a:pt x="1084" y="739"/>
                  </a:cubicBezTo>
                  <a:cubicBezTo>
                    <a:pt x="1083" y="740"/>
                    <a:pt x="1083" y="740"/>
                    <a:pt x="1083" y="740"/>
                  </a:cubicBezTo>
                  <a:cubicBezTo>
                    <a:pt x="1083" y="742"/>
                    <a:pt x="1083" y="742"/>
                    <a:pt x="1083" y="742"/>
                  </a:cubicBezTo>
                  <a:cubicBezTo>
                    <a:pt x="1082" y="745"/>
                    <a:pt x="1082" y="745"/>
                    <a:pt x="1082" y="745"/>
                  </a:cubicBezTo>
                  <a:cubicBezTo>
                    <a:pt x="1081" y="746"/>
                    <a:pt x="1081" y="746"/>
                    <a:pt x="1081" y="746"/>
                  </a:cubicBezTo>
                  <a:cubicBezTo>
                    <a:pt x="1080" y="747"/>
                    <a:pt x="1080" y="747"/>
                    <a:pt x="1080" y="747"/>
                  </a:cubicBezTo>
                  <a:cubicBezTo>
                    <a:pt x="1079" y="748"/>
                    <a:pt x="1079" y="748"/>
                    <a:pt x="1079" y="748"/>
                  </a:cubicBezTo>
                  <a:cubicBezTo>
                    <a:pt x="1079" y="749"/>
                    <a:pt x="1079" y="749"/>
                    <a:pt x="1079" y="749"/>
                  </a:cubicBezTo>
                  <a:cubicBezTo>
                    <a:pt x="1077" y="752"/>
                    <a:pt x="1077" y="752"/>
                    <a:pt x="1077" y="752"/>
                  </a:cubicBezTo>
                  <a:cubicBezTo>
                    <a:pt x="1076" y="755"/>
                    <a:pt x="1076" y="755"/>
                    <a:pt x="1076" y="755"/>
                  </a:cubicBezTo>
                  <a:cubicBezTo>
                    <a:pt x="1075" y="756"/>
                    <a:pt x="1075" y="756"/>
                    <a:pt x="1075" y="756"/>
                  </a:cubicBezTo>
                  <a:cubicBezTo>
                    <a:pt x="1073" y="757"/>
                    <a:pt x="1073" y="757"/>
                    <a:pt x="1073" y="757"/>
                  </a:cubicBezTo>
                  <a:cubicBezTo>
                    <a:pt x="1072" y="758"/>
                    <a:pt x="1072" y="758"/>
                    <a:pt x="1072" y="758"/>
                  </a:cubicBezTo>
                  <a:cubicBezTo>
                    <a:pt x="1071" y="761"/>
                    <a:pt x="1071" y="761"/>
                    <a:pt x="1071" y="761"/>
                  </a:cubicBezTo>
                  <a:cubicBezTo>
                    <a:pt x="1070" y="764"/>
                    <a:pt x="1070" y="764"/>
                    <a:pt x="1070" y="764"/>
                  </a:cubicBezTo>
                  <a:cubicBezTo>
                    <a:pt x="1068" y="765"/>
                    <a:pt x="1068" y="765"/>
                    <a:pt x="1068" y="765"/>
                  </a:cubicBezTo>
                  <a:cubicBezTo>
                    <a:pt x="1068" y="766"/>
                    <a:pt x="1068" y="766"/>
                    <a:pt x="1068" y="766"/>
                  </a:cubicBezTo>
                  <a:cubicBezTo>
                    <a:pt x="1061" y="781"/>
                    <a:pt x="1042" y="779"/>
                    <a:pt x="1029" y="790"/>
                  </a:cubicBezTo>
                  <a:cubicBezTo>
                    <a:pt x="1018" y="799"/>
                    <a:pt x="1003" y="797"/>
                    <a:pt x="993" y="803"/>
                  </a:cubicBezTo>
                  <a:cubicBezTo>
                    <a:pt x="978" y="811"/>
                    <a:pt x="969" y="826"/>
                    <a:pt x="959" y="834"/>
                  </a:cubicBezTo>
                  <a:cubicBezTo>
                    <a:pt x="939" y="849"/>
                    <a:pt x="963" y="875"/>
                    <a:pt x="950" y="892"/>
                  </a:cubicBezTo>
                  <a:cubicBezTo>
                    <a:pt x="928" y="922"/>
                    <a:pt x="905" y="947"/>
                    <a:pt x="878" y="957"/>
                  </a:cubicBezTo>
                  <a:cubicBezTo>
                    <a:pt x="861" y="955"/>
                    <a:pt x="868" y="977"/>
                    <a:pt x="837" y="1018"/>
                  </a:cubicBezTo>
                  <a:cubicBezTo>
                    <a:pt x="834" y="1019"/>
                    <a:pt x="834" y="1019"/>
                    <a:pt x="834" y="1019"/>
                  </a:cubicBezTo>
                  <a:cubicBezTo>
                    <a:pt x="830" y="1020"/>
                    <a:pt x="830" y="1020"/>
                    <a:pt x="830" y="1020"/>
                  </a:cubicBezTo>
                  <a:cubicBezTo>
                    <a:pt x="829" y="1023"/>
                    <a:pt x="829" y="1023"/>
                    <a:pt x="829" y="1023"/>
                  </a:cubicBezTo>
                  <a:cubicBezTo>
                    <a:pt x="828" y="1024"/>
                    <a:pt x="828" y="1024"/>
                    <a:pt x="828" y="1024"/>
                  </a:cubicBezTo>
                  <a:cubicBezTo>
                    <a:pt x="827" y="1024"/>
                    <a:pt x="827" y="1024"/>
                    <a:pt x="827" y="1024"/>
                  </a:cubicBezTo>
                  <a:cubicBezTo>
                    <a:pt x="825" y="1026"/>
                    <a:pt x="825" y="1026"/>
                    <a:pt x="825" y="1026"/>
                  </a:cubicBezTo>
                  <a:cubicBezTo>
                    <a:pt x="824" y="1027"/>
                    <a:pt x="824" y="1027"/>
                    <a:pt x="824" y="1027"/>
                  </a:cubicBezTo>
                  <a:cubicBezTo>
                    <a:pt x="823" y="1028"/>
                    <a:pt x="823" y="1028"/>
                    <a:pt x="823" y="1028"/>
                  </a:cubicBezTo>
                  <a:cubicBezTo>
                    <a:pt x="821" y="1029"/>
                    <a:pt x="821" y="1029"/>
                    <a:pt x="821" y="1029"/>
                  </a:cubicBezTo>
                  <a:cubicBezTo>
                    <a:pt x="820" y="1030"/>
                    <a:pt x="820" y="1030"/>
                    <a:pt x="820" y="1030"/>
                  </a:cubicBezTo>
                  <a:cubicBezTo>
                    <a:pt x="819" y="1031"/>
                    <a:pt x="819" y="1031"/>
                    <a:pt x="819" y="1031"/>
                  </a:cubicBezTo>
                  <a:cubicBezTo>
                    <a:pt x="809" y="1034"/>
                    <a:pt x="774" y="1033"/>
                    <a:pt x="765" y="1035"/>
                  </a:cubicBezTo>
                  <a:cubicBezTo>
                    <a:pt x="745" y="1041"/>
                    <a:pt x="751" y="1049"/>
                    <a:pt x="727" y="1054"/>
                  </a:cubicBezTo>
                  <a:cubicBezTo>
                    <a:pt x="717" y="1055"/>
                    <a:pt x="717" y="1055"/>
                    <a:pt x="717" y="1055"/>
                  </a:cubicBezTo>
                  <a:cubicBezTo>
                    <a:pt x="705" y="1055"/>
                    <a:pt x="705" y="1055"/>
                    <a:pt x="705" y="1055"/>
                  </a:cubicBezTo>
                  <a:cubicBezTo>
                    <a:pt x="704" y="1055"/>
                    <a:pt x="704" y="1055"/>
                    <a:pt x="704" y="1055"/>
                  </a:cubicBezTo>
                  <a:cubicBezTo>
                    <a:pt x="701" y="1055"/>
                    <a:pt x="701" y="1055"/>
                    <a:pt x="701" y="1055"/>
                  </a:cubicBezTo>
                  <a:cubicBezTo>
                    <a:pt x="700" y="1054"/>
                    <a:pt x="700" y="1054"/>
                    <a:pt x="700" y="1054"/>
                  </a:cubicBezTo>
                  <a:cubicBezTo>
                    <a:pt x="700" y="1053"/>
                    <a:pt x="700" y="1053"/>
                    <a:pt x="700" y="1053"/>
                  </a:cubicBezTo>
                  <a:cubicBezTo>
                    <a:pt x="700" y="1052"/>
                    <a:pt x="700" y="1052"/>
                    <a:pt x="700" y="1052"/>
                  </a:cubicBezTo>
                  <a:cubicBezTo>
                    <a:pt x="700" y="1049"/>
                    <a:pt x="700" y="1049"/>
                    <a:pt x="700" y="1049"/>
                  </a:cubicBezTo>
                  <a:cubicBezTo>
                    <a:pt x="702" y="1049"/>
                    <a:pt x="702" y="1049"/>
                    <a:pt x="702" y="1049"/>
                  </a:cubicBezTo>
                  <a:cubicBezTo>
                    <a:pt x="701" y="1048"/>
                    <a:pt x="701" y="1048"/>
                    <a:pt x="701" y="1048"/>
                  </a:cubicBezTo>
                  <a:cubicBezTo>
                    <a:pt x="700" y="1047"/>
                    <a:pt x="700" y="1047"/>
                    <a:pt x="700" y="1047"/>
                  </a:cubicBezTo>
                  <a:cubicBezTo>
                    <a:pt x="699" y="1046"/>
                    <a:pt x="699" y="1046"/>
                    <a:pt x="699" y="1046"/>
                  </a:cubicBezTo>
                  <a:cubicBezTo>
                    <a:pt x="698" y="1044"/>
                    <a:pt x="698" y="1044"/>
                    <a:pt x="698" y="1044"/>
                  </a:cubicBezTo>
                  <a:cubicBezTo>
                    <a:pt x="696" y="1041"/>
                    <a:pt x="696" y="1041"/>
                    <a:pt x="696" y="1041"/>
                  </a:cubicBezTo>
                  <a:cubicBezTo>
                    <a:pt x="694" y="1041"/>
                    <a:pt x="694" y="1041"/>
                    <a:pt x="694" y="1041"/>
                  </a:cubicBezTo>
                  <a:cubicBezTo>
                    <a:pt x="692" y="1040"/>
                    <a:pt x="692" y="1040"/>
                    <a:pt x="692" y="1040"/>
                  </a:cubicBezTo>
                  <a:cubicBezTo>
                    <a:pt x="691" y="1039"/>
                    <a:pt x="691" y="1039"/>
                    <a:pt x="691" y="1039"/>
                  </a:cubicBezTo>
                  <a:cubicBezTo>
                    <a:pt x="690" y="1038"/>
                    <a:pt x="690" y="1038"/>
                    <a:pt x="690" y="1038"/>
                  </a:cubicBezTo>
                  <a:cubicBezTo>
                    <a:pt x="688" y="1037"/>
                    <a:pt x="688" y="1037"/>
                    <a:pt x="688" y="1037"/>
                  </a:cubicBezTo>
                  <a:cubicBezTo>
                    <a:pt x="687" y="1036"/>
                    <a:pt x="687" y="1036"/>
                    <a:pt x="687" y="1036"/>
                  </a:cubicBezTo>
                  <a:cubicBezTo>
                    <a:pt x="686" y="1034"/>
                    <a:pt x="686" y="1034"/>
                    <a:pt x="686" y="1034"/>
                  </a:cubicBezTo>
                  <a:cubicBezTo>
                    <a:pt x="685" y="1032"/>
                    <a:pt x="685" y="1032"/>
                    <a:pt x="685" y="1032"/>
                  </a:cubicBezTo>
                  <a:cubicBezTo>
                    <a:pt x="684" y="1031"/>
                    <a:pt x="684" y="1031"/>
                    <a:pt x="684" y="1031"/>
                  </a:cubicBezTo>
                  <a:cubicBezTo>
                    <a:pt x="684" y="1029"/>
                    <a:pt x="684" y="1029"/>
                    <a:pt x="684" y="1029"/>
                  </a:cubicBezTo>
                  <a:cubicBezTo>
                    <a:pt x="690" y="1022"/>
                    <a:pt x="651" y="997"/>
                    <a:pt x="685" y="959"/>
                  </a:cubicBezTo>
                  <a:cubicBezTo>
                    <a:pt x="686" y="959"/>
                    <a:pt x="686" y="959"/>
                    <a:pt x="686" y="959"/>
                  </a:cubicBezTo>
                  <a:cubicBezTo>
                    <a:pt x="687" y="958"/>
                    <a:pt x="687" y="958"/>
                    <a:pt x="687" y="958"/>
                  </a:cubicBezTo>
                  <a:cubicBezTo>
                    <a:pt x="687" y="957"/>
                    <a:pt x="687" y="957"/>
                    <a:pt x="687" y="957"/>
                  </a:cubicBezTo>
                  <a:cubicBezTo>
                    <a:pt x="687" y="952"/>
                    <a:pt x="687" y="952"/>
                    <a:pt x="687" y="952"/>
                  </a:cubicBezTo>
                  <a:cubicBezTo>
                    <a:pt x="687" y="951"/>
                    <a:pt x="687" y="951"/>
                    <a:pt x="687" y="951"/>
                  </a:cubicBezTo>
                  <a:cubicBezTo>
                    <a:pt x="686" y="949"/>
                    <a:pt x="686" y="949"/>
                    <a:pt x="686" y="949"/>
                  </a:cubicBezTo>
                  <a:cubicBezTo>
                    <a:pt x="685" y="948"/>
                    <a:pt x="685" y="948"/>
                    <a:pt x="685" y="948"/>
                  </a:cubicBezTo>
                  <a:cubicBezTo>
                    <a:pt x="684" y="947"/>
                    <a:pt x="684" y="947"/>
                    <a:pt x="684" y="947"/>
                  </a:cubicBezTo>
                  <a:cubicBezTo>
                    <a:pt x="683" y="945"/>
                    <a:pt x="683" y="945"/>
                    <a:pt x="683" y="945"/>
                  </a:cubicBezTo>
                  <a:cubicBezTo>
                    <a:pt x="678" y="933"/>
                    <a:pt x="713" y="928"/>
                    <a:pt x="700" y="914"/>
                  </a:cubicBezTo>
                  <a:cubicBezTo>
                    <a:pt x="675" y="903"/>
                    <a:pt x="680" y="897"/>
                    <a:pt x="672" y="885"/>
                  </a:cubicBezTo>
                  <a:cubicBezTo>
                    <a:pt x="668" y="878"/>
                    <a:pt x="660" y="858"/>
                    <a:pt x="648" y="853"/>
                  </a:cubicBezTo>
                  <a:cubicBezTo>
                    <a:pt x="646" y="858"/>
                    <a:pt x="646" y="858"/>
                    <a:pt x="646" y="858"/>
                  </a:cubicBezTo>
                  <a:cubicBezTo>
                    <a:pt x="647" y="857"/>
                    <a:pt x="647" y="857"/>
                    <a:pt x="647" y="857"/>
                  </a:cubicBezTo>
                  <a:cubicBezTo>
                    <a:pt x="647" y="856"/>
                    <a:pt x="647" y="856"/>
                    <a:pt x="647" y="856"/>
                  </a:cubicBezTo>
                  <a:cubicBezTo>
                    <a:pt x="647" y="854"/>
                    <a:pt x="647" y="854"/>
                    <a:pt x="647" y="854"/>
                  </a:cubicBezTo>
                  <a:cubicBezTo>
                    <a:pt x="648" y="853"/>
                    <a:pt x="648" y="853"/>
                    <a:pt x="648" y="853"/>
                  </a:cubicBezTo>
                  <a:cubicBezTo>
                    <a:pt x="648" y="853"/>
                    <a:pt x="648" y="853"/>
                    <a:pt x="648" y="853"/>
                  </a:cubicBezTo>
                  <a:cubicBezTo>
                    <a:pt x="647" y="852"/>
                    <a:pt x="647" y="852"/>
                    <a:pt x="647" y="852"/>
                  </a:cubicBezTo>
                  <a:cubicBezTo>
                    <a:pt x="647" y="848"/>
                    <a:pt x="647" y="848"/>
                    <a:pt x="647" y="848"/>
                  </a:cubicBezTo>
                  <a:cubicBezTo>
                    <a:pt x="648" y="845"/>
                    <a:pt x="648" y="845"/>
                    <a:pt x="648" y="845"/>
                  </a:cubicBezTo>
                  <a:cubicBezTo>
                    <a:pt x="650" y="843"/>
                    <a:pt x="650" y="843"/>
                    <a:pt x="650" y="843"/>
                  </a:cubicBezTo>
                  <a:cubicBezTo>
                    <a:pt x="652" y="842"/>
                    <a:pt x="652" y="842"/>
                    <a:pt x="652" y="842"/>
                  </a:cubicBezTo>
                  <a:cubicBezTo>
                    <a:pt x="652" y="835"/>
                    <a:pt x="652" y="835"/>
                    <a:pt x="652" y="835"/>
                  </a:cubicBezTo>
                  <a:cubicBezTo>
                    <a:pt x="654" y="835"/>
                    <a:pt x="654" y="835"/>
                    <a:pt x="654" y="835"/>
                  </a:cubicBezTo>
                  <a:cubicBezTo>
                    <a:pt x="653" y="830"/>
                    <a:pt x="653" y="830"/>
                    <a:pt x="653" y="830"/>
                  </a:cubicBezTo>
                  <a:cubicBezTo>
                    <a:pt x="652" y="829"/>
                    <a:pt x="652" y="829"/>
                    <a:pt x="652" y="829"/>
                  </a:cubicBezTo>
                  <a:cubicBezTo>
                    <a:pt x="652" y="827"/>
                    <a:pt x="652" y="827"/>
                    <a:pt x="652" y="827"/>
                  </a:cubicBezTo>
                  <a:cubicBezTo>
                    <a:pt x="648" y="823"/>
                    <a:pt x="648" y="823"/>
                    <a:pt x="648" y="823"/>
                  </a:cubicBezTo>
                  <a:cubicBezTo>
                    <a:pt x="646" y="824"/>
                    <a:pt x="646" y="824"/>
                    <a:pt x="646" y="824"/>
                  </a:cubicBezTo>
                  <a:cubicBezTo>
                    <a:pt x="646" y="830"/>
                    <a:pt x="646" y="830"/>
                    <a:pt x="646" y="830"/>
                  </a:cubicBezTo>
                  <a:cubicBezTo>
                    <a:pt x="644" y="831"/>
                    <a:pt x="644" y="831"/>
                    <a:pt x="644" y="831"/>
                  </a:cubicBezTo>
                  <a:cubicBezTo>
                    <a:pt x="641" y="831"/>
                    <a:pt x="641" y="831"/>
                    <a:pt x="641" y="831"/>
                  </a:cubicBezTo>
                  <a:cubicBezTo>
                    <a:pt x="638" y="830"/>
                    <a:pt x="638" y="830"/>
                    <a:pt x="638" y="830"/>
                  </a:cubicBezTo>
                  <a:cubicBezTo>
                    <a:pt x="637" y="829"/>
                    <a:pt x="637" y="829"/>
                    <a:pt x="637" y="829"/>
                  </a:cubicBezTo>
                  <a:cubicBezTo>
                    <a:pt x="637" y="825"/>
                    <a:pt x="637" y="825"/>
                    <a:pt x="637" y="825"/>
                  </a:cubicBezTo>
                  <a:cubicBezTo>
                    <a:pt x="638" y="824"/>
                    <a:pt x="638" y="824"/>
                    <a:pt x="638" y="824"/>
                  </a:cubicBezTo>
                  <a:cubicBezTo>
                    <a:pt x="640" y="822"/>
                    <a:pt x="640" y="822"/>
                    <a:pt x="640" y="822"/>
                  </a:cubicBezTo>
                  <a:cubicBezTo>
                    <a:pt x="640" y="821"/>
                    <a:pt x="640" y="821"/>
                    <a:pt x="640" y="821"/>
                  </a:cubicBezTo>
                  <a:cubicBezTo>
                    <a:pt x="641" y="820"/>
                    <a:pt x="641" y="820"/>
                    <a:pt x="641" y="820"/>
                  </a:cubicBezTo>
                  <a:cubicBezTo>
                    <a:pt x="644" y="818"/>
                    <a:pt x="644" y="818"/>
                    <a:pt x="644" y="818"/>
                  </a:cubicBezTo>
                  <a:cubicBezTo>
                    <a:pt x="644" y="816"/>
                    <a:pt x="644" y="816"/>
                    <a:pt x="644" y="816"/>
                  </a:cubicBezTo>
                  <a:cubicBezTo>
                    <a:pt x="641" y="815"/>
                    <a:pt x="641" y="815"/>
                    <a:pt x="641" y="815"/>
                  </a:cubicBezTo>
                  <a:cubicBezTo>
                    <a:pt x="640" y="817"/>
                    <a:pt x="640" y="817"/>
                    <a:pt x="640" y="817"/>
                  </a:cubicBezTo>
                  <a:cubicBezTo>
                    <a:pt x="637" y="818"/>
                    <a:pt x="637" y="818"/>
                    <a:pt x="637" y="818"/>
                  </a:cubicBezTo>
                  <a:cubicBezTo>
                    <a:pt x="620" y="818"/>
                    <a:pt x="608" y="827"/>
                    <a:pt x="602" y="806"/>
                  </a:cubicBezTo>
                  <a:cubicBezTo>
                    <a:pt x="601" y="804"/>
                    <a:pt x="601" y="804"/>
                    <a:pt x="601" y="804"/>
                  </a:cubicBezTo>
                  <a:cubicBezTo>
                    <a:pt x="600" y="803"/>
                    <a:pt x="600" y="803"/>
                    <a:pt x="600" y="803"/>
                  </a:cubicBezTo>
                  <a:cubicBezTo>
                    <a:pt x="599" y="802"/>
                    <a:pt x="599" y="802"/>
                    <a:pt x="599" y="802"/>
                  </a:cubicBezTo>
                  <a:cubicBezTo>
                    <a:pt x="598" y="801"/>
                    <a:pt x="598" y="801"/>
                    <a:pt x="598" y="801"/>
                  </a:cubicBezTo>
                  <a:cubicBezTo>
                    <a:pt x="598" y="800"/>
                    <a:pt x="598" y="800"/>
                    <a:pt x="598" y="800"/>
                  </a:cubicBezTo>
                  <a:cubicBezTo>
                    <a:pt x="596" y="799"/>
                    <a:pt x="596" y="799"/>
                    <a:pt x="596" y="799"/>
                  </a:cubicBezTo>
                  <a:cubicBezTo>
                    <a:pt x="595" y="798"/>
                    <a:pt x="595" y="798"/>
                    <a:pt x="595" y="798"/>
                  </a:cubicBezTo>
                  <a:cubicBezTo>
                    <a:pt x="593" y="797"/>
                    <a:pt x="593" y="797"/>
                    <a:pt x="593" y="797"/>
                  </a:cubicBezTo>
                  <a:cubicBezTo>
                    <a:pt x="569" y="789"/>
                    <a:pt x="582" y="757"/>
                    <a:pt x="559" y="757"/>
                  </a:cubicBezTo>
                  <a:cubicBezTo>
                    <a:pt x="556" y="738"/>
                    <a:pt x="528" y="735"/>
                    <a:pt x="496" y="744"/>
                  </a:cubicBezTo>
                  <a:cubicBezTo>
                    <a:pt x="480" y="748"/>
                    <a:pt x="468" y="745"/>
                    <a:pt x="451" y="746"/>
                  </a:cubicBezTo>
                  <a:cubicBezTo>
                    <a:pt x="443" y="746"/>
                    <a:pt x="440" y="751"/>
                    <a:pt x="419" y="747"/>
                  </a:cubicBezTo>
                  <a:cubicBezTo>
                    <a:pt x="408" y="745"/>
                    <a:pt x="391" y="742"/>
                    <a:pt x="379" y="735"/>
                  </a:cubicBezTo>
                  <a:cubicBezTo>
                    <a:pt x="369" y="730"/>
                    <a:pt x="362" y="724"/>
                    <a:pt x="362" y="716"/>
                  </a:cubicBezTo>
                  <a:cubicBezTo>
                    <a:pt x="360" y="715"/>
                    <a:pt x="360" y="715"/>
                    <a:pt x="360" y="715"/>
                  </a:cubicBezTo>
                  <a:cubicBezTo>
                    <a:pt x="359" y="713"/>
                    <a:pt x="359" y="713"/>
                    <a:pt x="359" y="713"/>
                  </a:cubicBezTo>
                  <a:cubicBezTo>
                    <a:pt x="359" y="711"/>
                    <a:pt x="359" y="711"/>
                    <a:pt x="359" y="711"/>
                  </a:cubicBezTo>
                  <a:cubicBezTo>
                    <a:pt x="359" y="709"/>
                    <a:pt x="359" y="709"/>
                    <a:pt x="359" y="709"/>
                  </a:cubicBezTo>
                  <a:cubicBezTo>
                    <a:pt x="359" y="704"/>
                    <a:pt x="359" y="704"/>
                    <a:pt x="359" y="704"/>
                  </a:cubicBezTo>
                  <a:cubicBezTo>
                    <a:pt x="360" y="703"/>
                    <a:pt x="360" y="703"/>
                    <a:pt x="360" y="703"/>
                  </a:cubicBezTo>
                  <a:cubicBezTo>
                    <a:pt x="361" y="701"/>
                    <a:pt x="361" y="701"/>
                    <a:pt x="361" y="701"/>
                  </a:cubicBezTo>
                  <a:cubicBezTo>
                    <a:pt x="360" y="700"/>
                    <a:pt x="360" y="700"/>
                    <a:pt x="360" y="700"/>
                  </a:cubicBezTo>
                  <a:cubicBezTo>
                    <a:pt x="359" y="698"/>
                    <a:pt x="359" y="698"/>
                    <a:pt x="359" y="698"/>
                  </a:cubicBezTo>
                  <a:cubicBezTo>
                    <a:pt x="358" y="697"/>
                    <a:pt x="358" y="697"/>
                    <a:pt x="358" y="697"/>
                  </a:cubicBezTo>
                  <a:cubicBezTo>
                    <a:pt x="356" y="695"/>
                    <a:pt x="356" y="695"/>
                    <a:pt x="356" y="695"/>
                  </a:cubicBezTo>
                  <a:cubicBezTo>
                    <a:pt x="355" y="692"/>
                    <a:pt x="355" y="692"/>
                    <a:pt x="355" y="692"/>
                  </a:cubicBezTo>
                  <a:cubicBezTo>
                    <a:pt x="352" y="690"/>
                    <a:pt x="352" y="690"/>
                    <a:pt x="352" y="690"/>
                  </a:cubicBezTo>
                  <a:cubicBezTo>
                    <a:pt x="352" y="689"/>
                    <a:pt x="352" y="689"/>
                    <a:pt x="352" y="689"/>
                  </a:cubicBezTo>
                  <a:cubicBezTo>
                    <a:pt x="352" y="686"/>
                    <a:pt x="352" y="686"/>
                    <a:pt x="352" y="686"/>
                  </a:cubicBezTo>
                  <a:cubicBezTo>
                    <a:pt x="352" y="685"/>
                    <a:pt x="352" y="685"/>
                    <a:pt x="352" y="685"/>
                  </a:cubicBezTo>
                  <a:cubicBezTo>
                    <a:pt x="354" y="683"/>
                    <a:pt x="354" y="683"/>
                    <a:pt x="354" y="683"/>
                  </a:cubicBezTo>
                  <a:cubicBezTo>
                    <a:pt x="355" y="682"/>
                    <a:pt x="355" y="682"/>
                    <a:pt x="355" y="682"/>
                  </a:cubicBezTo>
                  <a:cubicBezTo>
                    <a:pt x="356" y="681"/>
                    <a:pt x="356" y="681"/>
                    <a:pt x="356" y="681"/>
                  </a:cubicBezTo>
                  <a:cubicBezTo>
                    <a:pt x="357" y="680"/>
                    <a:pt x="357" y="680"/>
                    <a:pt x="357" y="680"/>
                  </a:cubicBezTo>
                  <a:cubicBezTo>
                    <a:pt x="358" y="679"/>
                    <a:pt x="358" y="679"/>
                    <a:pt x="358" y="679"/>
                  </a:cubicBezTo>
                  <a:cubicBezTo>
                    <a:pt x="359" y="677"/>
                    <a:pt x="359" y="677"/>
                    <a:pt x="359" y="677"/>
                  </a:cubicBezTo>
                  <a:cubicBezTo>
                    <a:pt x="359" y="674"/>
                    <a:pt x="359" y="674"/>
                    <a:pt x="359" y="674"/>
                  </a:cubicBezTo>
                  <a:cubicBezTo>
                    <a:pt x="360" y="673"/>
                    <a:pt x="360" y="673"/>
                    <a:pt x="360" y="673"/>
                  </a:cubicBezTo>
                  <a:cubicBezTo>
                    <a:pt x="361" y="660"/>
                    <a:pt x="361" y="660"/>
                    <a:pt x="361" y="660"/>
                  </a:cubicBezTo>
                  <a:cubicBezTo>
                    <a:pt x="362" y="657"/>
                    <a:pt x="362" y="657"/>
                    <a:pt x="362" y="657"/>
                  </a:cubicBezTo>
                  <a:cubicBezTo>
                    <a:pt x="363" y="656"/>
                    <a:pt x="363" y="656"/>
                    <a:pt x="363" y="656"/>
                  </a:cubicBezTo>
                  <a:cubicBezTo>
                    <a:pt x="363" y="654"/>
                    <a:pt x="363" y="654"/>
                    <a:pt x="363" y="654"/>
                  </a:cubicBezTo>
                  <a:cubicBezTo>
                    <a:pt x="364" y="650"/>
                    <a:pt x="364" y="650"/>
                    <a:pt x="364" y="650"/>
                  </a:cubicBezTo>
                  <a:cubicBezTo>
                    <a:pt x="364" y="646"/>
                    <a:pt x="364" y="646"/>
                    <a:pt x="364" y="646"/>
                  </a:cubicBezTo>
                  <a:cubicBezTo>
                    <a:pt x="363" y="642"/>
                    <a:pt x="363" y="642"/>
                    <a:pt x="363" y="642"/>
                  </a:cubicBezTo>
                  <a:cubicBezTo>
                    <a:pt x="363" y="636"/>
                    <a:pt x="363" y="636"/>
                    <a:pt x="363" y="636"/>
                  </a:cubicBezTo>
                  <a:cubicBezTo>
                    <a:pt x="362" y="634"/>
                    <a:pt x="362" y="634"/>
                    <a:pt x="362" y="634"/>
                  </a:cubicBezTo>
                  <a:cubicBezTo>
                    <a:pt x="361" y="633"/>
                    <a:pt x="361" y="633"/>
                    <a:pt x="361" y="633"/>
                  </a:cubicBezTo>
                  <a:cubicBezTo>
                    <a:pt x="360" y="632"/>
                    <a:pt x="360" y="632"/>
                    <a:pt x="360" y="632"/>
                  </a:cubicBezTo>
                  <a:cubicBezTo>
                    <a:pt x="359" y="630"/>
                    <a:pt x="359" y="630"/>
                    <a:pt x="359" y="630"/>
                  </a:cubicBezTo>
                  <a:cubicBezTo>
                    <a:pt x="359" y="629"/>
                    <a:pt x="359" y="629"/>
                    <a:pt x="359" y="629"/>
                  </a:cubicBezTo>
                  <a:cubicBezTo>
                    <a:pt x="359" y="625"/>
                    <a:pt x="359" y="625"/>
                    <a:pt x="359" y="625"/>
                  </a:cubicBezTo>
                  <a:cubicBezTo>
                    <a:pt x="360" y="624"/>
                    <a:pt x="360" y="624"/>
                    <a:pt x="360" y="624"/>
                  </a:cubicBezTo>
                  <a:cubicBezTo>
                    <a:pt x="361" y="623"/>
                    <a:pt x="361" y="623"/>
                    <a:pt x="361" y="623"/>
                  </a:cubicBezTo>
                  <a:cubicBezTo>
                    <a:pt x="361" y="622"/>
                    <a:pt x="361" y="622"/>
                    <a:pt x="361" y="622"/>
                  </a:cubicBezTo>
                  <a:cubicBezTo>
                    <a:pt x="357" y="616"/>
                    <a:pt x="357" y="616"/>
                    <a:pt x="357" y="616"/>
                  </a:cubicBezTo>
                  <a:cubicBezTo>
                    <a:pt x="356" y="614"/>
                    <a:pt x="356" y="614"/>
                    <a:pt x="356" y="614"/>
                  </a:cubicBezTo>
                  <a:cubicBezTo>
                    <a:pt x="354" y="614"/>
                    <a:pt x="354" y="614"/>
                    <a:pt x="354" y="614"/>
                  </a:cubicBezTo>
                  <a:cubicBezTo>
                    <a:pt x="353" y="612"/>
                    <a:pt x="353" y="612"/>
                    <a:pt x="353" y="612"/>
                  </a:cubicBezTo>
                  <a:cubicBezTo>
                    <a:pt x="353" y="600"/>
                    <a:pt x="353" y="600"/>
                    <a:pt x="353" y="600"/>
                  </a:cubicBezTo>
                  <a:cubicBezTo>
                    <a:pt x="354" y="598"/>
                    <a:pt x="354" y="598"/>
                    <a:pt x="354" y="598"/>
                  </a:cubicBezTo>
                  <a:cubicBezTo>
                    <a:pt x="355" y="592"/>
                    <a:pt x="355" y="592"/>
                    <a:pt x="355" y="592"/>
                  </a:cubicBezTo>
                  <a:cubicBezTo>
                    <a:pt x="356" y="592"/>
                    <a:pt x="356" y="592"/>
                    <a:pt x="356" y="592"/>
                  </a:cubicBezTo>
                  <a:cubicBezTo>
                    <a:pt x="356" y="590"/>
                    <a:pt x="356" y="590"/>
                    <a:pt x="356" y="590"/>
                  </a:cubicBezTo>
                  <a:cubicBezTo>
                    <a:pt x="359" y="587"/>
                    <a:pt x="359" y="587"/>
                    <a:pt x="359" y="587"/>
                  </a:cubicBezTo>
                  <a:cubicBezTo>
                    <a:pt x="359" y="585"/>
                    <a:pt x="359" y="585"/>
                    <a:pt x="359" y="585"/>
                  </a:cubicBezTo>
                  <a:cubicBezTo>
                    <a:pt x="360" y="584"/>
                    <a:pt x="360" y="584"/>
                    <a:pt x="360" y="584"/>
                  </a:cubicBezTo>
                  <a:cubicBezTo>
                    <a:pt x="361" y="579"/>
                    <a:pt x="361" y="579"/>
                    <a:pt x="361" y="579"/>
                  </a:cubicBezTo>
                  <a:cubicBezTo>
                    <a:pt x="363" y="578"/>
                    <a:pt x="363" y="578"/>
                    <a:pt x="363" y="578"/>
                  </a:cubicBezTo>
                  <a:cubicBezTo>
                    <a:pt x="363" y="576"/>
                    <a:pt x="363" y="576"/>
                    <a:pt x="363" y="576"/>
                  </a:cubicBezTo>
                  <a:cubicBezTo>
                    <a:pt x="365" y="574"/>
                    <a:pt x="365" y="574"/>
                    <a:pt x="365" y="574"/>
                  </a:cubicBezTo>
                  <a:cubicBezTo>
                    <a:pt x="365" y="572"/>
                    <a:pt x="365" y="572"/>
                    <a:pt x="365" y="572"/>
                  </a:cubicBezTo>
                  <a:cubicBezTo>
                    <a:pt x="366" y="568"/>
                    <a:pt x="366" y="568"/>
                    <a:pt x="366" y="568"/>
                  </a:cubicBezTo>
                  <a:cubicBezTo>
                    <a:pt x="367" y="565"/>
                    <a:pt x="367" y="565"/>
                    <a:pt x="367" y="565"/>
                  </a:cubicBezTo>
                  <a:cubicBezTo>
                    <a:pt x="368" y="564"/>
                    <a:pt x="368" y="564"/>
                    <a:pt x="368" y="564"/>
                  </a:cubicBezTo>
                  <a:cubicBezTo>
                    <a:pt x="369" y="563"/>
                    <a:pt x="369" y="563"/>
                    <a:pt x="369" y="563"/>
                  </a:cubicBezTo>
                  <a:cubicBezTo>
                    <a:pt x="370" y="562"/>
                    <a:pt x="370" y="562"/>
                    <a:pt x="370" y="562"/>
                  </a:cubicBezTo>
                  <a:cubicBezTo>
                    <a:pt x="371" y="561"/>
                    <a:pt x="371" y="561"/>
                    <a:pt x="371" y="561"/>
                  </a:cubicBezTo>
                  <a:cubicBezTo>
                    <a:pt x="371" y="560"/>
                    <a:pt x="371" y="560"/>
                    <a:pt x="371" y="560"/>
                  </a:cubicBezTo>
                  <a:cubicBezTo>
                    <a:pt x="372" y="560"/>
                    <a:pt x="372" y="560"/>
                    <a:pt x="372" y="560"/>
                  </a:cubicBezTo>
                  <a:cubicBezTo>
                    <a:pt x="374" y="558"/>
                    <a:pt x="374" y="558"/>
                    <a:pt x="374" y="558"/>
                  </a:cubicBezTo>
                  <a:cubicBezTo>
                    <a:pt x="375" y="551"/>
                    <a:pt x="375" y="551"/>
                    <a:pt x="375" y="551"/>
                  </a:cubicBezTo>
                  <a:cubicBezTo>
                    <a:pt x="376" y="551"/>
                    <a:pt x="376" y="551"/>
                    <a:pt x="376" y="551"/>
                  </a:cubicBezTo>
                  <a:cubicBezTo>
                    <a:pt x="378" y="549"/>
                    <a:pt x="378" y="549"/>
                    <a:pt x="378" y="549"/>
                  </a:cubicBezTo>
                  <a:cubicBezTo>
                    <a:pt x="379" y="546"/>
                    <a:pt x="379" y="546"/>
                    <a:pt x="379" y="546"/>
                  </a:cubicBezTo>
                  <a:cubicBezTo>
                    <a:pt x="380" y="544"/>
                    <a:pt x="380" y="544"/>
                    <a:pt x="380" y="544"/>
                  </a:cubicBezTo>
                  <a:cubicBezTo>
                    <a:pt x="380" y="544"/>
                    <a:pt x="380" y="544"/>
                    <a:pt x="380" y="544"/>
                  </a:cubicBezTo>
                  <a:cubicBezTo>
                    <a:pt x="380" y="544"/>
                    <a:pt x="380" y="544"/>
                    <a:pt x="380" y="544"/>
                  </a:cubicBezTo>
                  <a:cubicBezTo>
                    <a:pt x="378" y="544"/>
                    <a:pt x="378" y="544"/>
                    <a:pt x="378" y="544"/>
                  </a:cubicBezTo>
                  <a:cubicBezTo>
                    <a:pt x="378" y="545"/>
                    <a:pt x="378" y="545"/>
                    <a:pt x="378" y="545"/>
                  </a:cubicBezTo>
                  <a:cubicBezTo>
                    <a:pt x="377" y="546"/>
                    <a:pt x="377" y="546"/>
                    <a:pt x="377" y="546"/>
                  </a:cubicBezTo>
                  <a:cubicBezTo>
                    <a:pt x="374" y="546"/>
                    <a:pt x="374" y="546"/>
                    <a:pt x="374" y="546"/>
                  </a:cubicBezTo>
                  <a:cubicBezTo>
                    <a:pt x="373" y="545"/>
                    <a:pt x="373" y="545"/>
                    <a:pt x="373" y="545"/>
                  </a:cubicBezTo>
                  <a:cubicBezTo>
                    <a:pt x="372" y="545"/>
                    <a:pt x="372" y="545"/>
                    <a:pt x="372" y="545"/>
                  </a:cubicBezTo>
                  <a:cubicBezTo>
                    <a:pt x="371" y="546"/>
                    <a:pt x="371" y="546"/>
                    <a:pt x="371" y="546"/>
                  </a:cubicBezTo>
                  <a:cubicBezTo>
                    <a:pt x="371" y="546"/>
                    <a:pt x="371" y="546"/>
                    <a:pt x="371" y="546"/>
                  </a:cubicBezTo>
                  <a:cubicBezTo>
                    <a:pt x="369" y="545"/>
                    <a:pt x="369" y="545"/>
                    <a:pt x="369" y="545"/>
                  </a:cubicBezTo>
                  <a:cubicBezTo>
                    <a:pt x="370" y="539"/>
                    <a:pt x="370" y="539"/>
                    <a:pt x="370" y="539"/>
                  </a:cubicBezTo>
                  <a:cubicBezTo>
                    <a:pt x="370" y="538"/>
                    <a:pt x="370" y="538"/>
                    <a:pt x="370" y="538"/>
                  </a:cubicBezTo>
                  <a:cubicBezTo>
                    <a:pt x="372" y="539"/>
                    <a:pt x="372" y="539"/>
                    <a:pt x="372" y="539"/>
                  </a:cubicBezTo>
                  <a:cubicBezTo>
                    <a:pt x="373" y="538"/>
                    <a:pt x="373" y="538"/>
                    <a:pt x="373" y="538"/>
                  </a:cubicBezTo>
                  <a:cubicBezTo>
                    <a:pt x="374" y="537"/>
                    <a:pt x="374" y="537"/>
                    <a:pt x="374" y="537"/>
                  </a:cubicBezTo>
                  <a:cubicBezTo>
                    <a:pt x="375" y="537"/>
                    <a:pt x="375" y="537"/>
                    <a:pt x="375" y="537"/>
                  </a:cubicBezTo>
                  <a:cubicBezTo>
                    <a:pt x="376" y="536"/>
                    <a:pt x="376" y="536"/>
                    <a:pt x="376" y="536"/>
                  </a:cubicBezTo>
                  <a:cubicBezTo>
                    <a:pt x="377" y="535"/>
                    <a:pt x="377" y="535"/>
                    <a:pt x="377" y="535"/>
                  </a:cubicBezTo>
                  <a:cubicBezTo>
                    <a:pt x="379" y="535"/>
                    <a:pt x="379" y="535"/>
                    <a:pt x="379" y="535"/>
                  </a:cubicBezTo>
                  <a:cubicBezTo>
                    <a:pt x="381" y="535"/>
                    <a:pt x="381" y="535"/>
                    <a:pt x="381" y="535"/>
                  </a:cubicBezTo>
                  <a:cubicBezTo>
                    <a:pt x="381" y="536"/>
                    <a:pt x="381" y="536"/>
                    <a:pt x="381" y="536"/>
                  </a:cubicBezTo>
                  <a:cubicBezTo>
                    <a:pt x="382" y="536"/>
                    <a:pt x="382" y="536"/>
                    <a:pt x="382" y="536"/>
                  </a:cubicBezTo>
                  <a:cubicBezTo>
                    <a:pt x="382" y="537"/>
                    <a:pt x="382" y="537"/>
                    <a:pt x="382" y="537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385" y="534"/>
                    <a:pt x="385" y="534"/>
                    <a:pt x="385" y="534"/>
                  </a:cubicBezTo>
                  <a:cubicBezTo>
                    <a:pt x="386" y="533"/>
                    <a:pt x="386" y="533"/>
                    <a:pt x="386" y="533"/>
                  </a:cubicBezTo>
                  <a:cubicBezTo>
                    <a:pt x="387" y="532"/>
                    <a:pt x="387" y="532"/>
                    <a:pt x="387" y="532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530"/>
                    <a:pt x="390" y="530"/>
                    <a:pt x="390" y="530"/>
                  </a:cubicBezTo>
                  <a:cubicBezTo>
                    <a:pt x="393" y="529"/>
                    <a:pt x="393" y="529"/>
                    <a:pt x="393" y="529"/>
                  </a:cubicBezTo>
                  <a:cubicBezTo>
                    <a:pt x="394" y="523"/>
                    <a:pt x="394" y="523"/>
                    <a:pt x="394" y="523"/>
                  </a:cubicBezTo>
                  <a:cubicBezTo>
                    <a:pt x="395" y="522"/>
                    <a:pt x="395" y="522"/>
                    <a:pt x="395" y="522"/>
                  </a:cubicBezTo>
                  <a:cubicBezTo>
                    <a:pt x="396" y="521"/>
                    <a:pt x="396" y="521"/>
                    <a:pt x="396" y="521"/>
                  </a:cubicBezTo>
                  <a:cubicBezTo>
                    <a:pt x="397" y="520"/>
                    <a:pt x="397" y="520"/>
                    <a:pt x="397" y="520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9" y="516"/>
                    <a:pt x="399" y="516"/>
                    <a:pt x="399" y="516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1" y="513"/>
                    <a:pt x="401" y="513"/>
                    <a:pt x="401" y="513"/>
                  </a:cubicBezTo>
                  <a:cubicBezTo>
                    <a:pt x="402" y="512"/>
                    <a:pt x="402" y="512"/>
                    <a:pt x="402" y="512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11" y="511"/>
                    <a:pt x="411" y="511"/>
                    <a:pt x="411" y="511"/>
                  </a:cubicBezTo>
                  <a:cubicBezTo>
                    <a:pt x="412" y="510"/>
                    <a:pt x="412" y="510"/>
                    <a:pt x="412" y="510"/>
                  </a:cubicBezTo>
                  <a:cubicBezTo>
                    <a:pt x="413" y="509"/>
                    <a:pt x="413" y="509"/>
                    <a:pt x="413" y="509"/>
                  </a:cubicBezTo>
                  <a:cubicBezTo>
                    <a:pt x="414" y="508"/>
                    <a:pt x="414" y="508"/>
                    <a:pt x="414" y="508"/>
                  </a:cubicBezTo>
                  <a:cubicBezTo>
                    <a:pt x="415" y="507"/>
                    <a:pt x="415" y="507"/>
                    <a:pt x="415" y="507"/>
                  </a:cubicBezTo>
                  <a:cubicBezTo>
                    <a:pt x="417" y="505"/>
                    <a:pt x="417" y="505"/>
                    <a:pt x="417" y="505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19" y="503"/>
                    <a:pt x="419" y="503"/>
                    <a:pt x="419" y="503"/>
                  </a:cubicBezTo>
                  <a:cubicBezTo>
                    <a:pt x="420" y="502"/>
                    <a:pt x="420" y="502"/>
                    <a:pt x="420" y="502"/>
                  </a:cubicBezTo>
                  <a:cubicBezTo>
                    <a:pt x="425" y="501"/>
                    <a:pt x="425" y="501"/>
                    <a:pt x="425" y="501"/>
                  </a:cubicBezTo>
                  <a:cubicBezTo>
                    <a:pt x="426" y="498"/>
                    <a:pt x="426" y="498"/>
                    <a:pt x="426" y="498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8" y="495"/>
                    <a:pt x="428" y="495"/>
                    <a:pt x="428" y="495"/>
                  </a:cubicBezTo>
                  <a:cubicBezTo>
                    <a:pt x="429" y="493"/>
                    <a:pt x="429" y="493"/>
                    <a:pt x="429" y="493"/>
                  </a:cubicBezTo>
                  <a:cubicBezTo>
                    <a:pt x="429" y="491"/>
                    <a:pt x="429" y="491"/>
                    <a:pt x="429" y="491"/>
                  </a:cubicBezTo>
                  <a:cubicBezTo>
                    <a:pt x="431" y="490"/>
                    <a:pt x="431" y="490"/>
                    <a:pt x="431" y="490"/>
                  </a:cubicBezTo>
                  <a:cubicBezTo>
                    <a:pt x="433" y="488"/>
                    <a:pt x="433" y="488"/>
                    <a:pt x="433" y="488"/>
                  </a:cubicBezTo>
                  <a:cubicBezTo>
                    <a:pt x="433" y="487"/>
                    <a:pt x="433" y="487"/>
                    <a:pt x="433" y="487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34" y="483"/>
                    <a:pt x="434" y="483"/>
                    <a:pt x="434" y="483"/>
                  </a:cubicBezTo>
                  <a:cubicBezTo>
                    <a:pt x="433" y="473"/>
                    <a:pt x="433" y="473"/>
                    <a:pt x="433" y="473"/>
                  </a:cubicBezTo>
                  <a:cubicBezTo>
                    <a:pt x="433" y="467"/>
                    <a:pt x="433" y="467"/>
                    <a:pt x="433" y="467"/>
                  </a:cubicBezTo>
                  <a:cubicBezTo>
                    <a:pt x="434" y="464"/>
                    <a:pt x="434" y="464"/>
                    <a:pt x="434" y="464"/>
                  </a:cubicBezTo>
                  <a:cubicBezTo>
                    <a:pt x="435" y="463"/>
                    <a:pt x="435" y="463"/>
                    <a:pt x="435" y="463"/>
                  </a:cubicBezTo>
                  <a:cubicBezTo>
                    <a:pt x="436" y="461"/>
                    <a:pt x="436" y="461"/>
                    <a:pt x="436" y="461"/>
                  </a:cubicBezTo>
                  <a:cubicBezTo>
                    <a:pt x="437" y="460"/>
                    <a:pt x="437" y="460"/>
                    <a:pt x="437" y="460"/>
                  </a:cubicBezTo>
                  <a:cubicBezTo>
                    <a:pt x="437" y="458"/>
                    <a:pt x="437" y="458"/>
                    <a:pt x="437" y="458"/>
                  </a:cubicBezTo>
                  <a:cubicBezTo>
                    <a:pt x="439" y="457"/>
                    <a:pt x="439" y="457"/>
                    <a:pt x="439" y="457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5"/>
                    <a:pt x="440" y="455"/>
                    <a:pt x="440" y="455"/>
                  </a:cubicBezTo>
                  <a:cubicBezTo>
                    <a:pt x="441" y="452"/>
                    <a:pt x="441" y="452"/>
                    <a:pt x="441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7"/>
                    <a:pt x="440" y="447"/>
                    <a:pt x="440" y="447"/>
                  </a:cubicBezTo>
                  <a:cubicBezTo>
                    <a:pt x="440" y="446"/>
                    <a:pt x="440" y="446"/>
                    <a:pt x="440" y="446"/>
                  </a:cubicBezTo>
                  <a:cubicBezTo>
                    <a:pt x="442" y="446"/>
                    <a:pt x="442" y="446"/>
                    <a:pt x="442" y="446"/>
                  </a:cubicBezTo>
                  <a:cubicBezTo>
                    <a:pt x="443" y="445"/>
                    <a:pt x="443" y="445"/>
                    <a:pt x="443" y="445"/>
                  </a:cubicBezTo>
                  <a:cubicBezTo>
                    <a:pt x="444" y="444"/>
                    <a:pt x="444" y="444"/>
                    <a:pt x="444" y="444"/>
                  </a:cubicBezTo>
                  <a:cubicBezTo>
                    <a:pt x="446" y="442"/>
                    <a:pt x="446" y="442"/>
                    <a:pt x="446" y="442"/>
                  </a:cubicBezTo>
                  <a:cubicBezTo>
                    <a:pt x="447" y="440"/>
                    <a:pt x="447" y="440"/>
                    <a:pt x="447" y="440"/>
                  </a:cubicBezTo>
                  <a:cubicBezTo>
                    <a:pt x="449" y="439"/>
                    <a:pt x="449" y="439"/>
                    <a:pt x="449" y="439"/>
                  </a:cubicBezTo>
                  <a:cubicBezTo>
                    <a:pt x="450" y="438"/>
                    <a:pt x="450" y="438"/>
                    <a:pt x="450" y="438"/>
                  </a:cubicBezTo>
                  <a:cubicBezTo>
                    <a:pt x="452" y="438"/>
                    <a:pt x="452" y="438"/>
                    <a:pt x="452" y="438"/>
                  </a:cubicBezTo>
                  <a:cubicBezTo>
                    <a:pt x="454" y="436"/>
                    <a:pt x="454" y="436"/>
                    <a:pt x="454" y="436"/>
                  </a:cubicBezTo>
                  <a:cubicBezTo>
                    <a:pt x="456" y="435"/>
                    <a:pt x="456" y="435"/>
                    <a:pt x="456" y="435"/>
                  </a:cubicBezTo>
                  <a:cubicBezTo>
                    <a:pt x="457" y="434"/>
                    <a:pt x="457" y="434"/>
                    <a:pt x="457" y="434"/>
                  </a:cubicBezTo>
                  <a:cubicBezTo>
                    <a:pt x="458" y="433"/>
                    <a:pt x="458" y="433"/>
                    <a:pt x="458" y="433"/>
                  </a:cubicBezTo>
                  <a:cubicBezTo>
                    <a:pt x="459" y="432"/>
                    <a:pt x="459" y="432"/>
                    <a:pt x="459" y="432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0" y="430"/>
                    <a:pt x="460" y="430"/>
                    <a:pt x="460" y="430"/>
                  </a:cubicBezTo>
                  <a:cubicBezTo>
                    <a:pt x="463" y="429"/>
                    <a:pt x="463" y="429"/>
                    <a:pt x="463" y="429"/>
                  </a:cubicBezTo>
                  <a:cubicBezTo>
                    <a:pt x="465" y="429"/>
                    <a:pt x="465" y="429"/>
                    <a:pt x="465" y="429"/>
                  </a:cubicBezTo>
                  <a:cubicBezTo>
                    <a:pt x="466" y="428"/>
                    <a:pt x="466" y="428"/>
                    <a:pt x="466" y="428"/>
                  </a:cubicBezTo>
                  <a:cubicBezTo>
                    <a:pt x="468" y="427"/>
                    <a:pt x="468" y="427"/>
                    <a:pt x="468" y="427"/>
                  </a:cubicBezTo>
                  <a:cubicBezTo>
                    <a:pt x="469" y="425"/>
                    <a:pt x="469" y="425"/>
                    <a:pt x="469" y="425"/>
                  </a:cubicBezTo>
                  <a:cubicBezTo>
                    <a:pt x="471" y="424"/>
                    <a:pt x="471" y="424"/>
                    <a:pt x="471" y="424"/>
                  </a:cubicBezTo>
                  <a:cubicBezTo>
                    <a:pt x="471" y="423"/>
                    <a:pt x="471" y="423"/>
                    <a:pt x="471" y="423"/>
                  </a:cubicBezTo>
                  <a:cubicBezTo>
                    <a:pt x="472" y="422"/>
                    <a:pt x="472" y="422"/>
                    <a:pt x="472" y="422"/>
                  </a:cubicBezTo>
                  <a:cubicBezTo>
                    <a:pt x="473" y="417"/>
                    <a:pt x="473" y="417"/>
                    <a:pt x="473" y="417"/>
                  </a:cubicBezTo>
                  <a:cubicBezTo>
                    <a:pt x="474" y="416"/>
                    <a:pt x="474" y="416"/>
                    <a:pt x="474" y="416"/>
                  </a:cubicBezTo>
                  <a:cubicBezTo>
                    <a:pt x="475" y="414"/>
                    <a:pt x="475" y="414"/>
                    <a:pt x="475" y="414"/>
                  </a:cubicBezTo>
                  <a:cubicBezTo>
                    <a:pt x="475" y="413"/>
                    <a:pt x="475" y="413"/>
                    <a:pt x="475" y="413"/>
                  </a:cubicBezTo>
                  <a:cubicBezTo>
                    <a:pt x="476" y="410"/>
                    <a:pt x="476" y="410"/>
                    <a:pt x="476" y="410"/>
                  </a:cubicBezTo>
                  <a:cubicBezTo>
                    <a:pt x="477" y="408"/>
                    <a:pt x="477" y="408"/>
                    <a:pt x="477" y="408"/>
                  </a:cubicBezTo>
                  <a:cubicBezTo>
                    <a:pt x="478" y="404"/>
                    <a:pt x="478" y="404"/>
                    <a:pt x="478" y="404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79" y="402"/>
                    <a:pt x="479" y="402"/>
                    <a:pt x="479" y="402"/>
                  </a:cubicBezTo>
                  <a:cubicBezTo>
                    <a:pt x="479" y="400"/>
                    <a:pt x="479" y="400"/>
                    <a:pt x="479" y="400"/>
                  </a:cubicBezTo>
                  <a:cubicBezTo>
                    <a:pt x="477" y="398"/>
                    <a:pt x="477" y="398"/>
                    <a:pt x="477" y="398"/>
                  </a:cubicBezTo>
                  <a:cubicBezTo>
                    <a:pt x="476" y="397"/>
                    <a:pt x="476" y="397"/>
                    <a:pt x="476" y="397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5" y="396"/>
                    <a:pt x="475" y="396"/>
                    <a:pt x="475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3" y="391"/>
                    <a:pt x="473" y="391"/>
                    <a:pt x="473" y="391"/>
                  </a:cubicBezTo>
                  <a:cubicBezTo>
                    <a:pt x="472" y="389"/>
                    <a:pt x="472" y="389"/>
                    <a:pt x="472" y="389"/>
                  </a:cubicBezTo>
                  <a:cubicBezTo>
                    <a:pt x="471" y="388"/>
                    <a:pt x="471" y="388"/>
                    <a:pt x="471" y="388"/>
                  </a:cubicBezTo>
                  <a:cubicBezTo>
                    <a:pt x="471" y="387"/>
                    <a:pt x="471" y="387"/>
                    <a:pt x="471" y="387"/>
                  </a:cubicBezTo>
                  <a:cubicBezTo>
                    <a:pt x="471" y="385"/>
                    <a:pt x="471" y="385"/>
                    <a:pt x="471" y="385"/>
                  </a:cubicBezTo>
                  <a:cubicBezTo>
                    <a:pt x="465" y="386"/>
                    <a:pt x="465" y="386"/>
                    <a:pt x="465" y="386"/>
                  </a:cubicBezTo>
                  <a:cubicBezTo>
                    <a:pt x="462" y="387"/>
                    <a:pt x="462" y="387"/>
                    <a:pt x="462" y="387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56" y="388"/>
                    <a:pt x="456" y="388"/>
                    <a:pt x="456" y="388"/>
                  </a:cubicBezTo>
                  <a:cubicBezTo>
                    <a:pt x="454" y="386"/>
                    <a:pt x="454" y="386"/>
                    <a:pt x="454" y="386"/>
                  </a:cubicBezTo>
                  <a:cubicBezTo>
                    <a:pt x="452" y="386"/>
                    <a:pt x="452" y="386"/>
                    <a:pt x="452" y="386"/>
                  </a:cubicBezTo>
                  <a:cubicBezTo>
                    <a:pt x="447" y="386"/>
                    <a:pt x="447" y="386"/>
                    <a:pt x="447" y="386"/>
                  </a:cubicBezTo>
                  <a:cubicBezTo>
                    <a:pt x="447" y="380"/>
                    <a:pt x="447" y="380"/>
                    <a:pt x="447" y="380"/>
                  </a:cubicBezTo>
                  <a:cubicBezTo>
                    <a:pt x="448" y="370"/>
                    <a:pt x="448" y="370"/>
                    <a:pt x="448" y="370"/>
                  </a:cubicBezTo>
                  <a:cubicBezTo>
                    <a:pt x="449" y="369"/>
                    <a:pt x="449" y="369"/>
                    <a:pt x="449" y="369"/>
                  </a:cubicBezTo>
                  <a:cubicBezTo>
                    <a:pt x="449" y="368"/>
                    <a:pt x="449" y="368"/>
                    <a:pt x="449" y="368"/>
                  </a:cubicBezTo>
                  <a:cubicBezTo>
                    <a:pt x="448" y="366"/>
                    <a:pt x="448" y="366"/>
                    <a:pt x="448" y="366"/>
                  </a:cubicBezTo>
                  <a:cubicBezTo>
                    <a:pt x="445" y="366"/>
                    <a:pt x="445" y="366"/>
                    <a:pt x="445" y="366"/>
                  </a:cubicBezTo>
                  <a:cubicBezTo>
                    <a:pt x="444" y="365"/>
                    <a:pt x="444" y="365"/>
                    <a:pt x="444" y="365"/>
                  </a:cubicBezTo>
                  <a:cubicBezTo>
                    <a:pt x="443" y="363"/>
                    <a:pt x="443" y="363"/>
                    <a:pt x="443" y="363"/>
                  </a:cubicBezTo>
                  <a:cubicBezTo>
                    <a:pt x="443" y="356"/>
                    <a:pt x="443" y="356"/>
                    <a:pt x="443" y="356"/>
                  </a:cubicBezTo>
                  <a:cubicBezTo>
                    <a:pt x="444" y="355"/>
                    <a:pt x="444" y="355"/>
                    <a:pt x="444" y="355"/>
                  </a:cubicBezTo>
                  <a:cubicBezTo>
                    <a:pt x="444" y="351"/>
                    <a:pt x="444" y="351"/>
                    <a:pt x="444" y="351"/>
                  </a:cubicBezTo>
                  <a:cubicBezTo>
                    <a:pt x="445" y="349"/>
                    <a:pt x="445" y="349"/>
                    <a:pt x="445" y="349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47" y="347"/>
                    <a:pt x="447" y="347"/>
                    <a:pt x="447" y="347"/>
                  </a:cubicBezTo>
                  <a:cubicBezTo>
                    <a:pt x="448" y="344"/>
                    <a:pt x="448" y="344"/>
                    <a:pt x="448" y="344"/>
                  </a:cubicBezTo>
                  <a:cubicBezTo>
                    <a:pt x="448" y="343"/>
                    <a:pt x="448" y="343"/>
                    <a:pt x="448" y="343"/>
                  </a:cubicBezTo>
                  <a:cubicBezTo>
                    <a:pt x="449" y="342"/>
                    <a:pt x="449" y="342"/>
                    <a:pt x="449" y="342"/>
                  </a:cubicBezTo>
                  <a:cubicBezTo>
                    <a:pt x="450" y="340"/>
                    <a:pt x="450" y="340"/>
                    <a:pt x="450" y="340"/>
                  </a:cubicBezTo>
                  <a:cubicBezTo>
                    <a:pt x="451" y="337"/>
                    <a:pt x="451" y="337"/>
                    <a:pt x="451" y="337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52" y="333"/>
                    <a:pt x="452" y="333"/>
                    <a:pt x="452" y="333"/>
                  </a:cubicBezTo>
                  <a:cubicBezTo>
                    <a:pt x="452" y="332"/>
                    <a:pt x="452" y="332"/>
                    <a:pt x="452" y="332"/>
                  </a:cubicBezTo>
                  <a:cubicBezTo>
                    <a:pt x="452" y="329"/>
                    <a:pt x="452" y="329"/>
                    <a:pt x="452" y="329"/>
                  </a:cubicBezTo>
                  <a:cubicBezTo>
                    <a:pt x="453" y="328"/>
                    <a:pt x="453" y="328"/>
                    <a:pt x="453" y="328"/>
                  </a:cubicBezTo>
                  <a:cubicBezTo>
                    <a:pt x="454" y="325"/>
                    <a:pt x="454" y="325"/>
                    <a:pt x="454" y="325"/>
                  </a:cubicBezTo>
                  <a:cubicBezTo>
                    <a:pt x="454" y="319"/>
                    <a:pt x="454" y="319"/>
                    <a:pt x="454" y="319"/>
                  </a:cubicBezTo>
                  <a:cubicBezTo>
                    <a:pt x="453" y="317"/>
                    <a:pt x="453" y="317"/>
                    <a:pt x="453" y="317"/>
                  </a:cubicBezTo>
                  <a:cubicBezTo>
                    <a:pt x="453" y="314"/>
                    <a:pt x="453" y="314"/>
                    <a:pt x="453" y="314"/>
                  </a:cubicBezTo>
                  <a:cubicBezTo>
                    <a:pt x="454" y="310"/>
                    <a:pt x="454" y="310"/>
                    <a:pt x="454" y="310"/>
                  </a:cubicBezTo>
                  <a:cubicBezTo>
                    <a:pt x="453" y="308"/>
                    <a:pt x="453" y="308"/>
                    <a:pt x="453" y="308"/>
                  </a:cubicBezTo>
                  <a:cubicBezTo>
                    <a:pt x="452" y="307"/>
                    <a:pt x="452" y="307"/>
                    <a:pt x="452" y="307"/>
                  </a:cubicBezTo>
                  <a:cubicBezTo>
                    <a:pt x="452" y="303"/>
                    <a:pt x="452" y="303"/>
                    <a:pt x="452" y="303"/>
                  </a:cubicBezTo>
                  <a:cubicBezTo>
                    <a:pt x="451" y="302"/>
                    <a:pt x="451" y="302"/>
                    <a:pt x="451" y="302"/>
                  </a:cubicBezTo>
                  <a:cubicBezTo>
                    <a:pt x="451" y="297"/>
                    <a:pt x="451" y="297"/>
                    <a:pt x="451" y="297"/>
                  </a:cubicBezTo>
                  <a:cubicBezTo>
                    <a:pt x="452" y="296"/>
                    <a:pt x="452" y="296"/>
                    <a:pt x="452" y="296"/>
                  </a:cubicBezTo>
                  <a:cubicBezTo>
                    <a:pt x="453" y="295"/>
                    <a:pt x="453" y="295"/>
                    <a:pt x="453" y="295"/>
                  </a:cubicBezTo>
                  <a:cubicBezTo>
                    <a:pt x="455" y="294"/>
                    <a:pt x="455" y="294"/>
                    <a:pt x="455" y="294"/>
                  </a:cubicBezTo>
                  <a:cubicBezTo>
                    <a:pt x="456" y="293"/>
                    <a:pt x="456" y="293"/>
                    <a:pt x="456" y="293"/>
                  </a:cubicBezTo>
                  <a:cubicBezTo>
                    <a:pt x="460" y="293"/>
                    <a:pt x="460" y="293"/>
                    <a:pt x="460" y="293"/>
                  </a:cubicBezTo>
                  <a:cubicBezTo>
                    <a:pt x="462" y="291"/>
                    <a:pt x="462" y="291"/>
                    <a:pt x="462" y="291"/>
                  </a:cubicBezTo>
                  <a:cubicBezTo>
                    <a:pt x="463" y="290"/>
                    <a:pt x="463" y="290"/>
                    <a:pt x="463" y="290"/>
                  </a:cubicBezTo>
                  <a:cubicBezTo>
                    <a:pt x="463" y="289"/>
                    <a:pt x="463" y="289"/>
                    <a:pt x="463" y="289"/>
                  </a:cubicBezTo>
                  <a:cubicBezTo>
                    <a:pt x="465" y="288"/>
                    <a:pt x="465" y="288"/>
                    <a:pt x="465" y="288"/>
                  </a:cubicBezTo>
                  <a:cubicBezTo>
                    <a:pt x="468" y="287"/>
                    <a:pt x="468" y="287"/>
                    <a:pt x="468" y="287"/>
                  </a:cubicBezTo>
                  <a:cubicBezTo>
                    <a:pt x="472" y="287"/>
                    <a:pt x="472" y="287"/>
                    <a:pt x="472" y="287"/>
                  </a:cubicBezTo>
                  <a:cubicBezTo>
                    <a:pt x="475" y="288"/>
                    <a:pt x="475" y="288"/>
                    <a:pt x="475" y="288"/>
                  </a:cubicBezTo>
                  <a:cubicBezTo>
                    <a:pt x="483" y="288"/>
                    <a:pt x="483" y="288"/>
                    <a:pt x="483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1" y="289"/>
                    <a:pt x="491" y="289"/>
                    <a:pt x="491" y="289"/>
                  </a:cubicBezTo>
                  <a:cubicBezTo>
                    <a:pt x="491" y="291"/>
                    <a:pt x="491" y="291"/>
                    <a:pt x="491" y="291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6" y="289"/>
                    <a:pt x="506" y="289"/>
                    <a:pt x="506" y="289"/>
                  </a:cubicBezTo>
                  <a:cubicBezTo>
                    <a:pt x="513" y="289"/>
                    <a:pt x="513" y="289"/>
                    <a:pt x="513" y="289"/>
                  </a:cubicBezTo>
                  <a:cubicBezTo>
                    <a:pt x="514" y="290"/>
                    <a:pt x="514" y="290"/>
                    <a:pt x="514" y="290"/>
                  </a:cubicBezTo>
                  <a:cubicBezTo>
                    <a:pt x="516" y="291"/>
                    <a:pt x="516" y="291"/>
                    <a:pt x="516" y="291"/>
                  </a:cubicBezTo>
                  <a:cubicBezTo>
                    <a:pt x="517" y="290"/>
                    <a:pt x="517" y="290"/>
                    <a:pt x="517" y="290"/>
                  </a:cubicBezTo>
                  <a:cubicBezTo>
                    <a:pt x="518" y="289"/>
                    <a:pt x="518" y="289"/>
                    <a:pt x="518" y="289"/>
                  </a:cubicBezTo>
                  <a:cubicBezTo>
                    <a:pt x="520" y="289"/>
                    <a:pt x="520" y="289"/>
                    <a:pt x="520" y="289"/>
                  </a:cubicBezTo>
                  <a:cubicBezTo>
                    <a:pt x="521" y="290"/>
                    <a:pt x="521" y="290"/>
                    <a:pt x="521" y="290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28" y="291"/>
                    <a:pt x="528" y="291"/>
                    <a:pt x="528" y="291"/>
                  </a:cubicBezTo>
                  <a:cubicBezTo>
                    <a:pt x="530" y="290"/>
                    <a:pt x="530" y="290"/>
                    <a:pt x="530" y="290"/>
                  </a:cubicBezTo>
                  <a:cubicBezTo>
                    <a:pt x="531" y="285"/>
                    <a:pt x="531" y="285"/>
                    <a:pt x="531" y="285"/>
                  </a:cubicBezTo>
                  <a:cubicBezTo>
                    <a:pt x="533" y="278"/>
                    <a:pt x="533" y="278"/>
                    <a:pt x="533" y="278"/>
                  </a:cubicBezTo>
                  <a:cubicBezTo>
                    <a:pt x="533" y="267"/>
                    <a:pt x="533" y="267"/>
                    <a:pt x="533" y="267"/>
                  </a:cubicBezTo>
                  <a:cubicBezTo>
                    <a:pt x="535" y="267"/>
                    <a:pt x="535" y="267"/>
                    <a:pt x="535" y="267"/>
                  </a:cubicBezTo>
                  <a:cubicBezTo>
                    <a:pt x="534" y="263"/>
                    <a:pt x="534" y="263"/>
                    <a:pt x="534" y="263"/>
                  </a:cubicBezTo>
                  <a:cubicBezTo>
                    <a:pt x="534" y="260"/>
                    <a:pt x="534" y="260"/>
                    <a:pt x="534" y="260"/>
                  </a:cubicBezTo>
                  <a:cubicBezTo>
                    <a:pt x="535" y="259"/>
                    <a:pt x="535" y="259"/>
                    <a:pt x="535" y="259"/>
                  </a:cubicBezTo>
                  <a:cubicBezTo>
                    <a:pt x="536" y="255"/>
                    <a:pt x="536" y="255"/>
                    <a:pt x="536" y="255"/>
                  </a:cubicBezTo>
                  <a:cubicBezTo>
                    <a:pt x="531" y="255"/>
                    <a:pt x="531" y="255"/>
                    <a:pt x="531" y="255"/>
                  </a:cubicBezTo>
                  <a:cubicBezTo>
                    <a:pt x="530" y="254"/>
                    <a:pt x="530" y="254"/>
                    <a:pt x="530" y="254"/>
                  </a:cubicBezTo>
                  <a:cubicBezTo>
                    <a:pt x="529" y="253"/>
                    <a:pt x="529" y="253"/>
                    <a:pt x="529" y="253"/>
                  </a:cubicBezTo>
                  <a:cubicBezTo>
                    <a:pt x="528" y="252"/>
                    <a:pt x="528" y="252"/>
                    <a:pt x="528" y="252"/>
                  </a:cubicBezTo>
                  <a:cubicBezTo>
                    <a:pt x="527" y="251"/>
                    <a:pt x="527" y="251"/>
                    <a:pt x="527" y="251"/>
                  </a:cubicBezTo>
                  <a:cubicBezTo>
                    <a:pt x="526" y="250"/>
                    <a:pt x="526" y="250"/>
                    <a:pt x="526" y="250"/>
                  </a:cubicBezTo>
                  <a:cubicBezTo>
                    <a:pt x="525" y="250"/>
                    <a:pt x="525" y="250"/>
                    <a:pt x="525" y="250"/>
                  </a:cubicBezTo>
                  <a:cubicBezTo>
                    <a:pt x="525" y="248"/>
                    <a:pt x="525" y="248"/>
                    <a:pt x="525" y="248"/>
                  </a:cubicBezTo>
                  <a:cubicBezTo>
                    <a:pt x="526" y="244"/>
                    <a:pt x="526" y="244"/>
                    <a:pt x="526" y="244"/>
                  </a:cubicBezTo>
                  <a:cubicBezTo>
                    <a:pt x="524" y="244"/>
                    <a:pt x="524" y="244"/>
                    <a:pt x="524" y="244"/>
                  </a:cubicBezTo>
                  <a:cubicBezTo>
                    <a:pt x="523" y="242"/>
                    <a:pt x="523" y="242"/>
                    <a:pt x="523" y="242"/>
                  </a:cubicBezTo>
                  <a:cubicBezTo>
                    <a:pt x="522" y="242"/>
                    <a:pt x="522" y="242"/>
                    <a:pt x="522" y="242"/>
                  </a:cubicBezTo>
                  <a:cubicBezTo>
                    <a:pt x="521" y="241"/>
                    <a:pt x="521" y="241"/>
                    <a:pt x="521" y="241"/>
                  </a:cubicBezTo>
                  <a:cubicBezTo>
                    <a:pt x="517" y="240"/>
                    <a:pt x="517" y="240"/>
                    <a:pt x="517" y="240"/>
                  </a:cubicBezTo>
                  <a:cubicBezTo>
                    <a:pt x="514" y="239"/>
                    <a:pt x="514" y="239"/>
                    <a:pt x="514" y="239"/>
                  </a:cubicBezTo>
                  <a:cubicBezTo>
                    <a:pt x="514" y="238"/>
                    <a:pt x="514" y="238"/>
                    <a:pt x="514" y="238"/>
                  </a:cubicBezTo>
                  <a:cubicBezTo>
                    <a:pt x="509" y="238"/>
                    <a:pt x="509" y="238"/>
                    <a:pt x="509" y="238"/>
                  </a:cubicBezTo>
                  <a:cubicBezTo>
                    <a:pt x="506" y="238"/>
                    <a:pt x="506" y="238"/>
                    <a:pt x="506" y="238"/>
                  </a:cubicBezTo>
                  <a:cubicBezTo>
                    <a:pt x="506" y="235"/>
                    <a:pt x="506" y="235"/>
                    <a:pt x="506" y="235"/>
                  </a:cubicBezTo>
                  <a:cubicBezTo>
                    <a:pt x="504" y="234"/>
                    <a:pt x="504" y="234"/>
                    <a:pt x="504" y="234"/>
                  </a:cubicBezTo>
                  <a:cubicBezTo>
                    <a:pt x="503" y="230"/>
                    <a:pt x="503" y="230"/>
                    <a:pt x="503" y="230"/>
                  </a:cubicBezTo>
                  <a:cubicBezTo>
                    <a:pt x="502" y="229"/>
                    <a:pt x="502" y="229"/>
                    <a:pt x="502" y="229"/>
                  </a:cubicBezTo>
                  <a:cubicBezTo>
                    <a:pt x="502" y="228"/>
                    <a:pt x="502" y="228"/>
                    <a:pt x="502" y="228"/>
                  </a:cubicBezTo>
                  <a:cubicBezTo>
                    <a:pt x="502" y="227"/>
                    <a:pt x="502" y="227"/>
                    <a:pt x="502" y="227"/>
                  </a:cubicBezTo>
                  <a:cubicBezTo>
                    <a:pt x="502" y="226"/>
                    <a:pt x="502" y="226"/>
                    <a:pt x="502" y="226"/>
                  </a:cubicBezTo>
                  <a:cubicBezTo>
                    <a:pt x="503" y="226"/>
                    <a:pt x="503" y="226"/>
                    <a:pt x="503" y="226"/>
                  </a:cubicBezTo>
                  <a:cubicBezTo>
                    <a:pt x="504" y="225"/>
                    <a:pt x="504" y="225"/>
                    <a:pt x="504" y="225"/>
                  </a:cubicBezTo>
                  <a:cubicBezTo>
                    <a:pt x="505" y="224"/>
                    <a:pt x="505" y="224"/>
                    <a:pt x="505" y="224"/>
                  </a:cubicBezTo>
                  <a:cubicBezTo>
                    <a:pt x="509" y="223"/>
                    <a:pt x="509" y="223"/>
                    <a:pt x="509" y="223"/>
                  </a:cubicBezTo>
                  <a:cubicBezTo>
                    <a:pt x="510" y="222"/>
                    <a:pt x="510" y="222"/>
                    <a:pt x="510" y="222"/>
                  </a:cubicBezTo>
                  <a:cubicBezTo>
                    <a:pt x="516" y="221"/>
                    <a:pt x="516" y="221"/>
                    <a:pt x="516" y="221"/>
                  </a:cubicBezTo>
                  <a:cubicBezTo>
                    <a:pt x="518" y="220"/>
                    <a:pt x="518" y="220"/>
                    <a:pt x="518" y="220"/>
                  </a:cubicBezTo>
                  <a:cubicBezTo>
                    <a:pt x="519" y="219"/>
                    <a:pt x="519" y="219"/>
                    <a:pt x="519" y="219"/>
                  </a:cubicBezTo>
                  <a:cubicBezTo>
                    <a:pt x="522" y="219"/>
                    <a:pt x="522" y="219"/>
                    <a:pt x="522" y="219"/>
                  </a:cubicBezTo>
                  <a:cubicBezTo>
                    <a:pt x="523" y="220"/>
                    <a:pt x="523" y="220"/>
                    <a:pt x="523" y="220"/>
                  </a:cubicBezTo>
                  <a:cubicBezTo>
                    <a:pt x="524" y="221"/>
                    <a:pt x="524" y="221"/>
                    <a:pt x="524" y="221"/>
                  </a:cubicBezTo>
                  <a:cubicBezTo>
                    <a:pt x="525" y="222"/>
                    <a:pt x="525" y="222"/>
                    <a:pt x="525" y="222"/>
                  </a:cubicBezTo>
                  <a:cubicBezTo>
                    <a:pt x="525" y="222"/>
                    <a:pt x="525" y="222"/>
                    <a:pt x="525" y="222"/>
                  </a:cubicBezTo>
                  <a:cubicBezTo>
                    <a:pt x="528" y="222"/>
                    <a:pt x="528" y="222"/>
                    <a:pt x="528" y="222"/>
                  </a:cubicBezTo>
                  <a:cubicBezTo>
                    <a:pt x="531" y="222"/>
                    <a:pt x="531" y="222"/>
                    <a:pt x="531" y="222"/>
                  </a:cubicBezTo>
                  <a:cubicBezTo>
                    <a:pt x="533" y="222"/>
                    <a:pt x="533" y="222"/>
                    <a:pt x="533" y="222"/>
                  </a:cubicBezTo>
                  <a:cubicBezTo>
                    <a:pt x="533" y="217"/>
                    <a:pt x="533" y="217"/>
                    <a:pt x="533" y="217"/>
                  </a:cubicBezTo>
                  <a:cubicBezTo>
                    <a:pt x="532" y="217"/>
                    <a:pt x="532" y="217"/>
                    <a:pt x="532" y="217"/>
                  </a:cubicBezTo>
                  <a:cubicBezTo>
                    <a:pt x="531" y="215"/>
                    <a:pt x="531" y="215"/>
                    <a:pt x="531" y="215"/>
                  </a:cubicBezTo>
                  <a:cubicBezTo>
                    <a:pt x="531" y="210"/>
                    <a:pt x="531" y="210"/>
                    <a:pt x="531" y="210"/>
                  </a:cubicBezTo>
                  <a:cubicBezTo>
                    <a:pt x="537" y="209"/>
                    <a:pt x="537" y="209"/>
                    <a:pt x="537" y="209"/>
                  </a:cubicBezTo>
                  <a:cubicBezTo>
                    <a:pt x="539" y="209"/>
                    <a:pt x="539" y="209"/>
                    <a:pt x="539" y="209"/>
                  </a:cubicBezTo>
                  <a:cubicBezTo>
                    <a:pt x="542" y="210"/>
                    <a:pt x="542" y="210"/>
                    <a:pt x="542" y="210"/>
                  </a:cubicBezTo>
                  <a:cubicBezTo>
                    <a:pt x="542" y="212"/>
                    <a:pt x="542" y="212"/>
                    <a:pt x="542" y="212"/>
                  </a:cubicBezTo>
                  <a:cubicBezTo>
                    <a:pt x="543" y="213"/>
                    <a:pt x="543" y="213"/>
                    <a:pt x="543" y="213"/>
                  </a:cubicBezTo>
                  <a:cubicBezTo>
                    <a:pt x="545" y="213"/>
                    <a:pt x="545" y="213"/>
                    <a:pt x="545" y="213"/>
                  </a:cubicBezTo>
                  <a:cubicBezTo>
                    <a:pt x="550" y="214"/>
                    <a:pt x="550" y="214"/>
                    <a:pt x="550" y="214"/>
                  </a:cubicBezTo>
                  <a:cubicBezTo>
                    <a:pt x="550" y="210"/>
                    <a:pt x="550" y="210"/>
                    <a:pt x="550" y="210"/>
                  </a:cubicBezTo>
                  <a:cubicBezTo>
                    <a:pt x="551" y="209"/>
                    <a:pt x="551" y="209"/>
                    <a:pt x="551" y="209"/>
                  </a:cubicBezTo>
                  <a:cubicBezTo>
                    <a:pt x="552" y="208"/>
                    <a:pt x="552" y="208"/>
                    <a:pt x="552" y="208"/>
                  </a:cubicBezTo>
                  <a:cubicBezTo>
                    <a:pt x="555" y="207"/>
                    <a:pt x="555" y="207"/>
                    <a:pt x="555" y="207"/>
                  </a:cubicBezTo>
                  <a:cubicBezTo>
                    <a:pt x="556" y="206"/>
                    <a:pt x="556" y="206"/>
                    <a:pt x="556" y="206"/>
                  </a:cubicBezTo>
                  <a:cubicBezTo>
                    <a:pt x="558" y="206"/>
                    <a:pt x="558" y="206"/>
                    <a:pt x="558" y="206"/>
                  </a:cubicBezTo>
                  <a:cubicBezTo>
                    <a:pt x="560" y="206"/>
                    <a:pt x="560" y="206"/>
                    <a:pt x="560" y="206"/>
                  </a:cubicBezTo>
                  <a:cubicBezTo>
                    <a:pt x="563" y="204"/>
                    <a:pt x="563" y="204"/>
                    <a:pt x="563" y="204"/>
                  </a:cubicBezTo>
                  <a:cubicBezTo>
                    <a:pt x="564" y="203"/>
                    <a:pt x="564" y="203"/>
                    <a:pt x="564" y="203"/>
                  </a:cubicBezTo>
                  <a:cubicBezTo>
                    <a:pt x="565" y="197"/>
                    <a:pt x="565" y="197"/>
                    <a:pt x="565" y="197"/>
                  </a:cubicBezTo>
                  <a:cubicBezTo>
                    <a:pt x="566" y="196"/>
                    <a:pt x="566" y="196"/>
                    <a:pt x="566" y="196"/>
                  </a:cubicBezTo>
                  <a:cubicBezTo>
                    <a:pt x="567" y="195"/>
                    <a:pt x="567" y="195"/>
                    <a:pt x="567" y="195"/>
                  </a:cubicBezTo>
                  <a:cubicBezTo>
                    <a:pt x="567" y="194"/>
                    <a:pt x="567" y="194"/>
                    <a:pt x="567" y="194"/>
                  </a:cubicBezTo>
                  <a:cubicBezTo>
                    <a:pt x="569" y="193"/>
                    <a:pt x="569" y="193"/>
                    <a:pt x="569" y="193"/>
                  </a:cubicBezTo>
                  <a:cubicBezTo>
                    <a:pt x="574" y="193"/>
                    <a:pt x="574" y="193"/>
                    <a:pt x="574" y="193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1"/>
                    <a:pt x="575" y="191"/>
                    <a:pt x="575" y="191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7" y="189"/>
                    <a:pt x="577" y="189"/>
                    <a:pt x="577" y="189"/>
                  </a:cubicBezTo>
                  <a:cubicBezTo>
                    <a:pt x="579" y="188"/>
                    <a:pt x="579" y="188"/>
                    <a:pt x="579" y="188"/>
                  </a:cubicBezTo>
                  <a:cubicBezTo>
                    <a:pt x="580" y="186"/>
                    <a:pt x="580" y="186"/>
                    <a:pt x="580" y="186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84" y="182"/>
                    <a:pt x="584" y="182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7" y="180"/>
                    <a:pt x="587" y="180"/>
                    <a:pt x="587" y="180"/>
                  </a:cubicBezTo>
                  <a:cubicBezTo>
                    <a:pt x="587" y="174"/>
                    <a:pt x="587" y="174"/>
                    <a:pt x="587" y="174"/>
                  </a:cubicBezTo>
                  <a:cubicBezTo>
                    <a:pt x="589" y="173"/>
                    <a:pt x="589" y="173"/>
                    <a:pt x="589" y="173"/>
                  </a:cubicBezTo>
                  <a:cubicBezTo>
                    <a:pt x="590" y="171"/>
                    <a:pt x="590" y="171"/>
                    <a:pt x="590" y="171"/>
                  </a:cubicBezTo>
                  <a:cubicBezTo>
                    <a:pt x="591" y="170"/>
                    <a:pt x="591" y="170"/>
                    <a:pt x="591" y="170"/>
                  </a:cubicBezTo>
                  <a:cubicBezTo>
                    <a:pt x="592" y="169"/>
                    <a:pt x="592" y="169"/>
                    <a:pt x="592" y="169"/>
                  </a:cubicBezTo>
                  <a:cubicBezTo>
                    <a:pt x="596" y="168"/>
                    <a:pt x="596" y="168"/>
                    <a:pt x="596" y="168"/>
                  </a:cubicBezTo>
                  <a:cubicBezTo>
                    <a:pt x="598" y="168"/>
                    <a:pt x="598" y="168"/>
                    <a:pt x="598" y="168"/>
                  </a:cubicBezTo>
                  <a:cubicBezTo>
                    <a:pt x="599" y="167"/>
                    <a:pt x="599" y="167"/>
                    <a:pt x="599" y="167"/>
                  </a:cubicBezTo>
                  <a:cubicBezTo>
                    <a:pt x="600" y="166"/>
                    <a:pt x="600" y="166"/>
                    <a:pt x="600" y="166"/>
                  </a:cubicBezTo>
                  <a:cubicBezTo>
                    <a:pt x="604" y="165"/>
                    <a:pt x="604" y="165"/>
                    <a:pt x="604" y="165"/>
                  </a:cubicBezTo>
                  <a:cubicBezTo>
                    <a:pt x="605" y="165"/>
                    <a:pt x="605" y="165"/>
                    <a:pt x="605" y="165"/>
                  </a:cubicBezTo>
                  <a:cubicBezTo>
                    <a:pt x="606" y="165"/>
                    <a:pt x="606" y="165"/>
                    <a:pt x="606" y="165"/>
                  </a:cubicBezTo>
                  <a:cubicBezTo>
                    <a:pt x="609" y="164"/>
                    <a:pt x="609" y="164"/>
                    <a:pt x="609" y="164"/>
                  </a:cubicBezTo>
                  <a:cubicBezTo>
                    <a:pt x="612" y="163"/>
                    <a:pt x="612" y="163"/>
                    <a:pt x="612" y="163"/>
                  </a:cubicBezTo>
                  <a:cubicBezTo>
                    <a:pt x="613" y="162"/>
                    <a:pt x="613" y="162"/>
                    <a:pt x="613" y="162"/>
                  </a:cubicBezTo>
                  <a:cubicBezTo>
                    <a:pt x="617" y="161"/>
                    <a:pt x="617" y="161"/>
                    <a:pt x="617" y="161"/>
                  </a:cubicBezTo>
                  <a:cubicBezTo>
                    <a:pt x="623" y="161"/>
                    <a:pt x="623" y="161"/>
                    <a:pt x="623" y="161"/>
                  </a:cubicBezTo>
                  <a:cubicBezTo>
                    <a:pt x="625" y="161"/>
                    <a:pt x="625" y="161"/>
                    <a:pt x="625" y="161"/>
                  </a:cubicBezTo>
                  <a:cubicBezTo>
                    <a:pt x="626" y="160"/>
                    <a:pt x="626" y="160"/>
                    <a:pt x="626" y="160"/>
                  </a:cubicBezTo>
                  <a:cubicBezTo>
                    <a:pt x="628" y="159"/>
                    <a:pt x="628" y="159"/>
                    <a:pt x="628" y="159"/>
                  </a:cubicBezTo>
                  <a:cubicBezTo>
                    <a:pt x="628" y="157"/>
                    <a:pt x="628" y="157"/>
                    <a:pt x="628" y="157"/>
                  </a:cubicBezTo>
                  <a:cubicBezTo>
                    <a:pt x="627" y="156"/>
                    <a:pt x="627" y="156"/>
                    <a:pt x="627" y="156"/>
                  </a:cubicBezTo>
                  <a:cubicBezTo>
                    <a:pt x="627" y="152"/>
                    <a:pt x="627" y="152"/>
                    <a:pt x="627" y="152"/>
                  </a:cubicBezTo>
                  <a:cubicBezTo>
                    <a:pt x="625" y="152"/>
                    <a:pt x="625" y="152"/>
                    <a:pt x="625" y="152"/>
                  </a:cubicBezTo>
                  <a:cubicBezTo>
                    <a:pt x="625" y="147"/>
                    <a:pt x="625" y="147"/>
                    <a:pt x="625" y="147"/>
                  </a:cubicBezTo>
                  <a:cubicBezTo>
                    <a:pt x="626" y="146"/>
                    <a:pt x="626" y="146"/>
                    <a:pt x="626" y="146"/>
                  </a:cubicBezTo>
                  <a:cubicBezTo>
                    <a:pt x="622" y="145"/>
                    <a:pt x="622" y="145"/>
                    <a:pt x="622" y="145"/>
                  </a:cubicBezTo>
                  <a:cubicBezTo>
                    <a:pt x="621" y="144"/>
                    <a:pt x="621" y="144"/>
                    <a:pt x="621" y="144"/>
                  </a:cubicBezTo>
                  <a:cubicBezTo>
                    <a:pt x="621" y="144"/>
                    <a:pt x="621" y="144"/>
                    <a:pt x="621" y="144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2" y="139"/>
                    <a:pt x="622" y="139"/>
                    <a:pt x="622" y="139"/>
                  </a:cubicBezTo>
                  <a:cubicBezTo>
                    <a:pt x="622" y="136"/>
                    <a:pt x="622" y="136"/>
                    <a:pt x="622" y="136"/>
                  </a:cubicBezTo>
                  <a:cubicBezTo>
                    <a:pt x="621" y="136"/>
                    <a:pt x="621" y="136"/>
                    <a:pt x="621" y="136"/>
                  </a:cubicBezTo>
                  <a:cubicBezTo>
                    <a:pt x="621" y="134"/>
                    <a:pt x="621" y="134"/>
                    <a:pt x="621" y="134"/>
                  </a:cubicBezTo>
                  <a:cubicBezTo>
                    <a:pt x="622" y="132"/>
                    <a:pt x="622" y="132"/>
                    <a:pt x="622" y="132"/>
                  </a:cubicBezTo>
                  <a:cubicBezTo>
                    <a:pt x="623" y="128"/>
                    <a:pt x="623" y="128"/>
                    <a:pt x="623" y="128"/>
                  </a:cubicBezTo>
                  <a:cubicBezTo>
                    <a:pt x="624" y="127"/>
                    <a:pt x="624" y="127"/>
                    <a:pt x="624" y="127"/>
                  </a:cubicBezTo>
                  <a:cubicBezTo>
                    <a:pt x="625" y="126"/>
                    <a:pt x="625" y="126"/>
                    <a:pt x="625" y="126"/>
                  </a:cubicBezTo>
                  <a:cubicBezTo>
                    <a:pt x="625" y="125"/>
                    <a:pt x="625" y="125"/>
                    <a:pt x="625" y="125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33" y="123"/>
                    <a:pt x="633" y="123"/>
                    <a:pt x="633" y="123"/>
                  </a:cubicBezTo>
                  <a:cubicBezTo>
                    <a:pt x="634" y="122"/>
                    <a:pt x="634" y="122"/>
                    <a:pt x="634" y="122"/>
                  </a:cubicBezTo>
                  <a:cubicBezTo>
                    <a:pt x="635" y="121"/>
                    <a:pt x="635" y="121"/>
                    <a:pt x="635" y="121"/>
                  </a:cubicBezTo>
                  <a:cubicBezTo>
                    <a:pt x="636" y="120"/>
                    <a:pt x="636" y="120"/>
                    <a:pt x="636" y="120"/>
                  </a:cubicBezTo>
                  <a:cubicBezTo>
                    <a:pt x="638" y="120"/>
                    <a:pt x="638" y="120"/>
                    <a:pt x="638" y="120"/>
                  </a:cubicBezTo>
                  <a:cubicBezTo>
                    <a:pt x="640" y="119"/>
                    <a:pt x="640" y="119"/>
                    <a:pt x="640" y="119"/>
                  </a:cubicBezTo>
                  <a:cubicBezTo>
                    <a:pt x="642" y="118"/>
                    <a:pt x="642" y="118"/>
                    <a:pt x="642" y="118"/>
                  </a:cubicBezTo>
                  <a:cubicBezTo>
                    <a:pt x="645" y="118"/>
                    <a:pt x="645" y="118"/>
                    <a:pt x="645" y="118"/>
                  </a:cubicBezTo>
                  <a:cubicBezTo>
                    <a:pt x="646" y="119"/>
                    <a:pt x="646" y="119"/>
                    <a:pt x="646" y="119"/>
                  </a:cubicBezTo>
                  <a:cubicBezTo>
                    <a:pt x="646" y="120"/>
                    <a:pt x="646" y="120"/>
                    <a:pt x="646" y="120"/>
                  </a:cubicBezTo>
                  <a:cubicBezTo>
                    <a:pt x="645" y="121"/>
                    <a:pt x="645" y="121"/>
                    <a:pt x="645" y="121"/>
                  </a:cubicBezTo>
                  <a:cubicBezTo>
                    <a:pt x="644" y="127"/>
                    <a:pt x="644" y="127"/>
                    <a:pt x="644" y="127"/>
                  </a:cubicBezTo>
                  <a:cubicBezTo>
                    <a:pt x="644" y="128"/>
                    <a:pt x="644" y="128"/>
                    <a:pt x="644" y="128"/>
                  </a:cubicBezTo>
                  <a:cubicBezTo>
                    <a:pt x="643" y="129"/>
                    <a:pt x="643" y="129"/>
                    <a:pt x="643" y="129"/>
                  </a:cubicBezTo>
                  <a:cubicBezTo>
                    <a:pt x="644" y="130"/>
                    <a:pt x="644" y="130"/>
                    <a:pt x="644" y="130"/>
                  </a:cubicBezTo>
                  <a:cubicBezTo>
                    <a:pt x="648" y="131"/>
                    <a:pt x="648" y="131"/>
                    <a:pt x="648" y="131"/>
                  </a:cubicBezTo>
                  <a:cubicBezTo>
                    <a:pt x="649" y="132"/>
                    <a:pt x="649" y="132"/>
                    <a:pt x="649" y="132"/>
                  </a:cubicBezTo>
                  <a:cubicBezTo>
                    <a:pt x="650" y="134"/>
                    <a:pt x="650" y="134"/>
                    <a:pt x="650" y="134"/>
                  </a:cubicBezTo>
                  <a:cubicBezTo>
                    <a:pt x="650" y="135"/>
                    <a:pt x="650" y="135"/>
                    <a:pt x="650" y="135"/>
                  </a:cubicBezTo>
                  <a:cubicBezTo>
                    <a:pt x="649" y="136"/>
                    <a:pt x="649" y="136"/>
                    <a:pt x="649" y="136"/>
                  </a:cubicBezTo>
                  <a:cubicBezTo>
                    <a:pt x="648" y="137"/>
                    <a:pt x="648" y="137"/>
                    <a:pt x="648" y="137"/>
                  </a:cubicBezTo>
                  <a:cubicBezTo>
                    <a:pt x="648" y="140"/>
                    <a:pt x="648" y="140"/>
                    <a:pt x="648" y="140"/>
                  </a:cubicBezTo>
                  <a:cubicBezTo>
                    <a:pt x="648" y="143"/>
                    <a:pt x="648" y="143"/>
                    <a:pt x="648" y="143"/>
                  </a:cubicBezTo>
                  <a:cubicBezTo>
                    <a:pt x="648" y="144"/>
                    <a:pt x="648" y="144"/>
                    <a:pt x="648" y="144"/>
                  </a:cubicBezTo>
                  <a:cubicBezTo>
                    <a:pt x="649" y="145"/>
                    <a:pt x="649" y="145"/>
                    <a:pt x="649" y="145"/>
                  </a:cubicBezTo>
                  <a:cubicBezTo>
                    <a:pt x="648" y="143"/>
                    <a:pt x="648" y="143"/>
                    <a:pt x="648" y="143"/>
                  </a:cubicBezTo>
                  <a:cubicBezTo>
                    <a:pt x="648" y="139"/>
                    <a:pt x="648" y="139"/>
                    <a:pt x="648" y="139"/>
                  </a:cubicBezTo>
                  <a:cubicBezTo>
                    <a:pt x="649" y="138"/>
                    <a:pt x="649" y="138"/>
                    <a:pt x="649" y="138"/>
                  </a:cubicBezTo>
                  <a:cubicBezTo>
                    <a:pt x="651" y="137"/>
                    <a:pt x="651" y="137"/>
                    <a:pt x="651" y="137"/>
                  </a:cubicBezTo>
                  <a:cubicBezTo>
                    <a:pt x="654" y="136"/>
                    <a:pt x="654" y="136"/>
                    <a:pt x="654" y="136"/>
                  </a:cubicBezTo>
                  <a:cubicBezTo>
                    <a:pt x="656" y="136"/>
                    <a:pt x="656" y="136"/>
                    <a:pt x="656" y="136"/>
                  </a:cubicBezTo>
                  <a:cubicBezTo>
                    <a:pt x="658" y="136"/>
                    <a:pt x="658" y="136"/>
                    <a:pt x="658" y="136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62" y="134"/>
                    <a:pt x="662" y="134"/>
                    <a:pt x="662" y="134"/>
                  </a:cubicBezTo>
                  <a:cubicBezTo>
                    <a:pt x="662" y="132"/>
                    <a:pt x="662" y="132"/>
                    <a:pt x="662" y="132"/>
                  </a:cubicBezTo>
                  <a:cubicBezTo>
                    <a:pt x="660" y="132"/>
                    <a:pt x="660" y="132"/>
                    <a:pt x="660" y="132"/>
                  </a:cubicBezTo>
                  <a:cubicBezTo>
                    <a:pt x="658" y="130"/>
                    <a:pt x="658" y="130"/>
                    <a:pt x="658" y="130"/>
                  </a:cubicBezTo>
                  <a:cubicBezTo>
                    <a:pt x="656" y="129"/>
                    <a:pt x="656" y="129"/>
                    <a:pt x="656" y="129"/>
                  </a:cubicBezTo>
                  <a:cubicBezTo>
                    <a:pt x="656" y="127"/>
                    <a:pt x="656" y="127"/>
                    <a:pt x="656" y="127"/>
                  </a:cubicBezTo>
                  <a:cubicBezTo>
                    <a:pt x="655" y="126"/>
                    <a:pt x="655" y="126"/>
                    <a:pt x="655" y="126"/>
                  </a:cubicBezTo>
                  <a:cubicBezTo>
                    <a:pt x="654" y="125"/>
                    <a:pt x="654" y="125"/>
                    <a:pt x="654" y="125"/>
                  </a:cubicBezTo>
                  <a:cubicBezTo>
                    <a:pt x="652" y="124"/>
                    <a:pt x="652" y="124"/>
                    <a:pt x="652" y="124"/>
                  </a:cubicBezTo>
                  <a:cubicBezTo>
                    <a:pt x="650" y="122"/>
                    <a:pt x="650" y="122"/>
                    <a:pt x="650" y="122"/>
                  </a:cubicBezTo>
                  <a:cubicBezTo>
                    <a:pt x="651" y="123"/>
                    <a:pt x="651" y="123"/>
                    <a:pt x="651" y="123"/>
                  </a:cubicBezTo>
                  <a:cubicBezTo>
                    <a:pt x="651" y="124"/>
                    <a:pt x="651" y="124"/>
                    <a:pt x="651" y="124"/>
                  </a:cubicBezTo>
                  <a:cubicBezTo>
                    <a:pt x="650" y="125"/>
                    <a:pt x="650" y="125"/>
                    <a:pt x="650" y="125"/>
                  </a:cubicBezTo>
                  <a:cubicBezTo>
                    <a:pt x="648" y="126"/>
                    <a:pt x="648" y="126"/>
                    <a:pt x="648" y="126"/>
                  </a:cubicBezTo>
                  <a:cubicBezTo>
                    <a:pt x="646" y="126"/>
                    <a:pt x="646" y="126"/>
                    <a:pt x="646" y="126"/>
                  </a:cubicBezTo>
                  <a:cubicBezTo>
                    <a:pt x="645" y="125"/>
                    <a:pt x="645" y="125"/>
                    <a:pt x="645" y="125"/>
                  </a:cubicBezTo>
                  <a:cubicBezTo>
                    <a:pt x="645" y="122"/>
                    <a:pt x="645" y="122"/>
                    <a:pt x="645" y="122"/>
                  </a:cubicBezTo>
                  <a:cubicBezTo>
                    <a:pt x="646" y="121"/>
                    <a:pt x="646" y="121"/>
                    <a:pt x="646" y="121"/>
                  </a:cubicBezTo>
                  <a:cubicBezTo>
                    <a:pt x="649" y="121"/>
                    <a:pt x="649" y="121"/>
                    <a:pt x="649" y="121"/>
                  </a:cubicBezTo>
                  <a:cubicBezTo>
                    <a:pt x="650" y="122"/>
                    <a:pt x="650" y="122"/>
                    <a:pt x="650" y="122"/>
                  </a:cubicBezTo>
                  <a:cubicBezTo>
                    <a:pt x="650" y="120"/>
                    <a:pt x="650" y="120"/>
                    <a:pt x="650" y="120"/>
                  </a:cubicBezTo>
                  <a:cubicBezTo>
                    <a:pt x="648" y="118"/>
                    <a:pt x="648" y="118"/>
                    <a:pt x="648" y="118"/>
                  </a:cubicBezTo>
                  <a:cubicBezTo>
                    <a:pt x="648" y="117"/>
                    <a:pt x="648" y="117"/>
                    <a:pt x="648" y="117"/>
                  </a:cubicBezTo>
                  <a:cubicBezTo>
                    <a:pt x="648" y="115"/>
                    <a:pt x="648" y="115"/>
                    <a:pt x="648" y="115"/>
                  </a:cubicBezTo>
                  <a:cubicBezTo>
                    <a:pt x="648" y="114"/>
                    <a:pt x="648" y="114"/>
                    <a:pt x="648" y="114"/>
                  </a:cubicBezTo>
                  <a:cubicBezTo>
                    <a:pt x="647" y="113"/>
                    <a:pt x="647" y="113"/>
                    <a:pt x="647" y="113"/>
                  </a:cubicBezTo>
                  <a:cubicBezTo>
                    <a:pt x="645" y="111"/>
                    <a:pt x="645" y="111"/>
                    <a:pt x="645" y="111"/>
                  </a:cubicBezTo>
                  <a:cubicBezTo>
                    <a:pt x="643" y="107"/>
                    <a:pt x="643" y="107"/>
                    <a:pt x="643" y="107"/>
                  </a:cubicBezTo>
                  <a:cubicBezTo>
                    <a:pt x="640" y="108"/>
                    <a:pt x="640" y="108"/>
                    <a:pt x="640" y="108"/>
                  </a:cubicBezTo>
                  <a:cubicBezTo>
                    <a:pt x="639" y="109"/>
                    <a:pt x="639" y="109"/>
                    <a:pt x="639" y="109"/>
                  </a:cubicBezTo>
                  <a:cubicBezTo>
                    <a:pt x="638" y="110"/>
                    <a:pt x="638" y="110"/>
                    <a:pt x="638" y="110"/>
                  </a:cubicBezTo>
                  <a:cubicBezTo>
                    <a:pt x="636" y="110"/>
                    <a:pt x="636" y="110"/>
                    <a:pt x="636" y="110"/>
                  </a:cubicBezTo>
                  <a:cubicBezTo>
                    <a:pt x="635" y="110"/>
                    <a:pt x="635" y="110"/>
                    <a:pt x="635" y="110"/>
                  </a:cubicBezTo>
                  <a:cubicBezTo>
                    <a:pt x="633" y="111"/>
                    <a:pt x="633" y="111"/>
                    <a:pt x="633" y="111"/>
                  </a:cubicBezTo>
                  <a:cubicBezTo>
                    <a:pt x="632" y="112"/>
                    <a:pt x="632" y="112"/>
                    <a:pt x="632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7" y="116"/>
                    <a:pt x="627" y="116"/>
                    <a:pt x="627" y="116"/>
                  </a:cubicBezTo>
                  <a:cubicBezTo>
                    <a:pt x="626" y="117"/>
                    <a:pt x="626" y="117"/>
                    <a:pt x="626" y="117"/>
                  </a:cubicBezTo>
                  <a:cubicBezTo>
                    <a:pt x="620" y="118"/>
                    <a:pt x="620" y="118"/>
                    <a:pt x="620" y="118"/>
                  </a:cubicBezTo>
                  <a:cubicBezTo>
                    <a:pt x="619" y="119"/>
                    <a:pt x="619" y="119"/>
                    <a:pt x="619" y="119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08" y="118"/>
                    <a:pt x="608" y="118"/>
                    <a:pt x="608" y="118"/>
                  </a:cubicBezTo>
                  <a:cubicBezTo>
                    <a:pt x="607" y="116"/>
                    <a:pt x="607" y="116"/>
                    <a:pt x="607" y="116"/>
                  </a:cubicBezTo>
                  <a:cubicBezTo>
                    <a:pt x="604" y="115"/>
                    <a:pt x="604" y="115"/>
                    <a:pt x="604" y="115"/>
                  </a:cubicBezTo>
                  <a:cubicBezTo>
                    <a:pt x="602" y="114"/>
                    <a:pt x="602" y="114"/>
                    <a:pt x="602" y="114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598" y="112"/>
                    <a:pt x="598" y="112"/>
                    <a:pt x="598" y="112"/>
                  </a:cubicBezTo>
                  <a:cubicBezTo>
                    <a:pt x="598" y="111"/>
                    <a:pt x="598" y="111"/>
                    <a:pt x="598" y="111"/>
                  </a:cubicBezTo>
                  <a:cubicBezTo>
                    <a:pt x="598" y="108"/>
                    <a:pt x="598" y="108"/>
                    <a:pt x="598" y="108"/>
                  </a:cubicBezTo>
                  <a:cubicBezTo>
                    <a:pt x="598" y="107"/>
                    <a:pt x="598" y="107"/>
                    <a:pt x="598" y="107"/>
                  </a:cubicBezTo>
                  <a:cubicBezTo>
                    <a:pt x="598" y="105"/>
                    <a:pt x="598" y="105"/>
                    <a:pt x="598" y="105"/>
                  </a:cubicBezTo>
                  <a:cubicBezTo>
                    <a:pt x="597" y="104"/>
                    <a:pt x="597" y="104"/>
                    <a:pt x="597" y="104"/>
                  </a:cubicBezTo>
                  <a:cubicBezTo>
                    <a:pt x="596" y="103"/>
                    <a:pt x="596" y="103"/>
                    <a:pt x="596" y="103"/>
                  </a:cubicBezTo>
                  <a:cubicBezTo>
                    <a:pt x="596" y="98"/>
                    <a:pt x="596" y="98"/>
                    <a:pt x="596" y="98"/>
                  </a:cubicBezTo>
                  <a:cubicBezTo>
                    <a:pt x="596" y="97"/>
                    <a:pt x="596" y="97"/>
                    <a:pt x="596" y="97"/>
                  </a:cubicBezTo>
                  <a:cubicBezTo>
                    <a:pt x="595" y="96"/>
                    <a:pt x="595" y="96"/>
                    <a:pt x="595" y="96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5"/>
                    <a:pt x="594" y="95"/>
                    <a:pt x="594" y="95"/>
                  </a:cubicBezTo>
                  <a:cubicBezTo>
                    <a:pt x="594" y="93"/>
                    <a:pt x="594" y="93"/>
                    <a:pt x="594" y="93"/>
                  </a:cubicBezTo>
                  <a:cubicBezTo>
                    <a:pt x="594" y="92"/>
                    <a:pt x="594" y="92"/>
                    <a:pt x="594" y="92"/>
                  </a:cubicBezTo>
                  <a:cubicBezTo>
                    <a:pt x="592" y="90"/>
                    <a:pt x="592" y="90"/>
                    <a:pt x="592" y="90"/>
                  </a:cubicBezTo>
                  <a:cubicBezTo>
                    <a:pt x="592" y="88"/>
                    <a:pt x="592" y="88"/>
                    <a:pt x="592" y="88"/>
                  </a:cubicBezTo>
                  <a:cubicBezTo>
                    <a:pt x="593" y="87"/>
                    <a:pt x="593" y="87"/>
                    <a:pt x="593" y="87"/>
                  </a:cubicBezTo>
                  <a:cubicBezTo>
                    <a:pt x="594" y="87"/>
                    <a:pt x="594" y="87"/>
                    <a:pt x="594" y="87"/>
                  </a:cubicBezTo>
                  <a:cubicBezTo>
                    <a:pt x="594" y="83"/>
                    <a:pt x="594" y="83"/>
                    <a:pt x="594" y="83"/>
                  </a:cubicBezTo>
                  <a:cubicBezTo>
                    <a:pt x="594" y="78"/>
                    <a:pt x="594" y="78"/>
                    <a:pt x="594" y="78"/>
                  </a:cubicBezTo>
                  <a:cubicBezTo>
                    <a:pt x="597" y="77"/>
                    <a:pt x="597" y="77"/>
                    <a:pt x="597" y="77"/>
                  </a:cubicBezTo>
                  <a:cubicBezTo>
                    <a:pt x="599" y="76"/>
                    <a:pt x="599" y="76"/>
                    <a:pt x="599" y="76"/>
                  </a:cubicBezTo>
                  <a:cubicBezTo>
                    <a:pt x="601" y="75"/>
                    <a:pt x="601" y="75"/>
                    <a:pt x="601" y="75"/>
                  </a:cubicBezTo>
                  <a:cubicBezTo>
                    <a:pt x="602" y="75"/>
                    <a:pt x="602" y="75"/>
                    <a:pt x="602" y="75"/>
                  </a:cubicBezTo>
                  <a:cubicBezTo>
                    <a:pt x="604" y="73"/>
                    <a:pt x="604" y="73"/>
                    <a:pt x="604" y="73"/>
                  </a:cubicBezTo>
                  <a:cubicBezTo>
                    <a:pt x="610" y="71"/>
                    <a:pt x="610" y="71"/>
                    <a:pt x="610" y="71"/>
                  </a:cubicBezTo>
                  <a:cubicBezTo>
                    <a:pt x="611" y="71"/>
                    <a:pt x="611" y="71"/>
                    <a:pt x="611" y="71"/>
                  </a:cubicBezTo>
                  <a:cubicBezTo>
                    <a:pt x="617" y="70"/>
                    <a:pt x="617" y="70"/>
                    <a:pt x="617" y="70"/>
                  </a:cubicBezTo>
                  <a:cubicBezTo>
                    <a:pt x="616" y="69"/>
                    <a:pt x="616" y="69"/>
                    <a:pt x="616" y="69"/>
                  </a:cubicBezTo>
                  <a:cubicBezTo>
                    <a:pt x="616" y="67"/>
                    <a:pt x="616" y="67"/>
                    <a:pt x="616" y="67"/>
                  </a:cubicBezTo>
                  <a:cubicBezTo>
                    <a:pt x="617" y="66"/>
                    <a:pt x="617" y="66"/>
                    <a:pt x="617" y="66"/>
                  </a:cubicBezTo>
                  <a:cubicBezTo>
                    <a:pt x="620" y="66"/>
                    <a:pt x="620" y="66"/>
                    <a:pt x="620" y="66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3" y="63"/>
                    <a:pt x="623" y="63"/>
                    <a:pt x="623" y="63"/>
                  </a:cubicBezTo>
                  <a:cubicBezTo>
                    <a:pt x="625" y="63"/>
                    <a:pt x="625" y="63"/>
                    <a:pt x="625" y="63"/>
                  </a:cubicBezTo>
                  <a:cubicBezTo>
                    <a:pt x="627" y="64"/>
                    <a:pt x="627" y="64"/>
                    <a:pt x="627" y="64"/>
                  </a:cubicBezTo>
                  <a:cubicBezTo>
                    <a:pt x="630" y="64"/>
                    <a:pt x="630" y="64"/>
                    <a:pt x="630" y="64"/>
                  </a:cubicBezTo>
                  <a:cubicBezTo>
                    <a:pt x="631" y="63"/>
                    <a:pt x="631" y="63"/>
                    <a:pt x="631" y="63"/>
                  </a:cubicBezTo>
                  <a:cubicBezTo>
                    <a:pt x="633" y="63"/>
                    <a:pt x="633" y="63"/>
                    <a:pt x="633" y="63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6" y="60"/>
                    <a:pt x="636" y="60"/>
                    <a:pt x="636" y="60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40" y="58"/>
                    <a:pt x="640" y="58"/>
                    <a:pt x="640" y="58"/>
                  </a:cubicBezTo>
                  <a:cubicBezTo>
                    <a:pt x="639" y="57"/>
                    <a:pt x="639" y="57"/>
                    <a:pt x="639" y="57"/>
                  </a:cubicBezTo>
                  <a:cubicBezTo>
                    <a:pt x="639" y="56"/>
                    <a:pt x="639" y="56"/>
                    <a:pt x="639" y="56"/>
                  </a:cubicBezTo>
                  <a:cubicBezTo>
                    <a:pt x="640" y="55"/>
                    <a:pt x="640" y="55"/>
                    <a:pt x="640" y="55"/>
                  </a:cubicBezTo>
                  <a:cubicBezTo>
                    <a:pt x="643" y="54"/>
                    <a:pt x="643" y="54"/>
                    <a:pt x="643" y="54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4" y="53"/>
                    <a:pt x="644" y="53"/>
                    <a:pt x="644" y="53"/>
                  </a:cubicBezTo>
                  <a:cubicBezTo>
                    <a:pt x="644" y="50"/>
                    <a:pt x="644" y="50"/>
                    <a:pt x="644" y="50"/>
                  </a:cubicBezTo>
                  <a:cubicBezTo>
                    <a:pt x="646" y="50"/>
                    <a:pt x="646" y="50"/>
                    <a:pt x="646" y="50"/>
                  </a:cubicBezTo>
                  <a:cubicBezTo>
                    <a:pt x="647" y="49"/>
                    <a:pt x="647" y="49"/>
                    <a:pt x="647" y="49"/>
                  </a:cubicBezTo>
                  <a:cubicBezTo>
                    <a:pt x="647" y="47"/>
                    <a:pt x="647" y="47"/>
                    <a:pt x="647" y="47"/>
                  </a:cubicBezTo>
                  <a:cubicBezTo>
                    <a:pt x="648" y="46"/>
                    <a:pt x="648" y="46"/>
                    <a:pt x="648" y="46"/>
                  </a:cubicBezTo>
                  <a:cubicBezTo>
                    <a:pt x="649" y="46"/>
                    <a:pt x="649" y="46"/>
                    <a:pt x="649" y="46"/>
                  </a:cubicBezTo>
                  <a:cubicBezTo>
                    <a:pt x="651" y="45"/>
                    <a:pt x="651" y="45"/>
                    <a:pt x="651" y="45"/>
                  </a:cubicBezTo>
                  <a:cubicBezTo>
                    <a:pt x="652" y="44"/>
                    <a:pt x="652" y="44"/>
                    <a:pt x="652" y="44"/>
                  </a:cubicBezTo>
                  <a:cubicBezTo>
                    <a:pt x="653" y="42"/>
                    <a:pt x="653" y="42"/>
                    <a:pt x="653" y="42"/>
                  </a:cubicBezTo>
                  <a:cubicBezTo>
                    <a:pt x="656" y="41"/>
                    <a:pt x="656" y="41"/>
                    <a:pt x="656" y="41"/>
                  </a:cubicBezTo>
                  <a:cubicBezTo>
                    <a:pt x="658" y="40"/>
                    <a:pt x="658" y="40"/>
                    <a:pt x="658" y="40"/>
                  </a:cubicBezTo>
                  <a:cubicBezTo>
                    <a:pt x="659" y="39"/>
                    <a:pt x="659" y="39"/>
                    <a:pt x="659" y="39"/>
                  </a:cubicBezTo>
                  <a:cubicBezTo>
                    <a:pt x="660" y="38"/>
                    <a:pt x="660" y="38"/>
                    <a:pt x="660" y="38"/>
                  </a:cubicBezTo>
                  <a:cubicBezTo>
                    <a:pt x="657" y="37"/>
                    <a:pt x="657" y="37"/>
                    <a:pt x="657" y="37"/>
                  </a:cubicBezTo>
                  <a:cubicBezTo>
                    <a:pt x="652" y="38"/>
                    <a:pt x="652" y="38"/>
                    <a:pt x="652" y="38"/>
                  </a:cubicBezTo>
                  <a:cubicBezTo>
                    <a:pt x="650" y="39"/>
                    <a:pt x="650" y="39"/>
                    <a:pt x="650" y="39"/>
                  </a:cubicBezTo>
                  <a:cubicBezTo>
                    <a:pt x="646" y="39"/>
                    <a:pt x="646" y="39"/>
                    <a:pt x="646" y="39"/>
                  </a:cubicBezTo>
                  <a:cubicBezTo>
                    <a:pt x="646" y="38"/>
                    <a:pt x="646" y="38"/>
                    <a:pt x="646" y="38"/>
                  </a:cubicBezTo>
                  <a:cubicBezTo>
                    <a:pt x="647" y="37"/>
                    <a:pt x="647" y="37"/>
                    <a:pt x="647" y="37"/>
                  </a:cubicBezTo>
                  <a:cubicBezTo>
                    <a:pt x="648" y="36"/>
                    <a:pt x="648" y="36"/>
                    <a:pt x="648" y="36"/>
                  </a:cubicBezTo>
                  <a:cubicBezTo>
                    <a:pt x="648" y="35"/>
                    <a:pt x="648" y="35"/>
                    <a:pt x="648" y="35"/>
                  </a:cubicBezTo>
                  <a:cubicBezTo>
                    <a:pt x="651" y="34"/>
                    <a:pt x="651" y="34"/>
                    <a:pt x="651" y="34"/>
                  </a:cubicBezTo>
                  <a:cubicBezTo>
                    <a:pt x="656" y="33"/>
                    <a:pt x="656" y="33"/>
                    <a:pt x="656" y="33"/>
                  </a:cubicBezTo>
                  <a:cubicBezTo>
                    <a:pt x="656" y="31"/>
                    <a:pt x="656" y="31"/>
                    <a:pt x="656" y="31"/>
                  </a:cubicBezTo>
                  <a:cubicBezTo>
                    <a:pt x="659" y="30"/>
                    <a:pt x="659" y="30"/>
                    <a:pt x="659" y="30"/>
                  </a:cubicBezTo>
                  <a:cubicBezTo>
                    <a:pt x="661" y="30"/>
                    <a:pt x="661" y="30"/>
                    <a:pt x="661" y="30"/>
                  </a:cubicBezTo>
                  <a:cubicBezTo>
                    <a:pt x="664" y="29"/>
                    <a:pt x="664" y="29"/>
                    <a:pt x="664" y="29"/>
                  </a:cubicBezTo>
                  <a:cubicBezTo>
                    <a:pt x="668" y="29"/>
                    <a:pt x="668" y="29"/>
                    <a:pt x="668" y="29"/>
                  </a:cubicBezTo>
                  <a:cubicBezTo>
                    <a:pt x="669" y="30"/>
                    <a:pt x="669" y="30"/>
                    <a:pt x="669" y="30"/>
                  </a:cubicBezTo>
                  <a:cubicBezTo>
                    <a:pt x="670" y="28"/>
                    <a:pt x="670" y="28"/>
                    <a:pt x="670" y="28"/>
                  </a:cubicBezTo>
                  <a:cubicBezTo>
                    <a:pt x="672" y="27"/>
                    <a:pt x="672" y="27"/>
                    <a:pt x="672" y="27"/>
                  </a:cubicBezTo>
                  <a:cubicBezTo>
                    <a:pt x="675" y="27"/>
                    <a:pt x="675" y="27"/>
                    <a:pt x="675" y="27"/>
                  </a:cubicBezTo>
                  <a:cubicBezTo>
                    <a:pt x="676" y="27"/>
                    <a:pt x="676" y="27"/>
                    <a:pt x="676" y="27"/>
                  </a:cubicBezTo>
                  <a:cubicBezTo>
                    <a:pt x="679" y="25"/>
                    <a:pt x="679" y="25"/>
                    <a:pt x="679" y="25"/>
                  </a:cubicBezTo>
                  <a:cubicBezTo>
                    <a:pt x="681" y="24"/>
                    <a:pt x="681" y="24"/>
                    <a:pt x="681" y="24"/>
                  </a:cubicBezTo>
                  <a:cubicBezTo>
                    <a:pt x="687" y="24"/>
                    <a:pt x="687" y="24"/>
                    <a:pt x="687" y="24"/>
                  </a:cubicBezTo>
                  <a:cubicBezTo>
                    <a:pt x="694" y="24"/>
                    <a:pt x="694" y="24"/>
                    <a:pt x="694" y="24"/>
                  </a:cubicBezTo>
                  <a:cubicBezTo>
                    <a:pt x="696" y="23"/>
                    <a:pt x="696" y="23"/>
                    <a:pt x="696" y="23"/>
                  </a:cubicBezTo>
                  <a:cubicBezTo>
                    <a:pt x="697" y="22"/>
                    <a:pt x="697" y="22"/>
                    <a:pt x="697" y="22"/>
                  </a:cubicBezTo>
                  <a:cubicBezTo>
                    <a:pt x="710" y="22"/>
                    <a:pt x="710" y="22"/>
                    <a:pt x="710" y="22"/>
                  </a:cubicBezTo>
                  <a:cubicBezTo>
                    <a:pt x="719" y="22"/>
                    <a:pt x="719" y="22"/>
                    <a:pt x="719" y="22"/>
                  </a:cubicBezTo>
                  <a:cubicBezTo>
                    <a:pt x="734" y="22"/>
                    <a:pt x="734" y="22"/>
                    <a:pt x="734" y="22"/>
                  </a:cubicBezTo>
                  <a:cubicBezTo>
                    <a:pt x="735" y="23"/>
                    <a:pt x="735" y="23"/>
                    <a:pt x="735" y="23"/>
                  </a:cubicBezTo>
                  <a:cubicBezTo>
                    <a:pt x="741" y="24"/>
                    <a:pt x="741" y="24"/>
                    <a:pt x="741" y="24"/>
                  </a:cubicBezTo>
                  <a:cubicBezTo>
                    <a:pt x="748" y="25"/>
                    <a:pt x="748" y="25"/>
                    <a:pt x="748" y="25"/>
                  </a:cubicBezTo>
                  <a:cubicBezTo>
                    <a:pt x="752" y="26"/>
                    <a:pt x="752" y="26"/>
                    <a:pt x="752" y="26"/>
                  </a:cubicBezTo>
                  <a:cubicBezTo>
                    <a:pt x="755" y="27"/>
                    <a:pt x="755" y="27"/>
                    <a:pt x="755" y="27"/>
                  </a:cubicBezTo>
                  <a:cubicBezTo>
                    <a:pt x="755" y="28"/>
                    <a:pt x="755" y="28"/>
                    <a:pt x="755" y="28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6" y="29"/>
                    <a:pt x="756" y="29"/>
                    <a:pt x="756" y="29"/>
                  </a:cubicBezTo>
                  <a:cubicBezTo>
                    <a:pt x="760" y="29"/>
                    <a:pt x="760" y="29"/>
                    <a:pt x="760" y="29"/>
                  </a:cubicBezTo>
                  <a:cubicBezTo>
                    <a:pt x="765" y="30"/>
                    <a:pt x="765" y="30"/>
                    <a:pt x="765" y="30"/>
                  </a:cubicBezTo>
                  <a:cubicBezTo>
                    <a:pt x="768" y="30"/>
                    <a:pt x="768" y="30"/>
                    <a:pt x="768" y="30"/>
                  </a:cubicBezTo>
                  <a:cubicBezTo>
                    <a:pt x="769" y="31"/>
                    <a:pt x="769" y="31"/>
                    <a:pt x="769" y="31"/>
                  </a:cubicBezTo>
                  <a:cubicBezTo>
                    <a:pt x="773" y="31"/>
                    <a:pt x="773" y="31"/>
                    <a:pt x="773" y="31"/>
                  </a:cubicBezTo>
                  <a:cubicBezTo>
                    <a:pt x="775" y="31"/>
                    <a:pt x="775" y="31"/>
                    <a:pt x="775" y="31"/>
                  </a:cubicBezTo>
                  <a:cubicBezTo>
                    <a:pt x="776" y="32"/>
                    <a:pt x="776" y="32"/>
                    <a:pt x="776" y="32"/>
                  </a:cubicBezTo>
                  <a:cubicBezTo>
                    <a:pt x="783" y="33"/>
                    <a:pt x="783" y="33"/>
                    <a:pt x="783" y="33"/>
                  </a:cubicBezTo>
                  <a:cubicBezTo>
                    <a:pt x="790" y="34"/>
                    <a:pt x="790" y="34"/>
                    <a:pt x="790" y="34"/>
                  </a:cubicBezTo>
                  <a:cubicBezTo>
                    <a:pt x="792" y="35"/>
                    <a:pt x="792" y="35"/>
                    <a:pt x="792" y="35"/>
                  </a:cubicBezTo>
                  <a:cubicBezTo>
                    <a:pt x="797" y="36"/>
                    <a:pt x="797" y="36"/>
                    <a:pt x="797" y="36"/>
                  </a:cubicBezTo>
                  <a:cubicBezTo>
                    <a:pt x="798" y="37"/>
                    <a:pt x="798" y="37"/>
                    <a:pt x="798" y="37"/>
                  </a:cubicBezTo>
                  <a:cubicBezTo>
                    <a:pt x="802" y="38"/>
                    <a:pt x="802" y="38"/>
                    <a:pt x="802" y="38"/>
                  </a:cubicBezTo>
                  <a:cubicBezTo>
                    <a:pt x="806" y="38"/>
                    <a:pt x="806" y="38"/>
                    <a:pt x="806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14" y="40"/>
                    <a:pt x="814" y="40"/>
                    <a:pt x="814" y="40"/>
                  </a:cubicBezTo>
                  <a:cubicBezTo>
                    <a:pt x="817" y="41"/>
                    <a:pt x="817" y="41"/>
                    <a:pt x="817" y="41"/>
                  </a:cubicBezTo>
                  <a:cubicBezTo>
                    <a:pt x="818" y="42"/>
                    <a:pt x="818" y="42"/>
                    <a:pt x="818" y="42"/>
                  </a:cubicBezTo>
                  <a:cubicBezTo>
                    <a:pt x="821" y="43"/>
                    <a:pt x="821" y="43"/>
                    <a:pt x="821" y="43"/>
                  </a:cubicBezTo>
                  <a:cubicBezTo>
                    <a:pt x="825" y="44"/>
                    <a:pt x="825" y="44"/>
                    <a:pt x="825" y="44"/>
                  </a:cubicBezTo>
                  <a:cubicBezTo>
                    <a:pt x="826" y="45"/>
                    <a:pt x="826" y="45"/>
                    <a:pt x="826" y="45"/>
                  </a:cubicBezTo>
                  <a:cubicBezTo>
                    <a:pt x="829" y="46"/>
                    <a:pt x="829" y="46"/>
                    <a:pt x="829" y="46"/>
                  </a:cubicBezTo>
                  <a:cubicBezTo>
                    <a:pt x="829" y="46"/>
                    <a:pt x="829" y="46"/>
                    <a:pt x="829" y="46"/>
                  </a:cubicBezTo>
                  <a:cubicBezTo>
                    <a:pt x="832" y="47"/>
                    <a:pt x="832" y="47"/>
                    <a:pt x="832" y="47"/>
                  </a:cubicBezTo>
                  <a:cubicBezTo>
                    <a:pt x="833" y="48"/>
                    <a:pt x="833" y="48"/>
                    <a:pt x="833" y="48"/>
                  </a:cubicBezTo>
                  <a:cubicBezTo>
                    <a:pt x="833" y="49"/>
                    <a:pt x="833" y="49"/>
                    <a:pt x="833" y="49"/>
                  </a:cubicBezTo>
                  <a:cubicBezTo>
                    <a:pt x="833" y="53"/>
                    <a:pt x="833" y="53"/>
                    <a:pt x="833" y="53"/>
                  </a:cubicBezTo>
                  <a:cubicBezTo>
                    <a:pt x="832" y="54"/>
                    <a:pt x="832" y="54"/>
                    <a:pt x="832" y="54"/>
                  </a:cubicBezTo>
                  <a:cubicBezTo>
                    <a:pt x="830" y="55"/>
                    <a:pt x="830" y="55"/>
                    <a:pt x="830" y="55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06" y="54"/>
                    <a:pt x="806" y="54"/>
                    <a:pt x="806" y="54"/>
                  </a:cubicBezTo>
                  <a:cubicBezTo>
                    <a:pt x="800" y="53"/>
                    <a:pt x="800" y="53"/>
                    <a:pt x="800" y="53"/>
                  </a:cubicBezTo>
                  <a:cubicBezTo>
                    <a:pt x="801" y="54"/>
                    <a:pt x="801" y="54"/>
                    <a:pt x="801" y="54"/>
                  </a:cubicBezTo>
                  <a:cubicBezTo>
                    <a:pt x="802" y="55"/>
                    <a:pt x="802" y="55"/>
                    <a:pt x="802" y="55"/>
                  </a:cubicBezTo>
                  <a:cubicBezTo>
                    <a:pt x="802" y="58"/>
                    <a:pt x="802" y="58"/>
                    <a:pt x="802" y="58"/>
                  </a:cubicBezTo>
                  <a:cubicBezTo>
                    <a:pt x="806" y="58"/>
                    <a:pt x="806" y="58"/>
                    <a:pt x="806" y="58"/>
                  </a:cubicBezTo>
                  <a:cubicBezTo>
                    <a:pt x="810" y="58"/>
                    <a:pt x="810" y="58"/>
                    <a:pt x="810" y="58"/>
                  </a:cubicBezTo>
                  <a:cubicBezTo>
                    <a:pt x="811" y="60"/>
                    <a:pt x="811" y="60"/>
                    <a:pt x="811" y="60"/>
                  </a:cubicBezTo>
                  <a:cubicBezTo>
                    <a:pt x="811" y="62"/>
                    <a:pt x="811" y="62"/>
                    <a:pt x="811" y="62"/>
                  </a:cubicBezTo>
                  <a:cubicBezTo>
                    <a:pt x="810" y="62"/>
                    <a:pt x="810" y="62"/>
                    <a:pt x="810" y="62"/>
                  </a:cubicBezTo>
                  <a:cubicBezTo>
                    <a:pt x="809" y="63"/>
                    <a:pt x="809" y="63"/>
                    <a:pt x="809" y="63"/>
                  </a:cubicBezTo>
                  <a:cubicBezTo>
                    <a:pt x="815" y="64"/>
                    <a:pt x="815" y="64"/>
                    <a:pt x="815" y="64"/>
                  </a:cubicBezTo>
                  <a:cubicBezTo>
                    <a:pt x="814" y="63"/>
                    <a:pt x="814" y="63"/>
                    <a:pt x="814" y="63"/>
                  </a:cubicBezTo>
                  <a:cubicBezTo>
                    <a:pt x="813" y="63"/>
                    <a:pt x="813" y="63"/>
                    <a:pt x="813" y="63"/>
                  </a:cubicBezTo>
                  <a:cubicBezTo>
                    <a:pt x="813" y="61"/>
                    <a:pt x="813" y="61"/>
                    <a:pt x="813" y="61"/>
                  </a:cubicBezTo>
                  <a:cubicBezTo>
                    <a:pt x="813" y="60"/>
                    <a:pt x="813" y="60"/>
                    <a:pt x="813" y="60"/>
                  </a:cubicBezTo>
                  <a:cubicBezTo>
                    <a:pt x="813" y="59"/>
                    <a:pt x="813" y="59"/>
                    <a:pt x="813" y="59"/>
                  </a:cubicBezTo>
                  <a:cubicBezTo>
                    <a:pt x="814" y="58"/>
                    <a:pt x="814" y="58"/>
                    <a:pt x="814" y="58"/>
                  </a:cubicBezTo>
                  <a:cubicBezTo>
                    <a:pt x="816" y="58"/>
                    <a:pt x="816" y="58"/>
                    <a:pt x="816" y="58"/>
                  </a:cubicBezTo>
                  <a:cubicBezTo>
                    <a:pt x="821" y="59"/>
                    <a:pt x="821" y="59"/>
                    <a:pt x="821" y="59"/>
                  </a:cubicBezTo>
                  <a:cubicBezTo>
                    <a:pt x="822" y="60"/>
                    <a:pt x="822" y="60"/>
                    <a:pt x="822" y="60"/>
                  </a:cubicBezTo>
                  <a:cubicBezTo>
                    <a:pt x="825" y="61"/>
                    <a:pt x="825" y="61"/>
                    <a:pt x="825" y="61"/>
                  </a:cubicBezTo>
                  <a:cubicBezTo>
                    <a:pt x="829" y="62"/>
                    <a:pt x="829" y="62"/>
                    <a:pt x="829" y="62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5" y="63"/>
                    <a:pt x="835" y="63"/>
                    <a:pt x="835" y="63"/>
                  </a:cubicBezTo>
                  <a:cubicBezTo>
                    <a:pt x="837" y="64"/>
                    <a:pt x="837" y="64"/>
                    <a:pt x="837" y="64"/>
                  </a:cubicBezTo>
                  <a:cubicBezTo>
                    <a:pt x="837" y="63"/>
                    <a:pt x="837" y="63"/>
                    <a:pt x="837" y="63"/>
                  </a:cubicBezTo>
                  <a:cubicBezTo>
                    <a:pt x="836" y="63"/>
                    <a:pt x="836" y="63"/>
                    <a:pt x="836" y="63"/>
                  </a:cubicBezTo>
                  <a:cubicBezTo>
                    <a:pt x="833" y="62"/>
                    <a:pt x="833" y="62"/>
                    <a:pt x="833" y="62"/>
                  </a:cubicBezTo>
                  <a:cubicBezTo>
                    <a:pt x="832" y="61"/>
                    <a:pt x="832" y="61"/>
                    <a:pt x="832" y="61"/>
                  </a:cubicBezTo>
                  <a:cubicBezTo>
                    <a:pt x="831" y="60"/>
                    <a:pt x="831" y="60"/>
                    <a:pt x="831" y="60"/>
                  </a:cubicBezTo>
                  <a:cubicBezTo>
                    <a:pt x="831" y="57"/>
                    <a:pt x="831" y="57"/>
                    <a:pt x="831" y="57"/>
                  </a:cubicBezTo>
                  <a:cubicBezTo>
                    <a:pt x="833" y="55"/>
                    <a:pt x="833" y="55"/>
                    <a:pt x="833" y="55"/>
                  </a:cubicBezTo>
                  <a:cubicBezTo>
                    <a:pt x="833" y="54"/>
                    <a:pt x="833" y="54"/>
                    <a:pt x="833" y="54"/>
                  </a:cubicBezTo>
                  <a:cubicBezTo>
                    <a:pt x="837" y="54"/>
                    <a:pt x="837" y="54"/>
                    <a:pt x="837" y="54"/>
                  </a:cubicBezTo>
                  <a:cubicBezTo>
                    <a:pt x="838" y="53"/>
                    <a:pt x="838" y="53"/>
                    <a:pt x="838" y="53"/>
                  </a:cubicBezTo>
                  <a:cubicBezTo>
                    <a:pt x="840" y="51"/>
                    <a:pt x="840" y="51"/>
                    <a:pt x="840" y="51"/>
                  </a:cubicBezTo>
                  <a:cubicBezTo>
                    <a:pt x="842" y="51"/>
                    <a:pt x="842" y="51"/>
                    <a:pt x="842" y="51"/>
                  </a:cubicBezTo>
                  <a:cubicBezTo>
                    <a:pt x="845" y="52"/>
                    <a:pt x="845" y="52"/>
                    <a:pt x="845" y="52"/>
                  </a:cubicBezTo>
                  <a:cubicBezTo>
                    <a:pt x="849" y="54"/>
                    <a:pt x="849" y="54"/>
                    <a:pt x="849" y="54"/>
                  </a:cubicBezTo>
                  <a:cubicBezTo>
                    <a:pt x="850" y="54"/>
                    <a:pt x="850" y="54"/>
                    <a:pt x="850" y="54"/>
                  </a:cubicBezTo>
                  <a:cubicBezTo>
                    <a:pt x="848" y="52"/>
                    <a:pt x="848" y="52"/>
                    <a:pt x="848" y="52"/>
                  </a:cubicBezTo>
                  <a:cubicBezTo>
                    <a:pt x="844" y="51"/>
                    <a:pt x="844" y="51"/>
                    <a:pt x="844" y="51"/>
                  </a:cubicBezTo>
                  <a:cubicBezTo>
                    <a:pt x="843" y="50"/>
                    <a:pt x="843" y="50"/>
                    <a:pt x="843" y="50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1" y="47"/>
                    <a:pt x="841" y="47"/>
                    <a:pt x="841" y="4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39" y="45"/>
                    <a:pt x="839" y="45"/>
                    <a:pt x="839" y="45"/>
                  </a:cubicBezTo>
                  <a:cubicBezTo>
                    <a:pt x="836" y="44"/>
                    <a:pt x="836" y="44"/>
                    <a:pt x="836" y="44"/>
                  </a:cubicBezTo>
                  <a:cubicBezTo>
                    <a:pt x="833" y="43"/>
                    <a:pt x="833" y="43"/>
                    <a:pt x="833" y="43"/>
                  </a:cubicBezTo>
                  <a:cubicBezTo>
                    <a:pt x="831" y="42"/>
                    <a:pt x="831" y="42"/>
                    <a:pt x="831" y="42"/>
                  </a:cubicBezTo>
                  <a:cubicBezTo>
                    <a:pt x="831" y="40"/>
                    <a:pt x="831" y="40"/>
                    <a:pt x="831" y="40"/>
                  </a:cubicBezTo>
                  <a:cubicBezTo>
                    <a:pt x="836" y="40"/>
                    <a:pt x="836" y="40"/>
                    <a:pt x="836" y="40"/>
                  </a:cubicBezTo>
                  <a:cubicBezTo>
                    <a:pt x="844" y="41"/>
                    <a:pt x="844" y="41"/>
                    <a:pt x="844" y="41"/>
                  </a:cubicBezTo>
                  <a:cubicBezTo>
                    <a:pt x="846" y="42"/>
                    <a:pt x="846" y="42"/>
                    <a:pt x="846" y="42"/>
                  </a:cubicBezTo>
                  <a:cubicBezTo>
                    <a:pt x="850" y="43"/>
                    <a:pt x="850" y="43"/>
                    <a:pt x="850" y="43"/>
                  </a:cubicBezTo>
                  <a:cubicBezTo>
                    <a:pt x="851" y="44"/>
                    <a:pt x="851" y="44"/>
                    <a:pt x="851" y="44"/>
                  </a:cubicBezTo>
                  <a:cubicBezTo>
                    <a:pt x="854" y="45"/>
                    <a:pt x="854" y="45"/>
                    <a:pt x="854" y="45"/>
                  </a:cubicBezTo>
                  <a:cubicBezTo>
                    <a:pt x="856" y="46"/>
                    <a:pt x="856" y="46"/>
                    <a:pt x="856" y="46"/>
                  </a:cubicBezTo>
                  <a:cubicBezTo>
                    <a:pt x="857" y="46"/>
                    <a:pt x="857" y="46"/>
                    <a:pt x="857" y="46"/>
                  </a:cubicBezTo>
                  <a:cubicBezTo>
                    <a:pt x="858" y="47"/>
                    <a:pt x="858" y="47"/>
                    <a:pt x="858" y="47"/>
                  </a:cubicBezTo>
                  <a:cubicBezTo>
                    <a:pt x="858" y="48"/>
                    <a:pt x="858" y="48"/>
                    <a:pt x="858" y="48"/>
                  </a:cubicBezTo>
                  <a:cubicBezTo>
                    <a:pt x="855" y="48"/>
                    <a:pt x="855" y="48"/>
                    <a:pt x="855" y="48"/>
                  </a:cubicBezTo>
                  <a:cubicBezTo>
                    <a:pt x="855" y="49"/>
                    <a:pt x="855" y="49"/>
                    <a:pt x="855" y="49"/>
                  </a:cubicBezTo>
                  <a:cubicBezTo>
                    <a:pt x="857" y="50"/>
                    <a:pt x="857" y="50"/>
                    <a:pt x="857" y="50"/>
                  </a:cubicBezTo>
                  <a:cubicBezTo>
                    <a:pt x="859" y="51"/>
                    <a:pt x="859" y="51"/>
                    <a:pt x="859" y="51"/>
                  </a:cubicBezTo>
                  <a:cubicBezTo>
                    <a:pt x="864" y="52"/>
                    <a:pt x="864" y="52"/>
                    <a:pt x="864" y="52"/>
                  </a:cubicBezTo>
                  <a:cubicBezTo>
                    <a:pt x="865" y="51"/>
                    <a:pt x="865" y="51"/>
                    <a:pt x="865" y="51"/>
                  </a:cubicBezTo>
                  <a:cubicBezTo>
                    <a:pt x="864" y="50"/>
                    <a:pt x="864" y="50"/>
                    <a:pt x="864" y="50"/>
                  </a:cubicBezTo>
                  <a:cubicBezTo>
                    <a:pt x="864" y="49"/>
                    <a:pt x="864" y="49"/>
                    <a:pt x="864" y="49"/>
                  </a:cubicBezTo>
                  <a:cubicBezTo>
                    <a:pt x="864" y="48"/>
                    <a:pt x="864" y="48"/>
                    <a:pt x="864" y="48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72" y="46"/>
                    <a:pt x="872" y="46"/>
                    <a:pt x="872" y="46"/>
                  </a:cubicBezTo>
                  <a:cubicBezTo>
                    <a:pt x="883" y="45"/>
                    <a:pt x="883" y="45"/>
                    <a:pt x="883" y="45"/>
                  </a:cubicBezTo>
                  <a:cubicBezTo>
                    <a:pt x="887" y="45"/>
                    <a:pt x="887" y="45"/>
                    <a:pt x="887" y="45"/>
                  </a:cubicBezTo>
                  <a:cubicBezTo>
                    <a:pt x="895" y="46"/>
                    <a:pt x="895" y="46"/>
                    <a:pt x="895" y="46"/>
                  </a:cubicBezTo>
                  <a:cubicBezTo>
                    <a:pt x="897" y="46"/>
                    <a:pt x="897" y="46"/>
                    <a:pt x="897" y="46"/>
                  </a:cubicBezTo>
                  <a:cubicBezTo>
                    <a:pt x="901" y="47"/>
                    <a:pt x="901" y="47"/>
                    <a:pt x="901" y="47"/>
                  </a:cubicBezTo>
                  <a:cubicBezTo>
                    <a:pt x="902" y="48"/>
                    <a:pt x="902" y="48"/>
                    <a:pt x="902" y="48"/>
                  </a:cubicBezTo>
                  <a:cubicBezTo>
                    <a:pt x="904" y="48"/>
                    <a:pt x="904" y="48"/>
                    <a:pt x="904" y="48"/>
                  </a:cubicBezTo>
                  <a:cubicBezTo>
                    <a:pt x="907" y="48"/>
                    <a:pt x="907" y="48"/>
                    <a:pt x="907" y="48"/>
                  </a:cubicBezTo>
                  <a:cubicBezTo>
                    <a:pt x="906" y="47"/>
                    <a:pt x="906" y="47"/>
                    <a:pt x="906" y="47"/>
                  </a:cubicBezTo>
                  <a:cubicBezTo>
                    <a:pt x="902" y="46"/>
                    <a:pt x="902" y="46"/>
                    <a:pt x="902" y="46"/>
                  </a:cubicBezTo>
                  <a:cubicBezTo>
                    <a:pt x="901" y="45"/>
                    <a:pt x="901" y="45"/>
                    <a:pt x="901" y="45"/>
                  </a:cubicBezTo>
                  <a:cubicBezTo>
                    <a:pt x="896" y="44"/>
                    <a:pt x="896" y="44"/>
                    <a:pt x="896" y="44"/>
                  </a:cubicBezTo>
                  <a:cubicBezTo>
                    <a:pt x="895" y="43"/>
                    <a:pt x="895" y="43"/>
                    <a:pt x="895" y="43"/>
                  </a:cubicBezTo>
                  <a:cubicBezTo>
                    <a:pt x="894" y="42"/>
                    <a:pt x="894" y="42"/>
                    <a:pt x="894" y="42"/>
                  </a:cubicBezTo>
                  <a:cubicBezTo>
                    <a:pt x="893" y="41"/>
                    <a:pt x="893" y="41"/>
                    <a:pt x="893" y="41"/>
                  </a:cubicBezTo>
                  <a:cubicBezTo>
                    <a:pt x="893" y="40"/>
                    <a:pt x="893" y="40"/>
                    <a:pt x="893" y="40"/>
                  </a:cubicBezTo>
                  <a:cubicBezTo>
                    <a:pt x="898" y="40"/>
                    <a:pt x="898" y="40"/>
                    <a:pt x="898" y="40"/>
                  </a:cubicBezTo>
                  <a:cubicBezTo>
                    <a:pt x="900" y="41"/>
                    <a:pt x="900" y="41"/>
                    <a:pt x="900" y="41"/>
                  </a:cubicBezTo>
                  <a:cubicBezTo>
                    <a:pt x="902" y="42"/>
                    <a:pt x="902" y="42"/>
                    <a:pt x="902" y="42"/>
                  </a:cubicBezTo>
                  <a:cubicBezTo>
                    <a:pt x="907" y="43"/>
                    <a:pt x="907" y="43"/>
                    <a:pt x="907" y="43"/>
                  </a:cubicBezTo>
                  <a:cubicBezTo>
                    <a:pt x="909" y="44"/>
                    <a:pt x="909" y="44"/>
                    <a:pt x="909" y="44"/>
                  </a:cubicBezTo>
                  <a:cubicBezTo>
                    <a:pt x="910" y="45"/>
                    <a:pt x="910" y="45"/>
                    <a:pt x="910" y="45"/>
                  </a:cubicBezTo>
                  <a:cubicBezTo>
                    <a:pt x="918" y="46"/>
                    <a:pt x="918" y="46"/>
                    <a:pt x="918" y="46"/>
                  </a:cubicBezTo>
                  <a:cubicBezTo>
                    <a:pt x="921" y="46"/>
                    <a:pt x="921" y="46"/>
                    <a:pt x="921" y="46"/>
                  </a:cubicBezTo>
                  <a:cubicBezTo>
                    <a:pt x="927" y="47"/>
                    <a:pt x="927" y="47"/>
                    <a:pt x="927" y="47"/>
                  </a:cubicBezTo>
                  <a:cubicBezTo>
                    <a:pt x="928" y="48"/>
                    <a:pt x="928" y="48"/>
                    <a:pt x="928" y="48"/>
                  </a:cubicBezTo>
                  <a:cubicBezTo>
                    <a:pt x="931" y="49"/>
                    <a:pt x="931" y="49"/>
                    <a:pt x="931" y="49"/>
                  </a:cubicBezTo>
                  <a:cubicBezTo>
                    <a:pt x="933" y="49"/>
                    <a:pt x="933" y="49"/>
                    <a:pt x="933" y="49"/>
                  </a:cubicBezTo>
                  <a:cubicBezTo>
                    <a:pt x="931" y="48"/>
                    <a:pt x="931" y="48"/>
                    <a:pt x="931" y="48"/>
                  </a:cubicBezTo>
                  <a:cubicBezTo>
                    <a:pt x="930" y="47"/>
                    <a:pt x="930" y="47"/>
                    <a:pt x="930" y="47"/>
                  </a:cubicBezTo>
                  <a:cubicBezTo>
                    <a:pt x="927" y="46"/>
                    <a:pt x="927" y="46"/>
                    <a:pt x="927" y="46"/>
                  </a:cubicBezTo>
                  <a:cubicBezTo>
                    <a:pt x="925" y="46"/>
                    <a:pt x="925" y="46"/>
                    <a:pt x="925" y="4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4"/>
                    <a:pt x="922" y="44"/>
                    <a:pt x="922" y="44"/>
                  </a:cubicBezTo>
                  <a:cubicBezTo>
                    <a:pt x="921" y="43"/>
                    <a:pt x="921" y="43"/>
                    <a:pt x="921" y="43"/>
                  </a:cubicBezTo>
                  <a:cubicBezTo>
                    <a:pt x="918" y="41"/>
                    <a:pt x="918" y="41"/>
                    <a:pt x="918" y="41"/>
                  </a:cubicBezTo>
                  <a:cubicBezTo>
                    <a:pt x="918" y="40"/>
                    <a:pt x="918" y="40"/>
                    <a:pt x="918" y="40"/>
                  </a:cubicBezTo>
                  <a:cubicBezTo>
                    <a:pt x="914" y="39"/>
                    <a:pt x="914" y="39"/>
                    <a:pt x="914" y="39"/>
                  </a:cubicBezTo>
                  <a:cubicBezTo>
                    <a:pt x="914" y="38"/>
                    <a:pt x="914" y="38"/>
                    <a:pt x="914" y="38"/>
                  </a:cubicBezTo>
                  <a:cubicBezTo>
                    <a:pt x="910" y="38"/>
                    <a:pt x="910" y="38"/>
                    <a:pt x="910" y="38"/>
                  </a:cubicBezTo>
                  <a:cubicBezTo>
                    <a:pt x="908" y="37"/>
                    <a:pt x="908" y="37"/>
                    <a:pt x="908" y="37"/>
                  </a:cubicBezTo>
                  <a:cubicBezTo>
                    <a:pt x="906" y="36"/>
                    <a:pt x="906" y="36"/>
                    <a:pt x="906" y="36"/>
                  </a:cubicBezTo>
                  <a:cubicBezTo>
                    <a:pt x="906" y="34"/>
                    <a:pt x="906" y="34"/>
                    <a:pt x="906" y="34"/>
                  </a:cubicBezTo>
                  <a:cubicBezTo>
                    <a:pt x="910" y="34"/>
                    <a:pt x="910" y="34"/>
                    <a:pt x="910" y="34"/>
                  </a:cubicBezTo>
                  <a:cubicBezTo>
                    <a:pt x="912" y="35"/>
                    <a:pt x="912" y="35"/>
                    <a:pt x="912" y="35"/>
                  </a:cubicBezTo>
                  <a:cubicBezTo>
                    <a:pt x="918" y="36"/>
                    <a:pt x="918" y="36"/>
                    <a:pt x="918" y="36"/>
                  </a:cubicBezTo>
                  <a:cubicBezTo>
                    <a:pt x="920" y="38"/>
                    <a:pt x="920" y="38"/>
                    <a:pt x="920" y="38"/>
                  </a:cubicBezTo>
                  <a:cubicBezTo>
                    <a:pt x="925" y="38"/>
                    <a:pt x="925" y="38"/>
                    <a:pt x="925" y="38"/>
                  </a:cubicBezTo>
                  <a:cubicBezTo>
                    <a:pt x="925" y="38"/>
                    <a:pt x="925" y="38"/>
                    <a:pt x="925" y="38"/>
                  </a:cubicBezTo>
                  <a:close/>
                  <a:moveTo>
                    <a:pt x="1031" y="964"/>
                  </a:moveTo>
                  <a:cubicBezTo>
                    <a:pt x="1031" y="964"/>
                    <a:pt x="1031" y="964"/>
                    <a:pt x="1031" y="964"/>
                  </a:cubicBezTo>
                  <a:cubicBezTo>
                    <a:pt x="1030" y="964"/>
                    <a:pt x="1030" y="964"/>
                    <a:pt x="1030" y="964"/>
                  </a:cubicBezTo>
                  <a:cubicBezTo>
                    <a:pt x="1030" y="965"/>
                    <a:pt x="1030" y="965"/>
                    <a:pt x="1030" y="965"/>
                  </a:cubicBezTo>
                  <a:cubicBezTo>
                    <a:pt x="1028" y="965"/>
                    <a:pt x="1028" y="965"/>
                    <a:pt x="1028" y="965"/>
                  </a:cubicBezTo>
                  <a:cubicBezTo>
                    <a:pt x="1026" y="966"/>
                    <a:pt x="1026" y="966"/>
                    <a:pt x="1026" y="966"/>
                  </a:cubicBezTo>
                  <a:cubicBezTo>
                    <a:pt x="1025" y="967"/>
                    <a:pt x="1025" y="967"/>
                    <a:pt x="1025" y="967"/>
                  </a:cubicBezTo>
                  <a:cubicBezTo>
                    <a:pt x="1024" y="968"/>
                    <a:pt x="1024" y="968"/>
                    <a:pt x="1024" y="968"/>
                  </a:cubicBezTo>
                  <a:cubicBezTo>
                    <a:pt x="1024" y="969"/>
                    <a:pt x="1024" y="969"/>
                    <a:pt x="1024" y="969"/>
                  </a:cubicBezTo>
                  <a:cubicBezTo>
                    <a:pt x="1026" y="970"/>
                    <a:pt x="1026" y="970"/>
                    <a:pt x="1026" y="970"/>
                  </a:cubicBezTo>
                  <a:cubicBezTo>
                    <a:pt x="1026" y="970"/>
                    <a:pt x="1026" y="970"/>
                    <a:pt x="1026" y="970"/>
                  </a:cubicBezTo>
                  <a:cubicBezTo>
                    <a:pt x="1028" y="968"/>
                    <a:pt x="1030" y="966"/>
                    <a:pt x="1031" y="964"/>
                  </a:cubicBezTo>
                  <a:close/>
                  <a:moveTo>
                    <a:pt x="277" y="1065"/>
                  </a:moveTo>
                  <a:cubicBezTo>
                    <a:pt x="159" y="988"/>
                    <a:pt x="69" y="870"/>
                    <a:pt x="27" y="731"/>
                  </a:cubicBezTo>
                  <a:cubicBezTo>
                    <a:pt x="27" y="730"/>
                    <a:pt x="27" y="730"/>
                    <a:pt x="27" y="730"/>
                  </a:cubicBezTo>
                  <a:cubicBezTo>
                    <a:pt x="27" y="729"/>
                    <a:pt x="27" y="729"/>
                    <a:pt x="27" y="729"/>
                  </a:cubicBezTo>
                  <a:cubicBezTo>
                    <a:pt x="27" y="728"/>
                    <a:pt x="27" y="728"/>
                    <a:pt x="27" y="728"/>
                  </a:cubicBezTo>
                  <a:cubicBezTo>
                    <a:pt x="27" y="727"/>
                    <a:pt x="27" y="727"/>
                    <a:pt x="27" y="727"/>
                  </a:cubicBezTo>
                  <a:cubicBezTo>
                    <a:pt x="26" y="723"/>
                    <a:pt x="26" y="723"/>
                    <a:pt x="26" y="723"/>
                  </a:cubicBezTo>
                  <a:cubicBezTo>
                    <a:pt x="26" y="722"/>
                    <a:pt x="26" y="722"/>
                    <a:pt x="26" y="722"/>
                  </a:cubicBezTo>
                  <a:cubicBezTo>
                    <a:pt x="26" y="721"/>
                    <a:pt x="26" y="721"/>
                    <a:pt x="26" y="721"/>
                  </a:cubicBezTo>
                  <a:cubicBezTo>
                    <a:pt x="26" y="720"/>
                    <a:pt x="26" y="720"/>
                    <a:pt x="26" y="720"/>
                  </a:cubicBezTo>
                  <a:cubicBezTo>
                    <a:pt x="27" y="714"/>
                    <a:pt x="27" y="714"/>
                    <a:pt x="27" y="714"/>
                  </a:cubicBezTo>
                  <a:cubicBezTo>
                    <a:pt x="28" y="713"/>
                    <a:pt x="28" y="713"/>
                    <a:pt x="28" y="713"/>
                  </a:cubicBezTo>
                  <a:cubicBezTo>
                    <a:pt x="30" y="712"/>
                    <a:pt x="30" y="712"/>
                    <a:pt x="30" y="712"/>
                  </a:cubicBezTo>
                  <a:cubicBezTo>
                    <a:pt x="31" y="711"/>
                    <a:pt x="31" y="711"/>
                    <a:pt x="31" y="711"/>
                  </a:cubicBezTo>
                  <a:cubicBezTo>
                    <a:pt x="32" y="711"/>
                    <a:pt x="32" y="711"/>
                    <a:pt x="32" y="711"/>
                  </a:cubicBezTo>
                  <a:cubicBezTo>
                    <a:pt x="34" y="711"/>
                    <a:pt x="34" y="711"/>
                    <a:pt x="34" y="711"/>
                  </a:cubicBezTo>
                  <a:cubicBezTo>
                    <a:pt x="34" y="710"/>
                    <a:pt x="34" y="710"/>
                    <a:pt x="34" y="710"/>
                  </a:cubicBezTo>
                  <a:cubicBezTo>
                    <a:pt x="35" y="705"/>
                    <a:pt x="35" y="705"/>
                    <a:pt x="35" y="705"/>
                  </a:cubicBezTo>
                  <a:cubicBezTo>
                    <a:pt x="37" y="704"/>
                    <a:pt x="37" y="704"/>
                    <a:pt x="37" y="704"/>
                  </a:cubicBezTo>
                  <a:cubicBezTo>
                    <a:pt x="37" y="703"/>
                    <a:pt x="37" y="703"/>
                    <a:pt x="37" y="703"/>
                  </a:cubicBezTo>
                  <a:cubicBezTo>
                    <a:pt x="38" y="703"/>
                    <a:pt x="38" y="703"/>
                    <a:pt x="38" y="703"/>
                  </a:cubicBezTo>
                  <a:cubicBezTo>
                    <a:pt x="40" y="704"/>
                    <a:pt x="40" y="704"/>
                    <a:pt x="40" y="704"/>
                  </a:cubicBezTo>
                  <a:cubicBezTo>
                    <a:pt x="40" y="706"/>
                    <a:pt x="40" y="706"/>
                    <a:pt x="40" y="706"/>
                  </a:cubicBezTo>
                  <a:cubicBezTo>
                    <a:pt x="41" y="707"/>
                    <a:pt x="41" y="707"/>
                    <a:pt x="41" y="707"/>
                  </a:cubicBezTo>
                  <a:cubicBezTo>
                    <a:pt x="41" y="708"/>
                    <a:pt x="41" y="708"/>
                    <a:pt x="41" y="708"/>
                  </a:cubicBezTo>
                  <a:cubicBezTo>
                    <a:pt x="41" y="715"/>
                    <a:pt x="41" y="715"/>
                    <a:pt x="41" y="715"/>
                  </a:cubicBezTo>
                  <a:cubicBezTo>
                    <a:pt x="41" y="716"/>
                    <a:pt x="41" y="716"/>
                    <a:pt x="41" y="716"/>
                  </a:cubicBezTo>
                  <a:cubicBezTo>
                    <a:pt x="40" y="718"/>
                    <a:pt x="40" y="718"/>
                    <a:pt x="40" y="718"/>
                  </a:cubicBezTo>
                  <a:cubicBezTo>
                    <a:pt x="42" y="718"/>
                    <a:pt x="42" y="718"/>
                    <a:pt x="42" y="718"/>
                  </a:cubicBezTo>
                  <a:cubicBezTo>
                    <a:pt x="42" y="718"/>
                    <a:pt x="42" y="718"/>
                    <a:pt x="42" y="718"/>
                  </a:cubicBezTo>
                  <a:cubicBezTo>
                    <a:pt x="43" y="718"/>
                    <a:pt x="43" y="718"/>
                    <a:pt x="43" y="718"/>
                  </a:cubicBezTo>
                  <a:cubicBezTo>
                    <a:pt x="43" y="717"/>
                    <a:pt x="43" y="717"/>
                    <a:pt x="43" y="717"/>
                  </a:cubicBezTo>
                  <a:cubicBezTo>
                    <a:pt x="43" y="715"/>
                    <a:pt x="43" y="715"/>
                    <a:pt x="43" y="715"/>
                  </a:cubicBezTo>
                  <a:cubicBezTo>
                    <a:pt x="42" y="705"/>
                    <a:pt x="42" y="705"/>
                    <a:pt x="42" y="705"/>
                  </a:cubicBezTo>
                  <a:cubicBezTo>
                    <a:pt x="42" y="704"/>
                    <a:pt x="42" y="704"/>
                    <a:pt x="42" y="704"/>
                  </a:cubicBezTo>
                  <a:cubicBezTo>
                    <a:pt x="43" y="703"/>
                    <a:pt x="43" y="703"/>
                    <a:pt x="43" y="703"/>
                  </a:cubicBezTo>
                  <a:cubicBezTo>
                    <a:pt x="44" y="703"/>
                    <a:pt x="44" y="703"/>
                    <a:pt x="44" y="703"/>
                  </a:cubicBezTo>
                  <a:cubicBezTo>
                    <a:pt x="45" y="704"/>
                    <a:pt x="45" y="704"/>
                    <a:pt x="45" y="704"/>
                  </a:cubicBezTo>
                  <a:cubicBezTo>
                    <a:pt x="45" y="705"/>
                    <a:pt x="45" y="705"/>
                    <a:pt x="45" y="705"/>
                  </a:cubicBezTo>
                  <a:cubicBezTo>
                    <a:pt x="45" y="708"/>
                    <a:pt x="45" y="708"/>
                    <a:pt x="45" y="708"/>
                  </a:cubicBezTo>
                  <a:cubicBezTo>
                    <a:pt x="47" y="709"/>
                    <a:pt x="47" y="709"/>
                    <a:pt x="47" y="709"/>
                  </a:cubicBezTo>
                  <a:cubicBezTo>
                    <a:pt x="47" y="707"/>
                    <a:pt x="47" y="707"/>
                    <a:pt x="47" y="707"/>
                  </a:cubicBezTo>
                  <a:cubicBezTo>
                    <a:pt x="47" y="707"/>
                    <a:pt x="47" y="707"/>
                    <a:pt x="47" y="707"/>
                  </a:cubicBezTo>
                  <a:cubicBezTo>
                    <a:pt x="48" y="708"/>
                    <a:pt x="48" y="708"/>
                    <a:pt x="48" y="708"/>
                  </a:cubicBezTo>
                  <a:cubicBezTo>
                    <a:pt x="48" y="709"/>
                    <a:pt x="48" y="709"/>
                    <a:pt x="48" y="709"/>
                  </a:cubicBezTo>
                  <a:cubicBezTo>
                    <a:pt x="50" y="709"/>
                    <a:pt x="50" y="709"/>
                    <a:pt x="50" y="709"/>
                  </a:cubicBezTo>
                  <a:cubicBezTo>
                    <a:pt x="51" y="709"/>
                    <a:pt x="51" y="709"/>
                    <a:pt x="51" y="709"/>
                  </a:cubicBezTo>
                  <a:cubicBezTo>
                    <a:pt x="52" y="710"/>
                    <a:pt x="52" y="710"/>
                    <a:pt x="52" y="710"/>
                  </a:cubicBezTo>
                  <a:cubicBezTo>
                    <a:pt x="52" y="711"/>
                    <a:pt x="52" y="711"/>
                    <a:pt x="52" y="711"/>
                  </a:cubicBezTo>
                  <a:cubicBezTo>
                    <a:pt x="53" y="713"/>
                    <a:pt x="53" y="713"/>
                    <a:pt x="53" y="713"/>
                  </a:cubicBezTo>
                  <a:cubicBezTo>
                    <a:pt x="53" y="716"/>
                    <a:pt x="53" y="716"/>
                    <a:pt x="53" y="716"/>
                  </a:cubicBezTo>
                  <a:cubicBezTo>
                    <a:pt x="51" y="716"/>
                    <a:pt x="51" y="716"/>
                    <a:pt x="51" y="716"/>
                  </a:cubicBezTo>
                  <a:cubicBezTo>
                    <a:pt x="50" y="715"/>
                    <a:pt x="50" y="715"/>
                    <a:pt x="50" y="715"/>
                  </a:cubicBezTo>
                  <a:cubicBezTo>
                    <a:pt x="48" y="715"/>
                    <a:pt x="48" y="715"/>
                    <a:pt x="48" y="715"/>
                  </a:cubicBezTo>
                  <a:cubicBezTo>
                    <a:pt x="48" y="717"/>
                    <a:pt x="48" y="717"/>
                    <a:pt x="48" y="717"/>
                  </a:cubicBezTo>
                  <a:cubicBezTo>
                    <a:pt x="49" y="718"/>
                    <a:pt x="49" y="718"/>
                    <a:pt x="49" y="718"/>
                  </a:cubicBezTo>
                  <a:cubicBezTo>
                    <a:pt x="50" y="719"/>
                    <a:pt x="50" y="719"/>
                    <a:pt x="50" y="719"/>
                  </a:cubicBezTo>
                  <a:cubicBezTo>
                    <a:pt x="51" y="719"/>
                    <a:pt x="51" y="719"/>
                    <a:pt x="51" y="719"/>
                  </a:cubicBezTo>
                  <a:cubicBezTo>
                    <a:pt x="52" y="719"/>
                    <a:pt x="52" y="719"/>
                    <a:pt x="52" y="719"/>
                  </a:cubicBezTo>
                  <a:cubicBezTo>
                    <a:pt x="52" y="720"/>
                    <a:pt x="52" y="720"/>
                    <a:pt x="52" y="720"/>
                  </a:cubicBezTo>
                  <a:cubicBezTo>
                    <a:pt x="54" y="722"/>
                    <a:pt x="54" y="722"/>
                    <a:pt x="54" y="722"/>
                  </a:cubicBezTo>
                  <a:cubicBezTo>
                    <a:pt x="54" y="724"/>
                    <a:pt x="54" y="724"/>
                    <a:pt x="54" y="724"/>
                  </a:cubicBezTo>
                  <a:cubicBezTo>
                    <a:pt x="55" y="726"/>
                    <a:pt x="55" y="726"/>
                    <a:pt x="55" y="726"/>
                  </a:cubicBezTo>
                  <a:cubicBezTo>
                    <a:pt x="55" y="727"/>
                    <a:pt x="55" y="727"/>
                    <a:pt x="55" y="727"/>
                  </a:cubicBezTo>
                  <a:cubicBezTo>
                    <a:pt x="55" y="728"/>
                    <a:pt x="55" y="728"/>
                    <a:pt x="55" y="728"/>
                  </a:cubicBezTo>
                  <a:cubicBezTo>
                    <a:pt x="55" y="729"/>
                    <a:pt x="55" y="729"/>
                    <a:pt x="55" y="729"/>
                  </a:cubicBezTo>
                  <a:cubicBezTo>
                    <a:pt x="59" y="730"/>
                    <a:pt x="59" y="730"/>
                    <a:pt x="59" y="730"/>
                  </a:cubicBezTo>
                  <a:cubicBezTo>
                    <a:pt x="60" y="730"/>
                    <a:pt x="60" y="730"/>
                    <a:pt x="60" y="730"/>
                  </a:cubicBezTo>
                  <a:cubicBezTo>
                    <a:pt x="63" y="731"/>
                    <a:pt x="63" y="731"/>
                    <a:pt x="63" y="731"/>
                  </a:cubicBezTo>
                  <a:cubicBezTo>
                    <a:pt x="64" y="732"/>
                    <a:pt x="64" y="732"/>
                    <a:pt x="64" y="732"/>
                  </a:cubicBezTo>
                  <a:cubicBezTo>
                    <a:pt x="64" y="733"/>
                    <a:pt x="64" y="733"/>
                    <a:pt x="64" y="733"/>
                  </a:cubicBezTo>
                  <a:cubicBezTo>
                    <a:pt x="65" y="734"/>
                    <a:pt x="65" y="734"/>
                    <a:pt x="65" y="734"/>
                  </a:cubicBezTo>
                  <a:cubicBezTo>
                    <a:pt x="65" y="735"/>
                    <a:pt x="65" y="735"/>
                    <a:pt x="65" y="735"/>
                  </a:cubicBezTo>
                  <a:cubicBezTo>
                    <a:pt x="66" y="736"/>
                    <a:pt x="66" y="736"/>
                    <a:pt x="66" y="736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68" y="735"/>
                    <a:pt x="68" y="735"/>
                    <a:pt x="68" y="735"/>
                  </a:cubicBezTo>
                  <a:cubicBezTo>
                    <a:pt x="68" y="733"/>
                    <a:pt x="68" y="733"/>
                    <a:pt x="68" y="733"/>
                  </a:cubicBezTo>
                  <a:cubicBezTo>
                    <a:pt x="67" y="732"/>
                    <a:pt x="67" y="732"/>
                    <a:pt x="67" y="732"/>
                  </a:cubicBezTo>
                  <a:cubicBezTo>
                    <a:pt x="67" y="729"/>
                    <a:pt x="67" y="729"/>
                    <a:pt x="67" y="729"/>
                  </a:cubicBezTo>
                  <a:cubicBezTo>
                    <a:pt x="68" y="728"/>
                    <a:pt x="68" y="728"/>
                    <a:pt x="68" y="728"/>
                  </a:cubicBezTo>
                  <a:cubicBezTo>
                    <a:pt x="69" y="727"/>
                    <a:pt x="69" y="727"/>
                    <a:pt x="69" y="727"/>
                  </a:cubicBezTo>
                  <a:cubicBezTo>
                    <a:pt x="71" y="728"/>
                    <a:pt x="71" y="728"/>
                    <a:pt x="71" y="728"/>
                  </a:cubicBezTo>
                  <a:cubicBezTo>
                    <a:pt x="72" y="729"/>
                    <a:pt x="72" y="729"/>
                    <a:pt x="72" y="729"/>
                  </a:cubicBezTo>
                  <a:cubicBezTo>
                    <a:pt x="72" y="733"/>
                    <a:pt x="72" y="733"/>
                    <a:pt x="72" y="733"/>
                  </a:cubicBezTo>
                  <a:cubicBezTo>
                    <a:pt x="73" y="733"/>
                    <a:pt x="73" y="733"/>
                    <a:pt x="73" y="733"/>
                  </a:cubicBezTo>
                  <a:cubicBezTo>
                    <a:pt x="77" y="733"/>
                    <a:pt x="77" y="733"/>
                    <a:pt x="77" y="733"/>
                  </a:cubicBezTo>
                  <a:cubicBezTo>
                    <a:pt x="80" y="734"/>
                    <a:pt x="80" y="734"/>
                    <a:pt x="80" y="734"/>
                  </a:cubicBezTo>
                  <a:cubicBezTo>
                    <a:pt x="83" y="735"/>
                    <a:pt x="83" y="735"/>
                    <a:pt x="83" y="735"/>
                  </a:cubicBezTo>
                  <a:cubicBezTo>
                    <a:pt x="84" y="733"/>
                    <a:pt x="84" y="733"/>
                    <a:pt x="84" y="733"/>
                  </a:cubicBezTo>
                  <a:cubicBezTo>
                    <a:pt x="86" y="733"/>
                    <a:pt x="86" y="733"/>
                    <a:pt x="86" y="733"/>
                  </a:cubicBezTo>
                  <a:cubicBezTo>
                    <a:pt x="86" y="734"/>
                    <a:pt x="86" y="734"/>
                    <a:pt x="86" y="734"/>
                  </a:cubicBezTo>
                  <a:cubicBezTo>
                    <a:pt x="86" y="738"/>
                    <a:pt x="86" y="738"/>
                    <a:pt x="86" y="738"/>
                  </a:cubicBezTo>
                  <a:cubicBezTo>
                    <a:pt x="85" y="740"/>
                    <a:pt x="85" y="740"/>
                    <a:pt x="85" y="740"/>
                  </a:cubicBezTo>
                  <a:cubicBezTo>
                    <a:pt x="85" y="741"/>
                    <a:pt x="85" y="741"/>
                    <a:pt x="85" y="741"/>
                  </a:cubicBezTo>
                  <a:cubicBezTo>
                    <a:pt x="86" y="743"/>
                    <a:pt x="86" y="743"/>
                    <a:pt x="86" y="743"/>
                  </a:cubicBezTo>
                  <a:cubicBezTo>
                    <a:pt x="86" y="747"/>
                    <a:pt x="86" y="747"/>
                    <a:pt x="86" y="747"/>
                  </a:cubicBezTo>
                  <a:cubicBezTo>
                    <a:pt x="85" y="748"/>
                    <a:pt x="85" y="748"/>
                    <a:pt x="85" y="748"/>
                  </a:cubicBezTo>
                  <a:cubicBezTo>
                    <a:pt x="85" y="749"/>
                    <a:pt x="85" y="749"/>
                    <a:pt x="85" y="749"/>
                  </a:cubicBezTo>
                  <a:cubicBezTo>
                    <a:pt x="86" y="750"/>
                    <a:pt x="86" y="750"/>
                    <a:pt x="86" y="750"/>
                  </a:cubicBezTo>
                  <a:cubicBezTo>
                    <a:pt x="86" y="752"/>
                    <a:pt x="86" y="752"/>
                    <a:pt x="86" y="752"/>
                  </a:cubicBezTo>
                  <a:cubicBezTo>
                    <a:pt x="87" y="753"/>
                    <a:pt x="87" y="753"/>
                    <a:pt x="87" y="753"/>
                  </a:cubicBezTo>
                  <a:cubicBezTo>
                    <a:pt x="87" y="755"/>
                    <a:pt x="87" y="755"/>
                    <a:pt x="87" y="755"/>
                  </a:cubicBezTo>
                  <a:cubicBezTo>
                    <a:pt x="88" y="758"/>
                    <a:pt x="88" y="758"/>
                    <a:pt x="88" y="758"/>
                  </a:cubicBezTo>
                  <a:cubicBezTo>
                    <a:pt x="89" y="759"/>
                    <a:pt x="89" y="759"/>
                    <a:pt x="89" y="759"/>
                  </a:cubicBezTo>
                  <a:cubicBezTo>
                    <a:pt x="90" y="760"/>
                    <a:pt x="90" y="760"/>
                    <a:pt x="90" y="760"/>
                  </a:cubicBezTo>
                  <a:cubicBezTo>
                    <a:pt x="92" y="761"/>
                    <a:pt x="92" y="761"/>
                    <a:pt x="92" y="761"/>
                  </a:cubicBezTo>
                  <a:cubicBezTo>
                    <a:pt x="93" y="763"/>
                    <a:pt x="93" y="763"/>
                    <a:pt x="93" y="763"/>
                  </a:cubicBezTo>
                  <a:cubicBezTo>
                    <a:pt x="94" y="764"/>
                    <a:pt x="94" y="764"/>
                    <a:pt x="94" y="764"/>
                  </a:cubicBezTo>
                  <a:cubicBezTo>
                    <a:pt x="95" y="765"/>
                    <a:pt x="95" y="765"/>
                    <a:pt x="95" y="765"/>
                  </a:cubicBezTo>
                  <a:cubicBezTo>
                    <a:pt x="95" y="766"/>
                    <a:pt x="95" y="766"/>
                    <a:pt x="95" y="766"/>
                  </a:cubicBezTo>
                  <a:cubicBezTo>
                    <a:pt x="96" y="767"/>
                    <a:pt x="96" y="767"/>
                    <a:pt x="96" y="767"/>
                  </a:cubicBezTo>
                  <a:cubicBezTo>
                    <a:pt x="97" y="768"/>
                    <a:pt x="97" y="768"/>
                    <a:pt x="97" y="768"/>
                  </a:cubicBezTo>
                  <a:cubicBezTo>
                    <a:pt x="97" y="770"/>
                    <a:pt x="97" y="770"/>
                    <a:pt x="97" y="770"/>
                  </a:cubicBezTo>
                  <a:cubicBezTo>
                    <a:pt x="98" y="771"/>
                    <a:pt x="98" y="771"/>
                    <a:pt x="98" y="771"/>
                  </a:cubicBezTo>
                  <a:cubicBezTo>
                    <a:pt x="98" y="772"/>
                    <a:pt x="98" y="772"/>
                    <a:pt x="98" y="772"/>
                  </a:cubicBezTo>
                  <a:cubicBezTo>
                    <a:pt x="99" y="773"/>
                    <a:pt x="99" y="773"/>
                    <a:pt x="99" y="773"/>
                  </a:cubicBezTo>
                  <a:cubicBezTo>
                    <a:pt x="100" y="775"/>
                    <a:pt x="100" y="775"/>
                    <a:pt x="100" y="775"/>
                  </a:cubicBezTo>
                  <a:cubicBezTo>
                    <a:pt x="101" y="776"/>
                    <a:pt x="101" y="776"/>
                    <a:pt x="101" y="776"/>
                  </a:cubicBezTo>
                  <a:cubicBezTo>
                    <a:pt x="101" y="777"/>
                    <a:pt x="101" y="777"/>
                    <a:pt x="101" y="777"/>
                  </a:cubicBezTo>
                  <a:cubicBezTo>
                    <a:pt x="102" y="778"/>
                    <a:pt x="102" y="778"/>
                    <a:pt x="102" y="778"/>
                  </a:cubicBezTo>
                  <a:cubicBezTo>
                    <a:pt x="103" y="779"/>
                    <a:pt x="103" y="779"/>
                    <a:pt x="103" y="779"/>
                  </a:cubicBezTo>
                  <a:cubicBezTo>
                    <a:pt x="103" y="784"/>
                    <a:pt x="103" y="784"/>
                    <a:pt x="103" y="784"/>
                  </a:cubicBezTo>
                  <a:cubicBezTo>
                    <a:pt x="106" y="785"/>
                    <a:pt x="106" y="785"/>
                    <a:pt x="106" y="785"/>
                  </a:cubicBezTo>
                  <a:cubicBezTo>
                    <a:pt x="106" y="786"/>
                    <a:pt x="106" y="786"/>
                    <a:pt x="106" y="786"/>
                  </a:cubicBezTo>
                  <a:cubicBezTo>
                    <a:pt x="107" y="787"/>
                    <a:pt x="107" y="787"/>
                    <a:pt x="107" y="787"/>
                  </a:cubicBezTo>
                  <a:cubicBezTo>
                    <a:pt x="107" y="788"/>
                    <a:pt x="107" y="788"/>
                    <a:pt x="107" y="788"/>
                  </a:cubicBezTo>
                  <a:cubicBezTo>
                    <a:pt x="108" y="789"/>
                    <a:pt x="108" y="789"/>
                    <a:pt x="108" y="789"/>
                  </a:cubicBezTo>
                  <a:cubicBezTo>
                    <a:pt x="109" y="790"/>
                    <a:pt x="109" y="790"/>
                    <a:pt x="109" y="790"/>
                  </a:cubicBezTo>
                  <a:cubicBezTo>
                    <a:pt x="110" y="791"/>
                    <a:pt x="110" y="791"/>
                    <a:pt x="110" y="791"/>
                  </a:cubicBezTo>
                  <a:cubicBezTo>
                    <a:pt x="110" y="792"/>
                    <a:pt x="110" y="792"/>
                    <a:pt x="110" y="792"/>
                  </a:cubicBezTo>
                  <a:cubicBezTo>
                    <a:pt x="111" y="793"/>
                    <a:pt x="111" y="793"/>
                    <a:pt x="111" y="793"/>
                  </a:cubicBezTo>
                  <a:cubicBezTo>
                    <a:pt x="112" y="794"/>
                    <a:pt x="112" y="794"/>
                    <a:pt x="112" y="794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6" y="797"/>
                    <a:pt x="116" y="797"/>
                    <a:pt x="116" y="797"/>
                  </a:cubicBezTo>
                  <a:cubicBezTo>
                    <a:pt x="122" y="798"/>
                    <a:pt x="122" y="798"/>
                    <a:pt x="122" y="798"/>
                  </a:cubicBezTo>
                  <a:cubicBezTo>
                    <a:pt x="123" y="799"/>
                    <a:pt x="123" y="799"/>
                    <a:pt x="123" y="799"/>
                  </a:cubicBezTo>
                  <a:cubicBezTo>
                    <a:pt x="125" y="800"/>
                    <a:pt x="125" y="800"/>
                    <a:pt x="125" y="800"/>
                  </a:cubicBezTo>
                  <a:cubicBezTo>
                    <a:pt x="127" y="801"/>
                    <a:pt x="127" y="801"/>
                    <a:pt x="127" y="801"/>
                  </a:cubicBezTo>
                  <a:cubicBezTo>
                    <a:pt x="127" y="803"/>
                    <a:pt x="127" y="803"/>
                    <a:pt x="127" y="803"/>
                  </a:cubicBezTo>
                  <a:cubicBezTo>
                    <a:pt x="128" y="804"/>
                    <a:pt x="128" y="804"/>
                    <a:pt x="128" y="804"/>
                  </a:cubicBezTo>
                  <a:cubicBezTo>
                    <a:pt x="130" y="805"/>
                    <a:pt x="130" y="805"/>
                    <a:pt x="130" y="805"/>
                  </a:cubicBezTo>
                  <a:cubicBezTo>
                    <a:pt x="130" y="806"/>
                    <a:pt x="130" y="806"/>
                    <a:pt x="130" y="806"/>
                  </a:cubicBezTo>
                  <a:cubicBezTo>
                    <a:pt x="131" y="807"/>
                    <a:pt x="131" y="807"/>
                    <a:pt x="131" y="807"/>
                  </a:cubicBezTo>
                  <a:cubicBezTo>
                    <a:pt x="133" y="808"/>
                    <a:pt x="133" y="808"/>
                    <a:pt x="133" y="808"/>
                  </a:cubicBezTo>
                  <a:cubicBezTo>
                    <a:pt x="134" y="809"/>
                    <a:pt x="134" y="809"/>
                    <a:pt x="134" y="809"/>
                  </a:cubicBezTo>
                  <a:cubicBezTo>
                    <a:pt x="135" y="810"/>
                    <a:pt x="135" y="810"/>
                    <a:pt x="135" y="810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37" y="813"/>
                    <a:pt x="137" y="813"/>
                    <a:pt x="137" y="813"/>
                  </a:cubicBezTo>
                  <a:cubicBezTo>
                    <a:pt x="138" y="814"/>
                    <a:pt x="138" y="814"/>
                    <a:pt x="138" y="814"/>
                  </a:cubicBezTo>
                  <a:cubicBezTo>
                    <a:pt x="139" y="815"/>
                    <a:pt x="139" y="815"/>
                    <a:pt x="139" y="815"/>
                  </a:cubicBezTo>
                  <a:cubicBezTo>
                    <a:pt x="139" y="817"/>
                    <a:pt x="139" y="817"/>
                    <a:pt x="139" y="817"/>
                  </a:cubicBezTo>
                  <a:cubicBezTo>
                    <a:pt x="140" y="818"/>
                    <a:pt x="140" y="818"/>
                    <a:pt x="140" y="818"/>
                  </a:cubicBezTo>
                  <a:cubicBezTo>
                    <a:pt x="140" y="820"/>
                    <a:pt x="140" y="820"/>
                    <a:pt x="140" y="820"/>
                  </a:cubicBezTo>
                  <a:cubicBezTo>
                    <a:pt x="142" y="821"/>
                    <a:pt x="142" y="821"/>
                    <a:pt x="142" y="821"/>
                  </a:cubicBezTo>
                  <a:cubicBezTo>
                    <a:pt x="143" y="823"/>
                    <a:pt x="143" y="823"/>
                    <a:pt x="143" y="823"/>
                  </a:cubicBezTo>
                  <a:cubicBezTo>
                    <a:pt x="144" y="824"/>
                    <a:pt x="144" y="824"/>
                    <a:pt x="144" y="824"/>
                  </a:cubicBezTo>
                  <a:cubicBezTo>
                    <a:pt x="145" y="825"/>
                    <a:pt x="145" y="825"/>
                    <a:pt x="145" y="825"/>
                  </a:cubicBezTo>
                  <a:cubicBezTo>
                    <a:pt x="145" y="826"/>
                    <a:pt x="145" y="826"/>
                    <a:pt x="145" y="826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47" y="829"/>
                    <a:pt x="147" y="829"/>
                    <a:pt x="147" y="829"/>
                  </a:cubicBezTo>
                  <a:cubicBezTo>
                    <a:pt x="147" y="831"/>
                    <a:pt x="147" y="831"/>
                    <a:pt x="147" y="831"/>
                  </a:cubicBezTo>
                  <a:cubicBezTo>
                    <a:pt x="148" y="832"/>
                    <a:pt x="148" y="832"/>
                    <a:pt x="148" y="832"/>
                  </a:cubicBezTo>
                  <a:cubicBezTo>
                    <a:pt x="148" y="835"/>
                    <a:pt x="148" y="835"/>
                    <a:pt x="148" y="835"/>
                  </a:cubicBezTo>
                  <a:cubicBezTo>
                    <a:pt x="149" y="836"/>
                    <a:pt x="149" y="836"/>
                    <a:pt x="149" y="836"/>
                  </a:cubicBezTo>
                  <a:cubicBezTo>
                    <a:pt x="149" y="837"/>
                    <a:pt x="149" y="837"/>
                    <a:pt x="149" y="837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1" y="841"/>
                    <a:pt x="151" y="841"/>
                    <a:pt x="151" y="841"/>
                  </a:cubicBezTo>
                  <a:cubicBezTo>
                    <a:pt x="151" y="842"/>
                    <a:pt x="151" y="842"/>
                    <a:pt x="151" y="842"/>
                  </a:cubicBezTo>
                  <a:cubicBezTo>
                    <a:pt x="152" y="843"/>
                    <a:pt x="152" y="843"/>
                    <a:pt x="152" y="843"/>
                  </a:cubicBezTo>
                  <a:cubicBezTo>
                    <a:pt x="152" y="845"/>
                    <a:pt x="152" y="845"/>
                    <a:pt x="152" y="845"/>
                  </a:cubicBezTo>
                  <a:cubicBezTo>
                    <a:pt x="153" y="846"/>
                    <a:pt x="153" y="846"/>
                    <a:pt x="153" y="846"/>
                  </a:cubicBezTo>
                  <a:cubicBezTo>
                    <a:pt x="154" y="847"/>
                    <a:pt x="154" y="847"/>
                    <a:pt x="154" y="847"/>
                  </a:cubicBezTo>
                  <a:cubicBezTo>
                    <a:pt x="155" y="848"/>
                    <a:pt x="155" y="848"/>
                    <a:pt x="155" y="848"/>
                  </a:cubicBezTo>
                  <a:cubicBezTo>
                    <a:pt x="155" y="849"/>
                    <a:pt x="155" y="849"/>
                    <a:pt x="155" y="849"/>
                  </a:cubicBezTo>
                  <a:cubicBezTo>
                    <a:pt x="156" y="850"/>
                    <a:pt x="156" y="850"/>
                    <a:pt x="156" y="850"/>
                  </a:cubicBezTo>
                  <a:cubicBezTo>
                    <a:pt x="157" y="851"/>
                    <a:pt x="157" y="851"/>
                    <a:pt x="157" y="851"/>
                  </a:cubicBezTo>
                  <a:cubicBezTo>
                    <a:pt x="157" y="853"/>
                    <a:pt x="157" y="853"/>
                    <a:pt x="157" y="853"/>
                  </a:cubicBezTo>
                  <a:cubicBezTo>
                    <a:pt x="158" y="854"/>
                    <a:pt x="158" y="854"/>
                    <a:pt x="158" y="854"/>
                  </a:cubicBezTo>
                  <a:cubicBezTo>
                    <a:pt x="159" y="856"/>
                    <a:pt x="159" y="856"/>
                    <a:pt x="159" y="856"/>
                  </a:cubicBezTo>
                  <a:cubicBezTo>
                    <a:pt x="159" y="858"/>
                    <a:pt x="159" y="858"/>
                    <a:pt x="159" y="858"/>
                  </a:cubicBezTo>
                  <a:cubicBezTo>
                    <a:pt x="160" y="862"/>
                    <a:pt x="160" y="862"/>
                    <a:pt x="160" y="862"/>
                  </a:cubicBezTo>
                  <a:cubicBezTo>
                    <a:pt x="160" y="867"/>
                    <a:pt x="160" y="867"/>
                    <a:pt x="160" y="867"/>
                  </a:cubicBezTo>
                  <a:cubicBezTo>
                    <a:pt x="159" y="869"/>
                    <a:pt x="159" y="869"/>
                    <a:pt x="159" y="869"/>
                  </a:cubicBezTo>
                  <a:cubicBezTo>
                    <a:pt x="158" y="872"/>
                    <a:pt x="158" y="872"/>
                    <a:pt x="158" y="872"/>
                  </a:cubicBezTo>
                  <a:cubicBezTo>
                    <a:pt x="158" y="872"/>
                    <a:pt x="158" y="872"/>
                    <a:pt x="158" y="872"/>
                  </a:cubicBezTo>
                  <a:cubicBezTo>
                    <a:pt x="157" y="873"/>
                    <a:pt x="157" y="873"/>
                    <a:pt x="157" y="873"/>
                  </a:cubicBezTo>
                  <a:cubicBezTo>
                    <a:pt x="156" y="876"/>
                    <a:pt x="156" y="876"/>
                    <a:pt x="156" y="876"/>
                  </a:cubicBezTo>
                  <a:cubicBezTo>
                    <a:pt x="158" y="877"/>
                    <a:pt x="158" y="877"/>
                    <a:pt x="158" y="877"/>
                  </a:cubicBezTo>
                  <a:cubicBezTo>
                    <a:pt x="158" y="874"/>
                    <a:pt x="158" y="874"/>
                    <a:pt x="158" y="874"/>
                  </a:cubicBezTo>
                  <a:cubicBezTo>
                    <a:pt x="159" y="873"/>
                    <a:pt x="159" y="873"/>
                    <a:pt x="159" y="873"/>
                  </a:cubicBezTo>
                  <a:cubicBezTo>
                    <a:pt x="162" y="873"/>
                    <a:pt x="162" y="873"/>
                    <a:pt x="162" y="873"/>
                  </a:cubicBezTo>
                  <a:cubicBezTo>
                    <a:pt x="162" y="874"/>
                    <a:pt x="162" y="874"/>
                    <a:pt x="162" y="874"/>
                  </a:cubicBezTo>
                  <a:cubicBezTo>
                    <a:pt x="164" y="875"/>
                    <a:pt x="164" y="875"/>
                    <a:pt x="164" y="875"/>
                  </a:cubicBezTo>
                  <a:cubicBezTo>
                    <a:pt x="165" y="875"/>
                    <a:pt x="165" y="875"/>
                    <a:pt x="165" y="875"/>
                  </a:cubicBezTo>
                  <a:cubicBezTo>
                    <a:pt x="168" y="875"/>
                    <a:pt x="168" y="875"/>
                    <a:pt x="168" y="875"/>
                  </a:cubicBezTo>
                  <a:cubicBezTo>
                    <a:pt x="169" y="876"/>
                    <a:pt x="169" y="876"/>
                    <a:pt x="169" y="876"/>
                  </a:cubicBezTo>
                  <a:cubicBezTo>
                    <a:pt x="170" y="877"/>
                    <a:pt x="170" y="877"/>
                    <a:pt x="170" y="877"/>
                  </a:cubicBezTo>
                  <a:cubicBezTo>
                    <a:pt x="171" y="879"/>
                    <a:pt x="171" y="879"/>
                    <a:pt x="171" y="879"/>
                  </a:cubicBezTo>
                  <a:cubicBezTo>
                    <a:pt x="172" y="880"/>
                    <a:pt x="172" y="880"/>
                    <a:pt x="172" y="880"/>
                  </a:cubicBezTo>
                  <a:cubicBezTo>
                    <a:pt x="173" y="882"/>
                    <a:pt x="173" y="882"/>
                    <a:pt x="173" y="882"/>
                  </a:cubicBezTo>
                  <a:cubicBezTo>
                    <a:pt x="173" y="883"/>
                    <a:pt x="173" y="883"/>
                    <a:pt x="173" y="883"/>
                  </a:cubicBezTo>
                  <a:cubicBezTo>
                    <a:pt x="176" y="883"/>
                    <a:pt x="176" y="883"/>
                    <a:pt x="176" y="883"/>
                  </a:cubicBezTo>
                  <a:cubicBezTo>
                    <a:pt x="178" y="884"/>
                    <a:pt x="178" y="884"/>
                    <a:pt x="178" y="884"/>
                  </a:cubicBezTo>
                  <a:cubicBezTo>
                    <a:pt x="179" y="885"/>
                    <a:pt x="179" y="885"/>
                    <a:pt x="179" y="885"/>
                  </a:cubicBezTo>
                  <a:cubicBezTo>
                    <a:pt x="181" y="886"/>
                    <a:pt x="181" y="886"/>
                    <a:pt x="181" y="886"/>
                  </a:cubicBezTo>
                  <a:cubicBezTo>
                    <a:pt x="182" y="887"/>
                    <a:pt x="182" y="887"/>
                    <a:pt x="182" y="887"/>
                  </a:cubicBezTo>
                  <a:cubicBezTo>
                    <a:pt x="184" y="889"/>
                    <a:pt x="184" y="889"/>
                    <a:pt x="184" y="889"/>
                  </a:cubicBezTo>
                  <a:cubicBezTo>
                    <a:pt x="185" y="890"/>
                    <a:pt x="185" y="890"/>
                    <a:pt x="185" y="890"/>
                  </a:cubicBezTo>
                  <a:cubicBezTo>
                    <a:pt x="187" y="892"/>
                    <a:pt x="187" y="892"/>
                    <a:pt x="187" y="892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4"/>
                    <a:pt x="189" y="894"/>
                    <a:pt x="189" y="894"/>
                  </a:cubicBezTo>
                  <a:cubicBezTo>
                    <a:pt x="190" y="895"/>
                    <a:pt x="190" y="895"/>
                    <a:pt x="190" y="895"/>
                  </a:cubicBezTo>
                  <a:cubicBezTo>
                    <a:pt x="194" y="896"/>
                    <a:pt x="194" y="896"/>
                    <a:pt x="194" y="896"/>
                  </a:cubicBezTo>
                  <a:cubicBezTo>
                    <a:pt x="194" y="897"/>
                    <a:pt x="194" y="897"/>
                    <a:pt x="194" y="897"/>
                  </a:cubicBezTo>
                  <a:cubicBezTo>
                    <a:pt x="196" y="898"/>
                    <a:pt x="196" y="898"/>
                    <a:pt x="196" y="898"/>
                  </a:cubicBezTo>
                  <a:cubicBezTo>
                    <a:pt x="196" y="900"/>
                    <a:pt x="196" y="900"/>
                    <a:pt x="196" y="900"/>
                  </a:cubicBezTo>
                  <a:cubicBezTo>
                    <a:pt x="197" y="901"/>
                    <a:pt x="197" y="901"/>
                    <a:pt x="197" y="901"/>
                  </a:cubicBezTo>
                  <a:cubicBezTo>
                    <a:pt x="197" y="902"/>
                    <a:pt x="197" y="902"/>
                    <a:pt x="197" y="902"/>
                  </a:cubicBezTo>
                  <a:cubicBezTo>
                    <a:pt x="198" y="903"/>
                    <a:pt x="198" y="903"/>
                    <a:pt x="198" y="903"/>
                  </a:cubicBezTo>
                  <a:cubicBezTo>
                    <a:pt x="199" y="904"/>
                    <a:pt x="199" y="904"/>
                    <a:pt x="199" y="904"/>
                  </a:cubicBezTo>
                  <a:cubicBezTo>
                    <a:pt x="199" y="906"/>
                    <a:pt x="199" y="906"/>
                    <a:pt x="199" y="906"/>
                  </a:cubicBezTo>
                  <a:cubicBezTo>
                    <a:pt x="200" y="908"/>
                    <a:pt x="200" y="908"/>
                    <a:pt x="200" y="908"/>
                  </a:cubicBezTo>
                  <a:cubicBezTo>
                    <a:pt x="201" y="908"/>
                    <a:pt x="201" y="908"/>
                    <a:pt x="201" y="908"/>
                  </a:cubicBezTo>
                  <a:cubicBezTo>
                    <a:pt x="202" y="907"/>
                    <a:pt x="202" y="907"/>
                    <a:pt x="202" y="907"/>
                  </a:cubicBezTo>
                  <a:cubicBezTo>
                    <a:pt x="205" y="907"/>
                    <a:pt x="205" y="907"/>
                    <a:pt x="205" y="907"/>
                  </a:cubicBezTo>
                  <a:cubicBezTo>
                    <a:pt x="207" y="908"/>
                    <a:pt x="207" y="908"/>
                    <a:pt x="207" y="908"/>
                  </a:cubicBezTo>
                  <a:cubicBezTo>
                    <a:pt x="208" y="910"/>
                    <a:pt x="208" y="910"/>
                    <a:pt x="208" y="910"/>
                  </a:cubicBezTo>
                  <a:cubicBezTo>
                    <a:pt x="208" y="911"/>
                    <a:pt x="208" y="911"/>
                    <a:pt x="208" y="911"/>
                  </a:cubicBezTo>
                  <a:cubicBezTo>
                    <a:pt x="211" y="912"/>
                    <a:pt x="211" y="912"/>
                    <a:pt x="211" y="912"/>
                  </a:cubicBezTo>
                  <a:cubicBezTo>
                    <a:pt x="212" y="912"/>
                    <a:pt x="212" y="912"/>
                    <a:pt x="212" y="912"/>
                  </a:cubicBezTo>
                  <a:cubicBezTo>
                    <a:pt x="212" y="912"/>
                    <a:pt x="212" y="912"/>
                    <a:pt x="212" y="912"/>
                  </a:cubicBezTo>
                  <a:cubicBezTo>
                    <a:pt x="215" y="913"/>
                    <a:pt x="215" y="913"/>
                    <a:pt x="215" y="913"/>
                  </a:cubicBezTo>
                  <a:cubicBezTo>
                    <a:pt x="216" y="914"/>
                    <a:pt x="216" y="914"/>
                    <a:pt x="216" y="914"/>
                  </a:cubicBezTo>
                  <a:cubicBezTo>
                    <a:pt x="220" y="916"/>
                    <a:pt x="220" y="916"/>
                    <a:pt x="220" y="916"/>
                  </a:cubicBezTo>
                  <a:cubicBezTo>
                    <a:pt x="221" y="917"/>
                    <a:pt x="221" y="917"/>
                    <a:pt x="221" y="917"/>
                  </a:cubicBezTo>
                  <a:cubicBezTo>
                    <a:pt x="222" y="917"/>
                    <a:pt x="222" y="917"/>
                    <a:pt x="222" y="917"/>
                  </a:cubicBezTo>
                  <a:cubicBezTo>
                    <a:pt x="224" y="917"/>
                    <a:pt x="224" y="917"/>
                    <a:pt x="224" y="917"/>
                  </a:cubicBezTo>
                  <a:cubicBezTo>
                    <a:pt x="225" y="918"/>
                    <a:pt x="225" y="918"/>
                    <a:pt x="225" y="918"/>
                  </a:cubicBezTo>
                  <a:cubicBezTo>
                    <a:pt x="228" y="919"/>
                    <a:pt x="228" y="919"/>
                    <a:pt x="228" y="919"/>
                  </a:cubicBezTo>
                  <a:cubicBezTo>
                    <a:pt x="229" y="920"/>
                    <a:pt x="229" y="920"/>
                    <a:pt x="229" y="920"/>
                  </a:cubicBezTo>
                  <a:cubicBezTo>
                    <a:pt x="230" y="921"/>
                    <a:pt x="230" y="921"/>
                    <a:pt x="230" y="921"/>
                  </a:cubicBezTo>
                  <a:cubicBezTo>
                    <a:pt x="231" y="922"/>
                    <a:pt x="231" y="922"/>
                    <a:pt x="231" y="922"/>
                  </a:cubicBezTo>
                  <a:cubicBezTo>
                    <a:pt x="232" y="924"/>
                    <a:pt x="232" y="924"/>
                    <a:pt x="232" y="924"/>
                  </a:cubicBezTo>
                  <a:cubicBezTo>
                    <a:pt x="233" y="925"/>
                    <a:pt x="233" y="925"/>
                    <a:pt x="233" y="925"/>
                  </a:cubicBezTo>
                  <a:cubicBezTo>
                    <a:pt x="235" y="926"/>
                    <a:pt x="235" y="926"/>
                    <a:pt x="235" y="926"/>
                  </a:cubicBezTo>
                  <a:cubicBezTo>
                    <a:pt x="236" y="927"/>
                    <a:pt x="236" y="927"/>
                    <a:pt x="236" y="927"/>
                  </a:cubicBezTo>
                  <a:cubicBezTo>
                    <a:pt x="236" y="928"/>
                    <a:pt x="236" y="928"/>
                    <a:pt x="236" y="928"/>
                  </a:cubicBezTo>
                  <a:cubicBezTo>
                    <a:pt x="238" y="929"/>
                    <a:pt x="238" y="929"/>
                    <a:pt x="238" y="929"/>
                  </a:cubicBezTo>
                  <a:cubicBezTo>
                    <a:pt x="238" y="930"/>
                    <a:pt x="238" y="930"/>
                    <a:pt x="238" y="930"/>
                  </a:cubicBezTo>
                  <a:cubicBezTo>
                    <a:pt x="239" y="931"/>
                    <a:pt x="239" y="931"/>
                    <a:pt x="239" y="931"/>
                  </a:cubicBezTo>
                  <a:cubicBezTo>
                    <a:pt x="239" y="932"/>
                    <a:pt x="239" y="932"/>
                    <a:pt x="239" y="932"/>
                  </a:cubicBezTo>
                  <a:cubicBezTo>
                    <a:pt x="240" y="933"/>
                    <a:pt x="240" y="933"/>
                    <a:pt x="240" y="933"/>
                  </a:cubicBezTo>
                  <a:cubicBezTo>
                    <a:pt x="241" y="934"/>
                    <a:pt x="241" y="934"/>
                    <a:pt x="241" y="934"/>
                  </a:cubicBezTo>
                  <a:cubicBezTo>
                    <a:pt x="242" y="935"/>
                    <a:pt x="242" y="935"/>
                    <a:pt x="242" y="935"/>
                  </a:cubicBezTo>
                  <a:cubicBezTo>
                    <a:pt x="242" y="936"/>
                    <a:pt x="242" y="936"/>
                    <a:pt x="242" y="936"/>
                  </a:cubicBezTo>
                  <a:cubicBezTo>
                    <a:pt x="243" y="937"/>
                    <a:pt x="243" y="937"/>
                    <a:pt x="243" y="937"/>
                  </a:cubicBezTo>
                  <a:cubicBezTo>
                    <a:pt x="245" y="939"/>
                    <a:pt x="245" y="939"/>
                    <a:pt x="245" y="939"/>
                  </a:cubicBezTo>
                  <a:cubicBezTo>
                    <a:pt x="246" y="940"/>
                    <a:pt x="246" y="940"/>
                    <a:pt x="246" y="940"/>
                  </a:cubicBezTo>
                  <a:cubicBezTo>
                    <a:pt x="247" y="941"/>
                    <a:pt x="247" y="941"/>
                    <a:pt x="247" y="941"/>
                  </a:cubicBezTo>
                  <a:cubicBezTo>
                    <a:pt x="249" y="942"/>
                    <a:pt x="249" y="942"/>
                    <a:pt x="249" y="942"/>
                  </a:cubicBezTo>
                  <a:cubicBezTo>
                    <a:pt x="249" y="943"/>
                    <a:pt x="249" y="943"/>
                    <a:pt x="249" y="943"/>
                  </a:cubicBezTo>
                  <a:cubicBezTo>
                    <a:pt x="250" y="944"/>
                    <a:pt x="250" y="944"/>
                    <a:pt x="250" y="944"/>
                  </a:cubicBezTo>
                  <a:cubicBezTo>
                    <a:pt x="251" y="945"/>
                    <a:pt x="251" y="945"/>
                    <a:pt x="251" y="945"/>
                  </a:cubicBezTo>
                  <a:cubicBezTo>
                    <a:pt x="255" y="946"/>
                    <a:pt x="255" y="946"/>
                    <a:pt x="255" y="946"/>
                  </a:cubicBezTo>
                  <a:cubicBezTo>
                    <a:pt x="257" y="948"/>
                    <a:pt x="257" y="948"/>
                    <a:pt x="257" y="948"/>
                  </a:cubicBezTo>
                  <a:cubicBezTo>
                    <a:pt x="259" y="949"/>
                    <a:pt x="259" y="949"/>
                    <a:pt x="259" y="949"/>
                  </a:cubicBezTo>
                  <a:cubicBezTo>
                    <a:pt x="260" y="950"/>
                    <a:pt x="260" y="950"/>
                    <a:pt x="260" y="950"/>
                  </a:cubicBezTo>
                  <a:cubicBezTo>
                    <a:pt x="262" y="951"/>
                    <a:pt x="262" y="951"/>
                    <a:pt x="262" y="951"/>
                  </a:cubicBezTo>
                  <a:cubicBezTo>
                    <a:pt x="262" y="954"/>
                    <a:pt x="262" y="954"/>
                    <a:pt x="262" y="954"/>
                  </a:cubicBezTo>
                  <a:cubicBezTo>
                    <a:pt x="263" y="955"/>
                    <a:pt x="263" y="955"/>
                    <a:pt x="263" y="955"/>
                  </a:cubicBezTo>
                  <a:cubicBezTo>
                    <a:pt x="264" y="957"/>
                    <a:pt x="264" y="957"/>
                    <a:pt x="264" y="957"/>
                  </a:cubicBezTo>
                  <a:cubicBezTo>
                    <a:pt x="265" y="959"/>
                    <a:pt x="265" y="959"/>
                    <a:pt x="265" y="959"/>
                  </a:cubicBezTo>
                  <a:cubicBezTo>
                    <a:pt x="265" y="960"/>
                    <a:pt x="265" y="960"/>
                    <a:pt x="265" y="960"/>
                  </a:cubicBezTo>
                  <a:cubicBezTo>
                    <a:pt x="266" y="961"/>
                    <a:pt x="266" y="961"/>
                    <a:pt x="266" y="961"/>
                  </a:cubicBezTo>
                  <a:cubicBezTo>
                    <a:pt x="266" y="962"/>
                    <a:pt x="266" y="962"/>
                    <a:pt x="266" y="962"/>
                  </a:cubicBezTo>
                  <a:cubicBezTo>
                    <a:pt x="267" y="963"/>
                    <a:pt x="267" y="963"/>
                    <a:pt x="267" y="963"/>
                  </a:cubicBezTo>
                  <a:cubicBezTo>
                    <a:pt x="268" y="965"/>
                    <a:pt x="268" y="965"/>
                    <a:pt x="268" y="965"/>
                  </a:cubicBezTo>
                  <a:cubicBezTo>
                    <a:pt x="268" y="966"/>
                    <a:pt x="268" y="966"/>
                    <a:pt x="268" y="966"/>
                  </a:cubicBezTo>
                  <a:cubicBezTo>
                    <a:pt x="269" y="967"/>
                    <a:pt x="269" y="967"/>
                    <a:pt x="269" y="967"/>
                  </a:cubicBezTo>
                  <a:cubicBezTo>
                    <a:pt x="269" y="968"/>
                    <a:pt x="269" y="968"/>
                    <a:pt x="269" y="968"/>
                  </a:cubicBezTo>
                  <a:cubicBezTo>
                    <a:pt x="270" y="970"/>
                    <a:pt x="270" y="970"/>
                    <a:pt x="270" y="970"/>
                  </a:cubicBezTo>
                  <a:cubicBezTo>
                    <a:pt x="270" y="971"/>
                    <a:pt x="270" y="971"/>
                    <a:pt x="270" y="971"/>
                  </a:cubicBezTo>
                  <a:cubicBezTo>
                    <a:pt x="271" y="973"/>
                    <a:pt x="271" y="973"/>
                    <a:pt x="271" y="973"/>
                  </a:cubicBezTo>
                  <a:cubicBezTo>
                    <a:pt x="271" y="974"/>
                    <a:pt x="271" y="974"/>
                    <a:pt x="271" y="974"/>
                  </a:cubicBezTo>
                  <a:cubicBezTo>
                    <a:pt x="271" y="975"/>
                    <a:pt x="271" y="975"/>
                    <a:pt x="271" y="975"/>
                  </a:cubicBezTo>
                  <a:cubicBezTo>
                    <a:pt x="272" y="976"/>
                    <a:pt x="272" y="976"/>
                    <a:pt x="272" y="976"/>
                  </a:cubicBezTo>
                  <a:cubicBezTo>
                    <a:pt x="272" y="977"/>
                    <a:pt x="272" y="977"/>
                    <a:pt x="272" y="977"/>
                  </a:cubicBezTo>
                  <a:cubicBezTo>
                    <a:pt x="272" y="988"/>
                    <a:pt x="272" y="988"/>
                    <a:pt x="272" y="988"/>
                  </a:cubicBezTo>
                  <a:cubicBezTo>
                    <a:pt x="271" y="991"/>
                    <a:pt x="271" y="991"/>
                    <a:pt x="271" y="991"/>
                  </a:cubicBezTo>
                  <a:cubicBezTo>
                    <a:pt x="270" y="992"/>
                    <a:pt x="270" y="992"/>
                    <a:pt x="270" y="992"/>
                  </a:cubicBezTo>
                  <a:cubicBezTo>
                    <a:pt x="270" y="993"/>
                    <a:pt x="270" y="993"/>
                    <a:pt x="270" y="993"/>
                  </a:cubicBezTo>
                  <a:cubicBezTo>
                    <a:pt x="269" y="994"/>
                    <a:pt x="269" y="994"/>
                    <a:pt x="269" y="994"/>
                  </a:cubicBezTo>
                  <a:cubicBezTo>
                    <a:pt x="268" y="995"/>
                    <a:pt x="268" y="995"/>
                    <a:pt x="268" y="995"/>
                  </a:cubicBezTo>
                  <a:cubicBezTo>
                    <a:pt x="268" y="996"/>
                    <a:pt x="268" y="996"/>
                    <a:pt x="268" y="996"/>
                  </a:cubicBezTo>
                  <a:cubicBezTo>
                    <a:pt x="267" y="997"/>
                    <a:pt x="267" y="997"/>
                    <a:pt x="267" y="997"/>
                  </a:cubicBezTo>
                  <a:cubicBezTo>
                    <a:pt x="266" y="998"/>
                    <a:pt x="266" y="998"/>
                    <a:pt x="266" y="998"/>
                  </a:cubicBezTo>
                  <a:cubicBezTo>
                    <a:pt x="266" y="999"/>
                    <a:pt x="266" y="999"/>
                    <a:pt x="266" y="999"/>
                  </a:cubicBezTo>
                  <a:cubicBezTo>
                    <a:pt x="265" y="1007"/>
                    <a:pt x="265" y="1007"/>
                    <a:pt x="265" y="1007"/>
                  </a:cubicBezTo>
                  <a:cubicBezTo>
                    <a:pt x="265" y="1008"/>
                    <a:pt x="265" y="1008"/>
                    <a:pt x="265" y="1008"/>
                  </a:cubicBezTo>
                  <a:cubicBezTo>
                    <a:pt x="265" y="1010"/>
                    <a:pt x="265" y="1010"/>
                    <a:pt x="265" y="1010"/>
                  </a:cubicBezTo>
                  <a:cubicBezTo>
                    <a:pt x="264" y="1011"/>
                    <a:pt x="264" y="1011"/>
                    <a:pt x="264" y="1011"/>
                  </a:cubicBezTo>
                  <a:cubicBezTo>
                    <a:pt x="263" y="1012"/>
                    <a:pt x="263" y="1012"/>
                    <a:pt x="263" y="1012"/>
                  </a:cubicBezTo>
                  <a:cubicBezTo>
                    <a:pt x="262" y="1014"/>
                    <a:pt x="262" y="1014"/>
                    <a:pt x="262" y="1014"/>
                  </a:cubicBezTo>
                  <a:cubicBezTo>
                    <a:pt x="263" y="1015"/>
                    <a:pt x="263" y="1015"/>
                    <a:pt x="263" y="1015"/>
                  </a:cubicBezTo>
                  <a:cubicBezTo>
                    <a:pt x="264" y="1016"/>
                    <a:pt x="264" y="1016"/>
                    <a:pt x="264" y="1016"/>
                  </a:cubicBezTo>
                  <a:cubicBezTo>
                    <a:pt x="264" y="1018"/>
                    <a:pt x="264" y="1018"/>
                    <a:pt x="264" y="1018"/>
                  </a:cubicBezTo>
                  <a:cubicBezTo>
                    <a:pt x="265" y="1021"/>
                    <a:pt x="265" y="1021"/>
                    <a:pt x="265" y="1021"/>
                  </a:cubicBezTo>
                  <a:cubicBezTo>
                    <a:pt x="266" y="1022"/>
                    <a:pt x="266" y="1022"/>
                    <a:pt x="266" y="1022"/>
                  </a:cubicBezTo>
                  <a:cubicBezTo>
                    <a:pt x="267" y="1023"/>
                    <a:pt x="267" y="1023"/>
                    <a:pt x="267" y="1023"/>
                  </a:cubicBezTo>
                  <a:cubicBezTo>
                    <a:pt x="267" y="1025"/>
                    <a:pt x="267" y="1025"/>
                    <a:pt x="267" y="1025"/>
                  </a:cubicBezTo>
                  <a:cubicBezTo>
                    <a:pt x="269" y="1027"/>
                    <a:pt x="269" y="1027"/>
                    <a:pt x="269" y="1027"/>
                  </a:cubicBezTo>
                  <a:cubicBezTo>
                    <a:pt x="269" y="1028"/>
                    <a:pt x="269" y="1028"/>
                    <a:pt x="269" y="1028"/>
                  </a:cubicBezTo>
                  <a:cubicBezTo>
                    <a:pt x="270" y="1030"/>
                    <a:pt x="270" y="1030"/>
                    <a:pt x="270" y="1030"/>
                  </a:cubicBezTo>
                  <a:cubicBezTo>
                    <a:pt x="270" y="1032"/>
                    <a:pt x="270" y="1032"/>
                    <a:pt x="270" y="1032"/>
                  </a:cubicBezTo>
                  <a:cubicBezTo>
                    <a:pt x="271" y="1034"/>
                    <a:pt x="271" y="1034"/>
                    <a:pt x="271" y="1034"/>
                  </a:cubicBezTo>
                  <a:cubicBezTo>
                    <a:pt x="271" y="1036"/>
                    <a:pt x="271" y="1036"/>
                    <a:pt x="271" y="1036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76" y="1038"/>
                    <a:pt x="276" y="1038"/>
                    <a:pt x="276" y="1038"/>
                  </a:cubicBezTo>
                  <a:cubicBezTo>
                    <a:pt x="275" y="1039"/>
                    <a:pt x="275" y="1039"/>
                    <a:pt x="275" y="1039"/>
                  </a:cubicBezTo>
                  <a:cubicBezTo>
                    <a:pt x="274" y="1039"/>
                    <a:pt x="274" y="1039"/>
                    <a:pt x="274" y="1039"/>
                  </a:cubicBezTo>
                  <a:cubicBezTo>
                    <a:pt x="274" y="1038"/>
                    <a:pt x="274" y="1038"/>
                    <a:pt x="274" y="1038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40"/>
                    <a:pt x="273" y="1040"/>
                    <a:pt x="273" y="1040"/>
                  </a:cubicBezTo>
                  <a:cubicBezTo>
                    <a:pt x="274" y="1041"/>
                    <a:pt x="274" y="1041"/>
                    <a:pt x="274" y="1041"/>
                  </a:cubicBezTo>
                  <a:cubicBezTo>
                    <a:pt x="274" y="1043"/>
                    <a:pt x="274" y="1043"/>
                    <a:pt x="274" y="1043"/>
                  </a:cubicBezTo>
                  <a:cubicBezTo>
                    <a:pt x="274" y="1046"/>
                    <a:pt x="274" y="1046"/>
                    <a:pt x="274" y="1046"/>
                  </a:cubicBezTo>
                  <a:cubicBezTo>
                    <a:pt x="275" y="1047"/>
                    <a:pt x="275" y="1047"/>
                    <a:pt x="275" y="1047"/>
                  </a:cubicBezTo>
                  <a:cubicBezTo>
                    <a:pt x="276" y="1049"/>
                    <a:pt x="276" y="1049"/>
                    <a:pt x="276" y="1049"/>
                  </a:cubicBezTo>
                  <a:cubicBezTo>
                    <a:pt x="277" y="1050"/>
                    <a:pt x="277" y="1050"/>
                    <a:pt x="277" y="1050"/>
                  </a:cubicBezTo>
                  <a:cubicBezTo>
                    <a:pt x="277" y="1054"/>
                    <a:pt x="277" y="1054"/>
                    <a:pt x="277" y="1054"/>
                  </a:cubicBezTo>
                  <a:cubicBezTo>
                    <a:pt x="276" y="1055"/>
                    <a:pt x="276" y="1055"/>
                    <a:pt x="276" y="1055"/>
                  </a:cubicBezTo>
                  <a:cubicBezTo>
                    <a:pt x="276" y="1058"/>
                    <a:pt x="276" y="1058"/>
                    <a:pt x="276" y="1058"/>
                  </a:cubicBezTo>
                  <a:cubicBezTo>
                    <a:pt x="277" y="1059"/>
                    <a:pt x="277" y="1059"/>
                    <a:pt x="277" y="1059"/>
                  </a:cubicBezTo>
                  <a:cubicBezTo>
                    <a:pt x="279" y="1061"/>
                    <a:pt x="279" y="1061"/>
                    <a:pt x="279" y="1061"/>
                  </a:cubicBezTo>
                  <a:cubicBezTo>
                    <a:pt x="279" y="1064"/>
                    <a:pt x="279" y="1064"/>
                    <a:pt x="279" y="1064"/>
                  </a:cubicBezTo>
                  <a:cubicBezTo>
                    <a:pt x="277" y="1064"/>
                    <a:pt x="277" y="1064"/>
                    <a:pt x="277" y="1064"/>
                  </a:cubicBezTo>
                  <a:cubicBezTo>
                    <a:pt x="277" y="1065"/>
                    <a:pt x="277" y="1065"/>
                    <a:pt x="277" y="1065"/>
                  </a:cubicBezTo>
                  <a:close/>
                  <a:moveTo>
                    <a:pt x="0" y="583"/>
                  </a:moveTo>
                  <a:cubicBezTo>
                    <a:pt x="0" y="578"/>
                    <a:pt x="0" y="572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1" y="569"/>
                    <a:pt x="1" y="569"/>
                    <a:pt x="1" y="569"/>
                  </a:cubicBezTo>
                  <a:cubicBezTo>
                    <a:pt x="4" y="570"/>
                    <a:pt x="4" y="570"/>
                    <a:pt x="4" y="570"/>
                  </a:cubicBezTo>
                  <a:cubicBezTo>
                    <a:pt x="4" y="571"/>
                    <a:pt x="4" y="571"/>
                    <a:pt x="4" y="571"/>
                  </a:cubicBezTo>
                  <a:cubicBezTo>
                    <a:pt x="5" y="572"/>
                    <a:pt x="5" y="572"/>
                    <a:pt x="5" y="572"/>
                  </a:cubicBezTo>
                  <a:cubicBezTo>
                    <a:pt x="6" y="573"/>
                    <a:pt x="6" y="573"/>
                    <a:pt x="6" y="573"/>
                  </a:cubicBezTo>
                  <a:cubicBezTo>
                    <a:pt x="7" y="576"/>
                    <a:pt x="7" y="576"/>
                    <a:pt x="7" y="576"/>
                  </a:cubicBezTo>
                  <a:cubicBezTo>
                    <a:pt x="8" y="578"/>
                    <a:pt x="8" y="578"/>
                    <a:pt x="8" y="578"/>
                  </a:cubicBezTo>
                  <a:cubicBezTo>
                    <a:pt x="9" y="579"/>
                    <a:pt x="9" y="579"/>
                    <a:pt x="9" y="579"/>
                  </a:cubicBezTo>
                  <a:cubicBezTo>
                    <a:pt x="10" y="581"/>
                    <a:pt x="10" y="581"/>
                    <a:pt x="10" y="581"/>
                  </a:cubicBezTo>
                  <a:cubicBezTo>
                    <a:pt x="10" y="581"/>
                    <a:pt x="10" y="581"/>
                    <a:pt x="10" y="581"/>
                  </a:cubicBezTo>
                  <a:cubicBezTo>
                    <a:pt x="11" y="583"/>
                    <a:pt x="11" y="583"/>
                    <a:pt x="11" y="583"/>
                  </a:cubicBezTo>
                  <a:cubicBezTo>
                    <a:pt x="12" y="584"/>
                    <a:pt x="12" y="584"/>
                    <a:pt x="12" y="584"/>
                  </a:cubicBezTo>
                  <a:cubicBezTo>
                    <a:pt x="13" y="586"/>
                    <a:pt x="13" y="586"/>
                    <a:pt x="13" y="586"/>
                  </a:cubicBezTo>
                  <a:cubicBezTo>
                    <a:pt x="14" y="587"/>
                    <a:pt x="14" y="587"/>
                    <a:pt x="14" y="587"/>
                  </a:cubicBezTo>
                  <a:cubicBezTo>
                    <a:pt x="15" y="589"/>
                    <a:pt x="15" y="589"/>
                    <a:pt x="15" y="589"/>
                  </a:cubicBezTo>
                  <a:cubicBezTo>
                    <a:pt x="16" y="590"/>
                    <a:pt x="16" y="590"/>
                    <a:pt x="16" y="590"/>
                  </a:cubicBezTo>
                  <a:cubicBezTo>
                    <a:pt x="18" y="592"/>
                    <a:pt x="18" y="592"/>
                    <a:pt x="18" y="592"/>
                  </a:cubicBezTo>
                  <a:cubicBezTo>
                    <a:pt x="19" y="594"/>
                    <a:pt x="19" y="594"/>
                    <a:pt x="19" y="594"/>
                  </a:cubicBezTo>
                  <a:cubicBezTo>
                    <a:pt x="20" y="596"/>
                    <a:pt x="20" y="596"/>
                    <a:pt x="20" y="596"/>
                  </a:cubicBezTo>
                  <a:cubicBezTo>
                    <a:pt x="20" y="596"/>
                    <a:pt x="20" y="596"/>
                    <a:pt x="20" y="596"/>
                  </a:cubicBezTo>
                  <a:cubicBezTo>
                    <a:pt x="21" y="597"/>
                    <a:pt x="21" y="597"/>
                    <a:pt x="21" y="597"/>
                  </a:cubicBezTo>
                  <a:cubicBezTo>
                    <a:pt x="22" y="598"/>
                    <a:pt x="22" y="598"/>
                    <a:pt x="22" y="598"/>
                  </a:cubicBezTo>
                  <a:cubicBezTo>
                    <a:pt x="22" y="599"/>
                    <a:pt x="22" y="599"/>
                    <a:pt x="22" y="599"/>
                  </a:cubicBezTo>
                  <a:cubicBezTo>
                    <a:pt x="23" y="601"/>
                    <a:pt x="23" y="601"/>
                    <a:pt x="23" y="601"/>
                  </a:cubicBezTo>
                  <a:cubicBezTo>
                    <a:pt x="23" y="603"/>
                    <a:pt x="23" y="603"/>
                    <a:pt x="23" y="603"/>
                  </a:cubicBezTo>
                  <a:cubicBezTo>
                    <a:pt x="23" y="608"/>
                    <a:pt x="23" y="608"/>
                    <a:pt x="23" y="608"/>
                  </a:cubicBezTo>
                  <a:cubicBezTo>
                    <a:pt x="20" y="609"/>
                    <a:pt x="20" y="609"/>
                    <a:pt x="20" y="609"/>
                  </a:cubicBezTo>
                  <a:cubicBezTo>
                    <a:pt x="20" y="610"/>
                    <a:pt x="20" y="610"/>
                    <a:pt x="20" y="610"/>
                  </a:cubicBezTo>
                  <a:cubicBezTo>
                    <a:pt x="19" y="611"/>
                    <a:pt x="19" y="611"/>
                    <a:pt x="19" y="611"/>
                  </a:cubicBezTo>
                  <a:cubicBezTo>
                    <a:pt x="17" y="611"/>
                    <a:pt x="17" y="611"/>
                    <a:pt x="17" y="611"/>
                  </a:cubicBezTo>
                  <a:cubicBezTo>
                    <a:pt x="16" y="610"/>
                    <a:pt x="16" y="610"/>
                    <a:pt x="16" y="610"/>
                  </a:cubicBezTo>
                  <a:cubicBezTo>
                    <a:pt x="15" y="609"/>
                    <a:pt x="15" y="609"/>
                    <a:pt x="15" y="609"/>
                  </a:cubicBezTo>
                  <a:cubicBezTo>
                    <a:pt x="13" y="609"/>
                    <a:pt x="13" y="609"/>
                    <a:pt x="13" y="609"/>
                  </a:cubicBezTo>
                  <a:cubicBezTo>
                    <a:pt x="11" y="608"/>
                    <a:pt x="11" y="608"/>
                    <a:pt x="11" y="608"/>
                  </a:cubicBezTo>
                  <a:cubicBezTo>
                    <a:pt x="10" y="606"/>
                    <a:pt x="10" y="606"/>
                    <a:pt x="10" y="606"/>
                  </a:cubicBezTo>
                  <a:cubicBezTo>
                    <a:pt x="11" y="603"/>
                    <a:pt x="11" y="603"/>
                    <a:pt x="11" y="603"/>
                  </a:cubicBezTo>
                  <a:cubicBezTo>
                    <a:pt x="11" y="601"/>
                    <a:pt x="11" y="601"/>
                    <a:pt x="11" y="601"/>
                  </a:cubicBezTo>
                  <a:cubicBezTo>
                    <a:pt x="9" y="599"/>
                    <a:pt x="9" y="599"/>
                    <a:pt x="9" y="599"/>
                  </a:cubicBezTo>
                  <a:cubicBezTo>
                    <a:pt x="9" y="597"/>
                    <a:pt x="9" y="597"/>
                    <a:pt x="9" y="597"/>
                  </a:cubicBezTo>
                  <a:cubicBezTo>
                    <a:pt x="8" y="597"/>
                    <a:pt x="8" y="597"/>
                    <a:pt x="8" y="597"/>
                  </a:cubicBezTo>
                  <a:cubicBezTo>
                    <a:pt x="8" y="595"/>
                    <a:pt x="8" y="595"/>
                    <a:pt x="8" y="595"/>
                  </a:cubicBezTo>
                  <a:cubicBezTo>
                    <a:pt x="8" y="591"/>
                    <a:pt x="8" y="591"/>
                    <a:pt x="8" y="591"/>
                  </a:cubicBezTo>
                  <a:cubicBezTo>
                    <a:pt x="6" y="589"/>
                    <a:pt x="6" y="589"/>
                    <a:pt x="6" y="589"/>
                  </a:cubicBezTo>
                  <a:cubicBezTo>
                    <a:pt x="4" y="588"/>
                    <a:pt x="4" y="588"/>
                    <a:pt x="4" y="588"/>
                  </a:cubicBezTo>
                  <a:cubicBezTo>
                    <a:pt x="4" y="587"/>
                    <a:pt x="4" y="587"/>
                    <a:pt x="4" y="587"/>
                  </a:cubicBezTo>
                  <a:cubicBezTo>
                    <a:pt x="3" y="586"/>
                    <a:pt x="3" y="586"/>
                    <a:pt x="3" y="586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1" y="584"/>
                    <a:pt x="1" y="584"/>
                    <a:pt x="1" y="584"/>
                  </a:cubicBezTo>
                  <a:cubicBezTo>
                    <a:pt x="1" y="583"/>
                    <a:pt x="1" y="583"/>
                    <a:pt x="1" y="583"/>
                  </a:cubicBezTo>
                  <a:cubicBezTo>
                    <a:pt x="0" y="583"/>
                    <a:pt x="0" y="583"/>
                    <a:pt x="0" y="583"/>
                  </a:cubicBezTo>
                  <a:close/>
                  <a:moveTo>
                    <a:pt x="0" y="536"/>
                  </a:moveTo>
                  <a:cubicBezTo>
                    <a:pt x="2" y="403"/>
                    <a:pt x="46" y="280"/>
                    <a:pt x="118" y="181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7" y="186"/>
                    <a:pt x="117" y="186"/>
                    <a:pt x="117" y="186"/>
                  </a:cubicBezTo>
                  <a:cubicBezTo>
                    <a:pt x="116" y="186"/>
                    <a:pt x="116" y="186"/>
                    <a:pt x="116" y="186"/>
                  </a:cubicBezTo>
                  <a:cubicBezTo>
                    <a:pt x="115" y="187"/>
                    <a:pt x="115" y="187"/>
                    <a:pt x="115" y="187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3" y="189"/>
                    <a:pt x="113" y="189"/>
                    <a:pt x="113" y="189"/>
                  </a:cubicBezTo>
                  <a:cubicBezTo>
                    <a:pt x="113" y="190"/>
                    <a:pt x="113" y="190"/>
                    <a:pt x="113" y="190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08" y="199"/>
                    <a:pt x="108" y="199"/>
                    <a:pt x="108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99" y="213"/>
                    <a:pt x="99" y="213"/>
                    <a:pt x="99" y="213"/>
                  </a:cubicBezTo>
                  <a:cubicBezTo>
                    <a:pt x="99" y="215"/>
                    <a:pt x="99" y="215"/>
                    <a:pt x="99" y="215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9" y="218"/>
                    <a:pt x="99" y="218"/>
                    <a:pt x="99" y="218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09"/>
                    <a:pt x="106" y="209"/>
                    <a:pt x="106" y="209"/>
                  </a:cubicBezTo>
                  <a:cubicBezTo>
                    <a:pt x="106" y="208"/>
                    <a:pt x="106" y="208"/>
                    <a:pt x="106" y="208"/>
                  </a:cubicBezTo>
                  <a:cubicBezTo>
                    <a:pt x="107" y="207"/>
                    <a:pt x="107" y="207"/>
                    <a:pt x="107" y="207"/>
                  </a:cubicBezTo>
                  <a:cubicBezTo>
                    <a:pt x="108" y="205"/>
                    <a:pt x="108" y="205"/>
                    <a:pt x="108" y="205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8" y="202"/>
                    <a:pt x="108" y="202"/>
                    <a:pt x="108" y="202"/>
                  </a:cubicBezTo>
                  <a:cubicBezTo>
                    <a:pt x="108" y="201"/>
                    <a:pt x="108" y="201"/>
                    <a:pt x="108" y="201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0" y="198"/>
                    <a:pt x="110" y="198"/>
                    <a:pt x="110" y="198"/>
                  </a:cubicBezTo>
                  <a:cubicBezTo>
                    <a:pt x="110" y="197"/>
                    <a:pt x="110" y="197"/>
                    <a:pt x="110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84"/>
                    <a:pt x="119" y="184"/>
                    <a:pt x="119" y="184"/>
                  </a:cubicBezTo>
                  <a:cubicBezTo>
                    <a:pt x="120" y="183"/>
                    <a:pt x="120" y="183"/>
                    <a:pt x="120" y="183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124" y="179"/>
                    <a:pt x="124" y="179"/>
                    <a:pt x="124" y="179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2" y="173"/>
                    <a:pt x="132" y="173"/>
                    <a:pt x="132" y="173"/>
                  </a:cubicBezTo>
                  <a:cubicBezTo>
                    <a:pt x="133" y="172"/>
                    <a:pt x="133" y="172"/>
                    <a:pt x="133" y="17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38" y="167"/>
                    <a:pt x="138" y="167"/>
                    <a:pt x="138" y="167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9" y="165"/>
                    <a:pt x="139" y="165"/>
                    <a:pt x="139" y="165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7" y="155"/>
                    <a:pt x="147" y="155"/>
                    <a:pt x="147" y="155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9" y="151"/>
                    <a:pt x="149" y="151"/>
                    <a:pt x="149" y="151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2" y="148"/>
                    <a:pt x="152" y="148"/>
                    <a:pt x="152" y="148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2"/>
                    <a:pt x="154" y="142"/>
                    <a:pt x="154" y="142"/>
                  </a:cubicBezTo>
                  <a:cubicBezTo>
                    <a:pt x="155" y="141"/>
                    <a:pt x="155" y="141"/>
                    <a:pt x="155" y="141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8" y="137"/>
                    <a:pt x="158" y="137"/>
                    <a:pt x="158" y="137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0"/>
                    <a:pt x="165" y="130"/>
                    <a:pt x="165" y="130"/>
                  </a:cubicBezTo>
                  <a:cubicBezTo>
                    <a:pt x="167" y="129"/>
                    <a:pt x="167" y="129"/>
                    <a:pt x="167" y="129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70" y="125"/>
                    <a:pt x="170" y="125"/>
                    <a:pt x="170" y="125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2" y="123"/>
                    <a:pt x="172" y="123"/>
                    <a:pt x="172" y="123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4" y="121"/>
                    <a:pt x="174" y="121"/>
                    <a:pt x="174" y="121"/>
                  </a:cubicBezTo>
                  <a:cubicBezTo>
                    <a:pt x="175" y="119"/>
                    <a:pt x="175" y="119"/>
                    <a:pt x="175" y="119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77" y="114"/>
                    <a:pt x="177" y="114"/>
                    <a:pt x="177" y="114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8" y="112"/>
                    <a:pt x="178" y="112"/>
                    <a:pt x="178" y="112"/>
                  </a:cubicBezTo>
                  <a:cubicBezTo>
                    <a:pt x="177" y="112"/>
                    <a:pt x="177" y="112"/>
                    <a:pt x="177" y="112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9" y="110"/>
                    <a:pt x="182" y="106"/>
                    <a:pt x="186" y="103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2" y="101"/>
                    <a:pt x="192" y="101"/>
                    <a:pt x="192" y="10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2" y="98"/>
                    <a:pt x="202" y="98"/>
                    <a:pt x="202" y="98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6" y="97"/>
                    <a:pt x="206" y="97"/>
                    <a:pt x="206" y="97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5" y="100"/>
                    <a:pt x="205" y="100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4" y="103"/>
                    <a:pt x="204" y="103"/>
                    <a:pt x="204" y="103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206" y="106"/>
                    <a:pt x="206" y="106"/>
                    <a:pt x="206" y="106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5" y="108"/>
                    <a:pt x="205" y="108"/>
                    <a:pt x="205" y="108"/>
                  </a:cubicBezTo>
                  <a:cubicBezTo>
                    <a:pt x="205" y="109"/>
                    <a:pt x="205" y="109"/>
                    <a:pt x="205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205" y="114"/>
                    <a:pt x="205" y="114"/>
                    <a:pt x="205" y="114"/>
                  </a:cubicBezTo>
                  <a:cubicBezTo>
                    <a:pt x="203" y="115"/>
                    <a:pt x="203" y="115"/>
                    <a:pt x="203" y="115"/>
                  </a:cubicBezTo>
                  <a:cubicBezTo>
                    <a:pt x="201" y="115"/>
                    <a:pt x="201" y="115"/>
                    <a:pt x="201" y="115"/>
                  </a:cubicBezTo>
                  <a:cubicBezTo>
                    <a:pt x="200" y="114"/>
                    <a:pt x="200" y="114"/>
                    <a:pt x="200" y="114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8" y="117"/>
                    <a:pt x="198" y="117"/>
                    <a:pt x="198" y="117"/>
                  </a:cubicBezTo>
                  <a:cubicBezTo>
                    <a:pt x="197" y="118"/>
                    <a:pt x="197" y="118"/>
                    <a:pt x="197" y="118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1" y="126"/>
                    <a:pt x="191" y="126"/>
                    <a:pt x="191" y="126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1" y="130"/>
                    <a:pt x="191" y="130"/>
                    <a:pt x="191" y="130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97" y="125"/>
                    <a:pt x="197" y="125"/>
                    <a:pt x="197" y="125"/>
                  </a:cubicBezTo>
                  <a:cubicBezTo>
                    <a:pt x="199" y="124"/>
                    <a:pt x="199" y="124"/>
                    <a:pt x="199" y="124"/>
                  </a:cubicBezTo>
                  <a:cubicBezTo>
                    <a:pt x="199" y="123"/>
                    <a:pt x="199" y="123"/>
                    <a:pt x="199" y="123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201" y="121"/>
                    <a:pt x="201" y="121"/>
                    <a:pt x="201" y="121"/>
                  </a:cubicBezTo>
                  <a:cubicBezTo>
                    <a:pt x="203" y="120"/>
                    <a:pt x="203" y="120"/>
                    <a:pt x="203" y="120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05" y="117"/>
                    <a:pt x="205" y="117"/>
                    <a:pt x="205" y="117"/>
                  </a:cubicBezTo>
                  <a:cubicBezTo>
                    <a:pt x="206" y="116"/>
                    <a:pt x="206" y="116"/>
                    <a:pt x="206" y="116"/>
                  </a:cubicBezTo>
                  <a:cubicBezTo>
                    <a:pt x="207" y="116"/>
                    <a:pt x="207" y="116"/>
                    <a:pt x="207" y="116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10" y="113"/>
                    <a:pt x="210" y="113"/>
                    <a:pt x="210" y="113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2" y="111"/>
                    <a:pt x="212" y="111"/>
                    <a:pt x="212" y="111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4" y="109"/>
                    <a:pt x="214" y="109"/>
                    <a:pt x="214" y="109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7" y="106"/>
                    <a:pt x="217" y="106"/>
                    <a:pt x="217" y="106"/>
                  </a:cubicBezTo>
                  <a:cubicBezTo>
                    <a:pt x="218" y="106"/>
                    <a:pt x="218" y="106"/>
                    <a:pt x="218" y="106"/>
                  </a:cubicBezTo>
                  <a:cubicBezTo>
                    <a:pt x="218" y="109"/>
                    <a:pt x="218" y="109"/>
                    <a:pt x="218" y="109"/>
                  </a:cubicBezTo>
                  <a:cubicBezTo>
                    <a:pt x="217" y="110"/>
                    <a:pt x="217" y="110"/>
                    <a:pt x="217" y="11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5" y="113"/>
                    <a:pt x="215" y="113"/>
                    <a:pt x="215" y="113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4" y="115"/>
                    <a:pt x="214" y="115"/>
                    <a:pt x="214" y="115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3" y="118"/>
                    <a:pt x="213" y="118"/>
                    <a:pt x="213" y="118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211" y="124"/>
                    <a:pt x="211" y="124"/>
                    <a:pt x="211" y="124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8" y="129"/>
                    <a:pt x="208" y="129"/>
                    <a:pt x="208" y="129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207" y="131"/>
                    <a:pt x="207" y="131"/>
                    <a:pt x="207" y="131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206" y="134"/>
                    <a:pt x="206" y="134"/>
                    <a:pt x="206" y="134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7"/>
                    <a:pt x="205" y="137"/>
                    <a:pt x="205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2" y="143"/>
                    <a:pt x="202" y="143"/>
                    <a:pt x="202" y="143"/>
                  </a:cubicBezTo>
                  <a:cubicBezTo>
                    <a:pt x="200" y="144"/>
                    <a:pt x="200" y="144"/>
                    <a:pt x="200" y="144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8" y="146"/>
                    <a:pt x="198" y="146"/>
                    <a:pt x="198" y="146"/>
                  </a:cubicBezTo>
                  <a:cubicBezTo>
                    <a:pt x="198" y="147"/>
                    <a:pt x="198" y="147"/>
                    <a:pt x="198" y="147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196" y="150"/>
                    <a:pt x="196" y="150"/>
                    <a:pt x="196" y="150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9" y="159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7"/>
                    <a:pt x="202" y="167"/>
                    <a:pt x="202" y="167"/>
                  </a:cubicBezTo>
                  <a:cubicBezTo>
                    <a:pt x="201" y="168"/>
                    <a:pt x="201" y="168"/>
                    <a:pt x="201" y="168"/>
                  </a:cubicBezTo>
                  <a:cubicBezTo>
                    <a:pt x="200" y="169"/>
                    <a:pt x="200" y="169"/>
                    <a:pt x="200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201" y="173"/>
                    <a:pt x="201" y="173"/>
                    <a:pt x="201" y="173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2" y="175"/>
                    <a:pt x="202" y="175"/>
                    <a:pt x="202" y="175"/>
                  </a:cubicBezTo>
                  <a:cubicBezTo>
                    <a:pt x="202" y="177"/>
                    <a:pt x="202" y="177"/>
                    <a:pt x="202" y="177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0" y="181"/>
                    <a:pt x="200" y="181"/>
                    <a:pt x="200" y="181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9" y="183"/>
                    <a:pt x="199" y="183"/>
                    <a:pt x="199" y="183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197" y="186"/>
                    <a:pt x="197" y="186"/>
                    <a:pt x="197" y="186"/>
                  </a:cubicBezTo>
                  <a:cubicBezTo>
                    <a:pt x="196" y="188"/>
                    <a:pt x="196" y="188"/>
                    <a:pt x="196" y="188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4"/>
                    <a:pt x="197" y="194"/>
                    <a:pt x="197" y="194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0" y="203"/>
                    <a:pt x="190" y="203"/>
                    <a:pt x="190" y="203"/>
                  </a:cubicBezTo>
                  <a:cubicBezTo>
                    <a:pt x="188" y="205"/>
                    <a:pt x="188" y="205"/>
                    <a:pt x="188" y="205"/>
                  </a:cubicBezTo>
                  <a:cubicBezTo>
                    <a:pt x="188" y="207"/>
                    <a:pt x="188" y="207"/>
                    <a:pt x="188" y="207"/>
                  </a:cubicBezTo>
                  <a:cubicBezTo>
                    <a:pt x="188" y="208"/>
                    <a:pt x="188" y="208"/>
                    <a:pt x="188" y="208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6" y="211"/>
                    <a:pt x="186" y="211"/>
                    <a:pt x="186" y="211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3" y="212"/>
                    <a:pt x="183" y="212"/>
                    <a:pt x="183" y="212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2" y="214"/>
                    <a:pt x="182" y="214"/>
                    <a:pt x="182" y="214"/>
                  </a:cubicBezTo>
                  <a:cubicBezTo>
                    <a:pt x="182" y="215"/>
                    <a:pt x="182" y="215"/>
                    <a:pt x="182" y="215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3" y="216"/>
                    <a:pt x="183" y="216"/>
                    <a:pt x="183" y="216"/>
                  </a:cubicBezTo>
                  <a:cubicBezTo>
                    <a:pt x="183" y="217"/>
                    <a:pt x="183" y="217"/>
                    <a:pt x="183" y="217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83" y="220"/>
                    <a:pt x="183" y="220"/>
                    <a:pt x="183" y="220"/>
                  </a:cubicBezTo>
                  <a:cubicBezTo>
                    <a:pt x="181" y="222"/>
                    <a:pt x="181" y="222"/>
                    <a:pt x="181" y="222"/>
                  </a:cubicBezTo>
                  <a:cubicBezTo>
                    <a:pt x="180" y="223"/>
                    <a:pt x="180" y="223"/>
                    <a:pt x="180" y="223"/>
                  </a:cubicBezTo>
                  <a:cubicBezTo>
                    <a:pt x="182" y="222"/>
                    <a:pt x="182" y="222"/>
                    <a:pt x="182" y="222"/>
                  </a:cubicBezTo>
                  <a:cubicBezTo>
                    <a:pt x="183" y="221"/>
                    <a:pt x="183" y="221"/>
                    <a:pt x="183" y="221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5" y="219"/>
                    <a:pt x="185" y="219"/>
                    <a:pt x="185" y="219"/>
                  </a:cubicBezTo>
                  <a:cubicBezTo>
                    <a:pt x="186" y="218"/>
                    <a:pt x="186" y="218"/>
                    <a:pt x="186" y="218"/>
                  </a:cubicBezTo>
                  <a:cubicBezTo>
                    <a:pt x="188" y="218"/>
                    <a:pt x="188" y="218"/>
                    <a:pt x="188" y="218"/>
                  </a:cubicBezTo>
                  <a:cubicBezTo>
                    <a:pt x="189" y="220"/>
                    <a:pt x="189" y="220"/>
                    <a:pt x="189" y="220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89" y="222"/>
                    <a:pt x="189" y="222"/>
                    <a:pt x="189" y="222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89" y="224"/>
                    <a:pt x="189" y="224"/>
                    <a:pt x="189" y="224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7"/>
                    <a:pt x="188" y="227"/>
                    <a:pt x="188" y="227"/>
                  </a:cubicBezTo>
                  <a:cubicBezTo>
                    <a:pt x="187" y="229"/>
                    <a:pt x="187" y="229"/>
                    <a:pt x="187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88" y="234"/>
                    <a:pt x="188" y="234"/>
                    <a:pt x="188" y="234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6" y="237"/>
                    <a:pt x="186" y="237"/>
                    <a:pt x="186" y="237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43"/>
                    <a:pt x="186" y="243"/>
                    <a:pt x="186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5" y="247"/>
                    <a:pt x="185" y="247"/>
                    <a:pt x="185" y="247"/>
                  </a:cubicBezTo>
                  <a:cubicBezTo>
                    <a:pt x="184" y="248"/>
                    <a:pt x="184" y="248"/>
                    <a:pt x="184" y="248"/>
                  </a:cubicBezTo>
                  <a:cubicBezTo>
                    <a:pt x="183" y="249"/>
                    <a:pt x="183" y="249"/>
                    <a:pt x="183" y="249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82" y="252"/>
                    <a:pt x="182" y="252"/>
                    <a:pt x="182" y="252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1" y="255"/>
                    <a:pt x="181" y="255"/>
                    <a:pt x="181" y="255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178" y="261"/>
                    <a:pt x="178" y="261"/>
                    <a:pt x="178" y="261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5" y="263"/>
                    <a:pt x="175" y="263"/>
                    <a:pt x="175" y="263"/>
                  </a:cubicBezTo>
                  <a:cubicBezTo>
                    <a:pt x="173" y="262"/>
                    <a:pt x="173" y="262"/>
                    <a:pt x="173" y="262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9"/>
                    <a:pt x="170" y="259"/>
                    <a:pt x="170" y="259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1" y="255"/>
                    <a:pt x="171" y="255"/>
                    <a:pt x="171" y="255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0" y="255"/>
                    <a:pt x="170" y="255"/>
                    <a:pt x="170" y="255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69" y="257"/>
                    <a:pt x="169" y="257"/>
                    <a:pt x="169" y="257"/>
                  </a:cubicBezTo>
                  <a:cubicBezTo>
                    <a:pt x="168" y="258"/>
                    <a:pt x="168" y="258"/>
                    <a:pt x="168" y="258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7" y="260"/>
                    <a:pt x="167" y="260"/>
                    <a:pt x="167" y="260"/>
                  </a:cubicBezTo>
                  <a:cubicBezTo>
                    <a:pt x="163" y="262"/>
                    <a:pt x="163" y="262"/>
                    <a:pt x="163" y="262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0" y="263"/>
                    <a:pt x="160" y="263"/>
                    <a:pt x="160" y="263"/>
                  </a:cubicBezTo>
                  <a:cubicBezTo>
                    <a:pt x="159" y="262"/>
                    <a:pt x="159" y="262"/>
                    <a:pt x="159" y="262"/>
                  </a:cubicBezTo>
                  <a:cubicBezTo>
                    <a:pt x="159" y="258"/>
                    <a:pt x="159" y="258"/>
                    <a:pt x="159" y="258"/>
                  </a:cubicBezTo>
                  <a:cubicBezTo>
                    <a:pt x="160" y="256"/>
                    <a:pt x="160" y="256"/>
                    <a:pt x="160" y="256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1" y="254"/>
                    <a:pt x="161" y="254"/>
                    <a:pt x="161" y="254"/>
                  </a:cubicBezTo>
                  <a:cubicBezTo>
                    <a:pt x="162" y="253"/>
                    <a:pt x="162" y="253"/>
                    <a:pt x="162" y="253"/>
                  </a:cubicBezTo>
                  <a:cubicBezTo>
                    <a:pt x="164" y="253"/>
                    <a:pt x="164" y="253"/>
                    <a:pt x="164" y="253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3" y="251"/>
                    <a:pt x="163" y="251"/>
                    <a:pt x="163" y="251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54" y="252"/>
                    <a:pt x="154" y="252"/>
                    <a:pt x="154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0" y="251"/>
                    <a:pt x="150" y="251"/>
                    <a:pt x="150" y="251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51" y="246"/>
                    <a:pt x="151" y="246"/>
                    <a:pt x="151" y="246"/>
                  </a:cubicBezTo>
                  <a:cubicBezTo>
                    <a:pt x="152" y="245"/>
                    <a:pt x="152" y="245"/>
                    <a:pt x="152" y="245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154" y="243"/>
                    <a:pt x="154" y="243"/>
                    <a:pt x="154" y="243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5" y="239"/>
                    <a:pt x="155" y="239"/>
                    <a:pt x="155" y="239"/>
                  </a:cubicBezTo>
                  <a:cubicBezTo>
                    <a:pt x="156" y="237"/>
                    <a:pt x="156" y="237"/>
                    <a:pt x="156" y="237"/>
                  </a:cubicBezTo>
                  <a:cubicBezTo>
                    <a:pt x="157" y="235"/>
                    <a:pt x="157" y="235"/>
                    <a:pt x="157" y="235"/>
                  </a:cubicBezTo>
                  <a:cubicBezTo>
                    <a:pt x="158" y="234"/>
                    <a:pt x="158" y="234"/>
                    <a:pt x="158" y="234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161" y="232"/>
                    <a:pt x="161" y="232"/>
                    <a:pt x="161" y="232"/>
                  </a:cubicBezTo>
                  <a:cubicBezTo>
                    <a:pt x="161" y="231"/>
                    <a:pt x="161" y="231"/>
                    <a:pt x="161" y="231"/>
                  </a:cubicBezTo>
                  <a:cubicBezTo>
                    <a:pt x="163" y="230"/>
                    <a:pt x="163" y="230"/>
                    <a:pt x="163" y="230"/>
                  </a:cubicBezTo>
                  <a:cubicBezTo>
                    <a:pt x="164" y="229"/>
                    <a:pt x="164" y="229"/>
                    <a:pt x="164" y="229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5" y="226"/>
                    <a:pt x="165" y="226"/>
                    <a:pt x="165" y="226"/>
                  </a:cubicBezTo>
                  <a:cubicBezTo>
                    <a:pt x="167" y="225"/>
                    <a:pt x="167" y="225"/>
                    <a:pt x="167" y="225"/>
                  </a:cubicBezTo>
                  <a:cubicBezTo>
                    <a:pt x="168" y="223"/>
                    <a:pt x="168" y="223"/>
                    <a:pt x="168" y="223"/>
                  </a:cubicBezTo>
                  <a:cubicBezTo>
                    <a:pt x="169" y="221"/>
                    <a:pt x="169" y="221"/>
                    <a:pt x="169" y="221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71" y="217"/>
                    <a:pt x="171" y="217"/>
                    <a:pt x="171" y="217"/>
                  </a:cubicBezTo>
                  <a:cubicBezTo>
                    <a:pt x="172" y="216"/>
                    <a:pt x="172" y="216"/>
                    <a:pt x="172" y="216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4" y="213"/>
                    <a:pt x="174" y="213"/>
                    <a:pt x="174" y="213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6" y="210"/>
                    <a:pt x="176" y="210"/>
                    <a:pt x="176" y="210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80" y="205"/>
                    <a:pt x="180" y="205"/>
                    <a:pt x="180" y="205"/>
                  </a:cubicBezTo>
                  <a:cubicBezTo>
                    <a:pt x="179" y="205"/>
                    <a:pt x="179" y="205"/>
                    <a:pt x="179" y="205"/>
                  </a:cubicBezTo>
                  <a:cubicBezTo>
                    <a:pt x="177" y="206"/>
                    <a:pt x="177" y="206"/>
                    <a:pt x="177" y="206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3" y="210"/>
                    <a:pt x="173" y="210"/>
                    <a:pt x="173" y="210"/>
                  </a:cubicBezTo>
                  <a:cubicBezTo>
                    <a:pt x="172" y="211"/>
                    <a:pt x="172" y="211"/>
                    <a:pt x="172" y="211"/>
                  </a:cubicBezTo>
                  <a:cubicBezTo>
                    <a:pt x="171" y="212"/>
                    <a:pt x="171" y="212"/>
                    <a:pt x="171" y="212"/>
                  </a:cubicBezTo>
                  <a:cubicBezTo>
                    <a:pt x="171" y="213"/>
                    <a:pt x="171" y="213"/>
                    <a:pt x="171" y="213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69" y="215"/>
                    <a:pt x="169" y="215"/>
                    <a:pt x="169" y="215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7" y="217"/>
                    <a:pt x="167" y="217"/>
                    <a:pt x="167" y="217"/>
                  </a:cubicBezTo>
                  <a:cubicBezTo>
                    <a:pt x="166" y="218"/>
                    <a:pt x="166" y="218"/>
                    <a:pt x="166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3" y="220"/>
                    <a:pt x="163" y="220"/>
                    <a:pt x="163" y="220"/>
                  </a:cubicBezTo>
                  <a:cubicBezTo>
                    <a:pt x="158" y="221"/>
                    <a:pt x="158" y="221"/>
                    <a:pt x="158" y="221"/>
                  </a:cubicBezTo>
                  <a:cubicBezTo>
                    <a:pt x="157" y="222"/>
                    <a:pt x="157" y="222"/>
                    <a:pt x="157" y="222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3" y="223"/>
                    <a:pt x="153" y="223"/>
                    <a:pt x="153" y="223"/>
                  </a:cubicBezTo>
                  <a:cubicBezTo>
                    <a:pt x="146" y="223"/>
                    <a:pt x="146" y="223"/>
                    <a:pt x="146" y="223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6" y="224"/>
                    <a:pt x="146" y="224"/>
                    <a:pt x="146" y="224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148" y="225"/>
                    <a:pt x="148" y="225"/>
                    <a:pt x="148" y="225"/>
                  </a:cubicBezTo>
                  <a:cubicBezTo>
                    <a:pt x="149" y="226"/>
                    <a:pt x="149" y="226"/>
                    <a:pt x="149" y="226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0" y="229"/>
                    <a:pt x="150" y="229"/>
                    <a:pt x="150" y="229"/>
                  </a:cubicBezTo>
                  <a:cubicBezTo>
                    <a:pt x="150" y="233"/>
                    <a:pt x="150" y="233"/>
                    <a:pt x="150" y="233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50" y="234"/>
                    <a:pt x="150" y="234"/>
                    <a:pt x="150" y="23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8" y="237"/>
                    <a:pt x="148" y="237"/>
                    <a:pt x="148" y="237"/>
                  </a:cubicBezTo>
                  <a:cubicBezTo>
                    <a:pt x="145" y="237"/>
                    <a:pt x="145" y="237"/>
                    <a:pt x="145" y="237"/>
                  </a:cubicBezTo>
                  <a:cubicBezTo>
                    <a:pt x="142" y="236"/>
                    <a:pt x="142" y="236"/>
                    <a:pt x="142" y="236"/>
                  </a:cubicBezTo>
                  <a:cubicBezTo>
                    <a:pt x="141" y="235"/>
                    <a:pt x="141" y="235"/>
                    <a:pt x="141" y="235"/>
                  </a:cubicBezTo>
                  <a:cubicBezTo>
                    <a:pt x="141" y="234"/>
                    <a:pt x="141" y="234"/>
                    <a:pt x="141" y="234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0" y="229"/>
                    <a:pt x="140" y="229"/>
                    <a:pt x="140" y="229"/>
                  </a:cubicBezTo>
                  <a:cubicBezTo>
                    <a:pt x="140" y="228"/>
                    <a:pt x="140" y="228"/>
                    <a:pt x="140" y="228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25"/>
                    <a:pt x="141" y="225"/>
                    <a:pt x="141" y="225"/>
                  </a:cubicBezTo>
                  <a:cubicBezTo>
                    <a:pt x="139" y="225"/>
                    <a:pt x="139" y="225"/>
                    <a:pt x="139" y="225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136" y="226"/>
                    <a:pt x="136" y="226"/>
                    <a:pt x="136" y="22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34" y="228"/>
                    <a:pt x="134" y="228"/>
                    <a:pt x="134" y="228"/>
                  </a:cubicBezTo>
                  <a:cubicBezTo>
                    <a:pt x="133" y="229"/>
                    <a:pt x="133" y="229"/>
                    <a:pt x="133" y="229"/>
                  </a:cubicBezTo>
                  <a:cubicBezTo>
                    <a:pt x="132" y="230"/>
                    <a:pt x="132" y="230"/>
                    <a:pt x="132" y="230"/>
                  </a:cubicBezTo>
                  <a:cubicBezTo>
                    <a:pt x="131" y="231"/>
                    <a:pt x="131" y="231"/>
                    <a:pt x="131" y="231"/>
                  </a:cubicBezTo>
                  <a:cubicBezTo>
                    <a:pt x="130" y="232"/>
                    <a:pt x="130" y="232"/>
                    <a:pt x="130" y="232"/>
                  </a:cubicBezTo>
                  <a:cubicBezTo>
                    <a:pt x="129" y="234"/>
                    <a:pt x="129" y="234"/>
                    <a:pt x="129" y="234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8" y="236"/>
                    <a:pt x="128" y="236"/>
                    <a:pt x="128" y="236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31" y="235"/>
                    <a:pt x="131" y="235"/>
                    <a:pt x="131" y="235"/>
                  </a:cubicBezTo>
                  <a:cubicBezTo>
                    <a:pt x="133" y="234"/>
                    <a:pt x="133" y="234"/>
                    <a:pt x="133" y="234"/>
                  </a:cubicBezTo>
                  <a:cubicBezTo>
                    <a:pt x="135" y="234"/>
                    <a:pt x="135" y="234"/>
                    <a:pt x="135" y="234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37" y="238"/>
                    <a:pt x="137" y="238"/>
                    <a:pt x="137" y="238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6" y="242"/>
                    <a:pt x="136" y="242"/>
                    <a:pt x="136" y="242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2" y="248"/>
                    <a:pt x="132" y="248"/>
                    <a:pt x="132" y="248"/>
                  </a:cubicBezTo>
                  <a:cubicBezTo>
                    <a:pt x="131" y="249"/>
                    <a:pt x="131" y="249"/>
                    <a:pt x="131" y="249"/>
                  </a:cubicBezTo>
                  <a:cubicBezTo>
                    <a:pt x="130" y="250"/>
                    <a:pt x="130" y="250"/>
                    <a:pt x="130" y="250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5"/>
                    <a:pt x="129" y="255"/>
                    <a:pt x="129" y="255"/>
                  </a:cubicBezTo>
                  <a:cubicBezTo>
                    <a:pt x="128" y="257"/>
                    <a:pt x="128" y="257"/>
                    <a:pt x="128" y="257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6" y="260"/>
                    <a:pt x="126" y="260"/>
                    <a:pt x="126" y="260"/>
                  </a:cubicBezTo>
                  <a:cubicBezTo>
                    <a:pt x="126" y="261"/>
                    <a:pt x="126" y="261"/>
                    <a:pt x="126" y="261"/>
                  </a:cubicBezTo>
                  <a:cubicBezTo>
                    <a:pt x="127" y="260"/>
                    <a:pt x="127" y="260"/>
                    <a:pt x="127" y="260"/>
                  </a:cubicBezTo>
                  <a:cubicBezTo>
                    <a:pt x="127" y="259"/>
                    <a:pt x="127" y="259"/>
                    <a:pt x="127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29" y="260"/>
                    <a:pt x="129" y="260"/>
                    <a:pt x="129" y="260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8" y="265"/>
                    <a:pt x="128" y="265"/>
                    <a:pt x="128" y="265"/>
                  </a:cubicBezTo>
                  <a:cubicBezTo>
                    <a:pt x="130" y="265"/>
                    <a:pt x="130" y="265"/>
                    <a:pt x="130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9"/>
                    <a:pt x="133" y="269"/>
                    <a:pt x="133" y="269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32" y="271"/>
                    <a:pt x="132" y="271"/>
                    <a:pt x="132" y="271"/>
                  </a:cubicBezTo>
                  <a:cubicBezTo>
                    <a:pt x="131" y="271"/>
                    <a:pt x="131" y="271"/>
                    <a:pt x="131" y="271"/>
                  </a:cubicBezTo>
                  <a:cubicBezTo>
                    <a:pt x="131" y="272"/>
                    <a:pt x="131" y="272"/>
                    <a:pt x="131" y="272"/>
                  </a:cubicBezTo>
                  <a:cubicBezTo>
                    <a:pt x="133" y="271"/>
                    <a:pt x="133" y="271"/>
                    <a:pt x="133" y="271"/>
                  </a:cubicBezTo>
                  <a:cubicBezTo>
                    <a:pt x="133" y="270"/>
                    <a:pt x="133" y="270"/>
                    <a:pt x="133" y="270"/>
                  </a:cubicBezTo>
                  <a:cubicBezTo>
                    <a:pt x="135" y="269"/>
                    <a:pt x="135" y="269"/>
                    <a:pt x="135" y="269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36" y="266"/>
                    <a:pt x="136" y="266"/>
                    <a:pt x="136" y="266"/>
                  </a:cubicBezTo>
                  <a:cubicBezTo>
                    <a:pt x="137" y="265"/>
                    <a:pt x="137" y="265"/>
                    <a:pt x="137" y="265"/>
                  </a:cubicBezTo>
                  <a:cubicBezTo>
                    <a:pt x="137" y="264"/>
                    <a:pt x="137" y="264"/>
                    <a:pt x="137" y="264"/>
                  </a:cubicBezTo>
                  <a:cubicBezTo>
                    <a:pt x="138" y="263"/>
                    <a:pt x="138" y="263"/>
                    <a:pt x="138" y="263"/>
                  </a:cubicBezTo>
                  <a:cubicBezTo>
                    <a:pt x="139" y="261"/>
                    <a:pt x="139" y="261"/>
                    <a:pt x="139" y="261"/>
                  </a:cubicBezTo>
                  <a:cubicBezTo>
                    <a:pt x="140" y="260"/>
                    <a:pt x="140" y="260"/>
                    <a:pt x="140" y="260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8"/>
                    <a:pt x="141" y="258"/>
                    <a:pt x="141" y="258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3" y="257"/>
                    <a:pt x="143" y="257"/>
                    <a:pt x="143" y="257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144" y="261"/>
                    <a:pt x="144" y="261"/>
                    <a:pt x="144" y="261"/>
                  </a:cubicBezTo>
                  <a:cubicBezTo>
                    <a:pt x="143" y="263"/>
                    <a:pt x="143" y="263"/>
                    <a:pt x="143" y="263"/>
                  </a:cubicBezTo>
                  <a:cubicBezTo>
                    <a:pt x="142" y="265"/>
                    <a:pt x="142" y="265"/>
                    <a:pt x="142" y="265"/>
                  </a:cubicBezTo>
                  <a:cubicBezTo>
                    <a:pt x="142" y="266"/>
                    <a:pt x="142" y="266"/>
                    <a:pt x="142" y="266"/>
                  </a:cubicBezTo>
                  <a:cubicBezTo>
                    <a:pt x="142" y="267"/>
                    <a:pt x="142" y="267"/>
                    <a:pt x="142" y="267"/>
                  </a:cubicBezTo>
                  <a:cubicBezTo>
                    <a:pt x="142" y="273"/>
                    <a:pt x="142" y="273"/>
                    <a:pt x="142" y="273"/>
                  </a:cubicBezTo>
                  <a:cubicBezTo>
                    <a:pt x="141" y="274"/>
                    <a:pt x="141" y="274"/>
                    <a:pt x="141" y="274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7" y="278"/>
                    <a:pt x="137" y="278"/>
                    <a:pt x="137" y="278"/>
                  </a:cubicBezTo>
                  <a:cubicBezTo>
                    <a:pt x="136" y="279"/>
                    <a:pt x="136" y="279"/>
                    <a:pt x="136" y="279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3" y="283"/>
                    <a:pt x="133" y="283"/>
                    <a:pt x="133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2" y="285"/>
                    <a:pt x="132" y="285"/>
                    <a:pt x="132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6" y="289"/>
                    <a:pt x="126" y="289"/>
                    <a:pt x="126" y="289"/>
                  </a:cubicBezTo>
                  <a:cubicBezTo>
                    <a:pt x="124" y="290"/>
                    <a:pt x="124" y="290"/>
                    <a:pt x="124" y="290"/>
                  </a:cubicBezTo>
                  <a:cubicBezTo>
                    <a:pt x="122" y="291"/>
                    <a:pt x="122" y="291"/>
                    <a:pt x="122" y="291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0" y="293"/>
                    <a:pt x="120" y="293"/>
                    <a:pt x="120" y="293"/>
                  </a:cubicBezTo>
                  <a:cubicBezTo>
                    <a:pt x="119" y="294"/>
                    <a:pt x="119" y="294"/>
                    <a:pt x="119" y="294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7"/>
                    <a:pt x="114" y="297"/>
                    <a:pt x="114" y="297"/>
                  </a:cubicBezTo>
                  <a:cubicBezTo>
                    <a:pt x="113" y="298"/>
                    <a:pt x="113" y="298"/>
                    <a:pt x="113" y="298"/>
                  </a:cubicBezTo>
                  <a:cubicBezTo>
                    <a:pt x="113" y="299"/>
                    <a:pt x="113" y="299"/>
                    <a:pt x="113" y="299"/>
                  </a:cubicBezTo>
                  <a:cubicBezTo>
                    <a:pt x="111" y="301"/>
                    <a:pt x="111" y="301"/>
                    <a:pt x="111" y="301"/>
                  </a:cubicBezTo>
                  <a:cubicBezTo>
                    <a:pt x="111" y="302"/>
                    <a:pt x="111" y="302"/>
                    <a:pt x="111" y="302"/>
                  </a:cubicBezTo>
                  <a:cubicBezTo>
                    <a:pt x="110" y="303"/>
                    <a:pt x="110" y="303"/>
                    <a:pt x="110" y="303"/>
                  </a:cubicBezTo>
                  <a:cubicBezTo>
                    <a:pt x="109" y="304"/>
                    <a:pt x="109" y="304"/>
                    <a:pt x="109" y="304"/>
                  </a:cubicBezTo>
                  <a:cubicBezTo>
                    <a:pt x="109" y="305"/>
                    <a:pt x="109" y="305"/>
                    <a:pt x="109" y="305"/>
                  </a:cubicBezTo>
                  <a:cubicBezTo>
                    <a:pt x="107" y="306"/>
                    <a:pt x="107" y="306"/>
                    <a:pt x="107" y="306"/>
                  </a:cubicBezTo>
                  <a:cubicBezTo>
                    <a:pt x="107" y="307"/>
                    <a:pt x="107" y="307"/>
                    <a:pt x="107" y="307"/>
                  </a:cubicBezTo>
                  <a:cubicBezTo>
                    <a:pt x="106" y="309"/>
                    <a:pt x="106" y="309"/>
                    <a:pt x="106" y="309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4" y="297"/>
                    <a:pt x="104" y="297"/>
                    <a:pt x="104" y="29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3" y="297"/>
                    <a:pt x="103" y="297"/>
                    <a:pt x="103" y="297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99" y="299"/>
                    <a:pt x="99" y="299"/>
                    <a:pt x="99" y="299"/>
                  </a:cubicBezTo>
                  <a:cubicBezTo>
                    <a:pt x="99" y="300"/>
                    <a:pt x="99" y="300"/>
                    <a:pt x="99" y="300"/>
                  </a:cubicBezTo>
                  <a:cubicBezTo>
                    <a:pt x="95" y="301"/>
                    <a:pt x="95" y="301"/>
                    <a:pt x="95" y="301"/>
                  </a:cubicBezTo>
                  <a:cubicBezTo>
                    <a:pt x="94" y="302"/>
                    <a:pt x="94" y="302"/>
                    <a:pt x="94" y="302"/>
                  </a:cubicBezTo>
                  <a:cubicBezTo>
                    <a:pt x="93" y="304"/>
                    <a:pt x="93" y="304"/>
                    <a:pt x="93" y="304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91" y="306"/>
                    <a:pt x="91" y="306"/>
                    <a:pt x="91" y="306"/>
                  </a:cubicBezTo>
                  <a:cubicBezTo>
                    <a:pt x="91" y="307"/>
                    <a:pt x="91" y="307"/>
                    <a:pt x="91" y="307"/>
                  </a:cubicBezTo>
                  <a:cubicBezTo>
                    <a:pt x="89" y="308"/>
                    <a:pt x="89" y="308"/>
                    <a:pt x="89" y="308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87" y="310"/>
                    <a:pt x="87" y="310"/>
                    <a:pt x="87" y="310"/>
                  </a:cubicBezTo>
                  <a:cubicBezTo>
                    <a:pt x="86" y="312"/>
                    <a:pt x="86" y="312"/>
                    <a:pt x="86" y="312"/>
                  </a:cubicBezTo>
                  <a:cubicBezTo>
                    <a:pt x="86" y="312"/>
                    <a:pt x="86" y="312"/>
                    <a:pt x="86" y="312"/>
                  </a:cubicBezTo>
                  <a:cubicBezTo>
                    <a:pt x="84" y="314"/>
                    <a:pt x="84" y="314"/>
                    <a:pt x="84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3" y="317"/>
                    <a:pt x="83" y="317"/>
                    <a:pt x="83" y="317"/>
                  </a:cubicBezTo>
                  <a:cubicBezTo>
                    <a:pt x="82" y="319"/>
                    <a:pt x="82" y="319"/>
                    <a:pt x="82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80" y="325"/>
                    <a:pt x="80" y="325"/>
                    <a:pt x="80" y="325"/>
                  </a:cubicBezTo>
                  <a:cubicBezTo>
                    <a:pt x="79" y="326"/>
                    <a:pt x="79" y="326"/>
                    <a:pt x="79" y="326"/>
                  </a:cubicBezTo>
                  <a:cubicBezTo>
                    <a:pt x="80" y="326"/>
                    <a:pt x="80" y="326"/>
                    <a:pt x="80" y="326"/>
                  </a:cubicBezTo>
                  <a:cubicBezTo>
                    <a:pt x="81" y="326"/>
                    <a:pt x="81" y="326"/>
                    <a:pt x="81" y="326"/>
                  </a:cubicBezTo>
                  <a:cubicBezTo>
                    <a:pt x="80" y="332"/>
                    <a:pt x="80" y="332"/>
                    <a:pt x="80" y="332"/>
                  </a:cubicBezTo>
                  <a:cubicBezTo>
                    <a:pt x="80" y="334"/>
                    <a:pt x="80" y="334"/>
                    <a:pt x="80" y="334"/>
                  </a:cubicBezTo>
                  <a:cubicBezTo>
                    <a:pt x="79" y="335"/>
                    <a:pt x="79" y="335"/>
                    <a:pt x="79" y="335"/>
                  </a:cubicBezTo>
                  <a:cubicBezTo>
                    <a:pt x="78" y="336"/>
                    <a:pt x="78" y="336"/>
                    <a:pt x="78" y="336"/>
                  </a:cubicBezTo>
                  <a:cubicBezTo>
                    <a:pt x="78" y="337"/>
                    <a:pt x="78" y="337"/>
                    <a:pt x="78" y="337"/>
                  </a:cubicBezTo>
                  <a:cubicBezTo>
                    <a:pt x="77" y="338"/>
                    <a:pt x="77" y="338"/>
                    <a:pt x="77" y="338"/>
                  </a:cubicBezTo>
                  <a:cubicBezTo>
                    <a:pt x="76" y="338"/>
                    <a:pt x="76" y="338"/>
                    <a:pt x="76" y="338"/>
                  </a:cubicBezTo>
                  <a:cubicBezTo>
                    <a:pt x="74" y="340"/>
                    <a:pt x="74" y="340"/>
                    <a:pt x="74" y="340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2"/>
                    <a:pt x="72" y="342"/>
                    <a:pt x="72" y="342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68" y="347"/>
                    <a:pt x="68" y="347"/>
                    <a:pt x="68" y="347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65" y="349"/>
                    <a:pt x="65" y="349"/>
                    <a:pt x="65" y="349"/>
                  </a:cubicBezTo>
                  <a:cubicBezTo>
                    <a:pt x="65" y="350"/>
                    <a:pt x="65" y="350"/>
                    <a:pt x="65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2" y="352"/>
                    <a:pt x="62" y="352"/>
                    <a:pt x="62" y="352"/>
                  </a:cubicBezTo>
                  <a:cubicBezTo>
                    <a:pt x="60" y="353"/>
                    <a:pt x="60" y="353"/>
                    <a:pt x="60" y="353"/>
                  </a:cubicBezTo>
                  <a:cubicBezTo>
                    <a:pt x="58" y="354"/>
                    <a:pt x="58" y="354"/>
                    <a:pt x="58" y="354"/>
                  </a:cubicBezTo>
                  <a:cubicBezTo>
                    <a:pt x="59" y="357"/>
                    <a:pt x="59" y="357"/>
                    <a:pt x="59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61"/>
                    <a:pt x="57" y="361"/>
                    <a:pt x="57" y="361"/>
                  </a:cubicBezTo>
                  <a:cubicBezTo>
                    <a:pt x="56" y="363"/>
                    <a:pt x="56" y="363"/>
                    <a:pt x="56" y="363"/>
                  </a:cubicBezTo>
                  <a:cubicBezTo>
                    <a:pt x="56" y="365"/>
                    <a:pt x="56" y="365"/>
                    <a:pt x="56" y="365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4" y="369"/>
                    <a:pt x="54" y="369"/>
                    <a:pt x="54" y="369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2" y="373"/>
                    <a:pt x="52" y="373"/>
                    <a:pt x="52" y="373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49" y="376"/>
                    <a:pt x="49" y="376"/>
                    <a:pt x="49" y="376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48" y="383"/>
                    <a:pt x="48" y="383"/>
                    <a:pt x="48" y="383"/>
                  </a:cubicBezTo>
                  <a:cubicBezTo>
                    <a:pt x="47" y="384"/>
                    <a:pt x="47" y="384"/>
                    <a:pt x="47" y="384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45" y="389"/>
                    <a:pt x="45" y="389"/>
                    <a:pt x="45" y="389"/>
                  </a:cubicBezTo>
                  <a:cubicBezTo>
                    <a:pt x="44" y="391"/>
                    <a:pt x="44" y="391"/>
                    <a:pt x="44" y="391"/>
                  </a:cubicBezTo>
                  <a:cubicBezTo>
                    <a:pt x="43" y="394"/>
                    <a:pt x="43" y="394"/>
                    <a:pt x="43" y="394"/>
                  </a:cubicBezTo>
                  <a:cubicBezTo>
                    <a:pt x="43" y="395"/>
                    <a:pt x="43" y="395"/>
                    <a:pt x="43" y="395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41" y="398"/>
                    <a:pt x="41" y="398"/>
                    <a:pt x="41" y="398"/>
                  </a:cubicBezTo>
                  <a:cubicBezTo>
                    <a:pt x="41" y="399"/>
                    <a:pt x="41" y="399"/>
                    <a:pt x="41" y="399"/>
                  </a:cubicBezTo>
                  <a:cubicBezTo>
                    <a:pt x="40" y="400"/>
                    <a:pt x="40" y="400"/>
                    <a:pt x="40" y="400"/>
                  </a:cubicBezTo>
                  <a:cubicBezTo>
                    <a:pt x="40" y="402"/>
                    <a:pt x="40" y="402"/>
                    <a:pt x="40" y="402"/>
                  </a:cubicBezTo>
                  <a:cubicBezTo>
                    <a:pt x="40" y="403"/>
                    <a:pt x="40" y="403"/>
                    <a:pt x="40" y="403"/>
                  </a:cubicBezTo>
                  <a:cubicBezTo>
                    <a:pt x="39" y="407"/>
                    <a:pt x="39" y="407"/>
                    <a:pt x="39" y="407"/>
                  </a:cubicBezTo>
                  <a:cubicBezTo>
                    <a:pt x="38" y="409"/>
                    <a:pt x="38" y="409"/>
                    <a:pt x="38" y="409"/>
                  </a:cubicBezTo>
                  <a:cubicBezTo>
                    <a:pt x="38" y="412"/>
                    <a:pt x="38" y="412"/>
                    <a:pt x="38" y="412"/>
                  </a:cubicBezTo>
                  <a:cubicBezTo>
                    <a:pt x="38" y="414"/>
                    <a:pt x="38" y="414"/>
                    <a:pt x="38" y="414"/>
                  </a:cubicBezTo>
                  <a:cubicBezTo>
                    <a:pt x="37" y="418"/>
                    <a:pt x="37" y="418"/>
                    <a:pt x="37" y="418"/>
                  </a:cubicBezTo>
                  <a:cubicBezTo>
                    <a:pt x="37" y="420"/>
                    <a:pt x="37" y="420"/>
                    <a:pt x="37" y="42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35" y="424"/>
                    <a:pt x="35" y="424"/>
                    <a:pt x="35" y="424"/>
                  </a:cubicBezTo>
                  <a:cubicBezTo>
                    <a:pt x="34" y="425"/>
                    <a:pt x="34" y="425"/>
                    <a:pt x="34" y="425"/>
                  </a:cubicBezTo>
                  <a:cubicBezTo>
                    <a:pt x="33" y="426"/>
                    <a:pt x="33" y="426"/>
                    <a:pt x="33" y="426"/>
                  </a:cubicBezTo>
                  <a:cubicBezTo>
                    <a:pt x="33" y="427"/>
                    <a:pt x="33" y="427"/>
                    <a:pt x="33" y="427"/>
                  </a:cubicBezTo>
                  <a:cubicBezTo>
                    <a:pt x="33" y="431"/>
                    <a:pt x="33" y="431"/>
                    <a:pt x="33" y="431"/>
                  </a:cubicBezTo>
                  <a:cubicBezTo>
                    <a:pt x="32" y="432"/>
                    <a:pt x="32" y="432"/>
                    <a:pt x="32" y="432"/>
                  </a:cubicBezTo>
                  <a:cubicBezTo>
                    <a:pt x="31" y="433"/>
                    <a:pt x="31" y="433"/>
                    <a:pt x="31" y="433"/>
                  </a:cubicBezTo>
                  <a:cubicBezTo>
                    <a:pt x="29" y="434"/>
                    <a:pt x="29" y="434"/>
                    <a:pt x="29" y="434"/>
                  </a:cubicBezTo>
                  <a:cubicBezTo>
                    <a:pt x="29" y="434"/>
                    <a:pt x="29" y="434"/>
                    <a:pt x="29" y="434"/>
                  </a:cubicBezTo>
                  <a:cubicBezTo>
                    <a:pt x="28" y="435"/>
                    <a:pt x="28" y="435"/>
                    <a:pt x="28" y="435"/>
                  </a:cubicBezTo>
                  <a:cubicBezTo>
                    <a:pt x="27" y="436"/>
                    <a:pt x="27" y="436"/>
                    <a:pt x="27" y="436"/>
                  </a:cubicBezTo>
                  <a:cubicBezTo>
                    <a:pt x="27" y="438"/>
                    <a:pt x="27" y="438"/>
                    <a:pt x="27" y="438"/>
                  </a:cubicBezTo>
                  <a:cubicBezTo>
                    <a:pt x="26" y="439"/>
                    <a:pt x="26" y="439"/>
                    <a:pt x="26" y="439"/>
                  </a:cubicBezTo>
                  <a:cubicBezTo>
                    <a:pt x="25" y="441"/>
                    <a:pt x="25" y="441"/>
                    <a:pt x="25" y="441"/>
                  </a:cubicBezTo>
                  <a:cubicBezTo>
                    <a:pt x="25" y="443"/>
                    <a:pt x="25" y="443"/>
                    <a:pt x="25" y="443"/>
                  </a:cubicBezTo>
                  <a:cubicBezTo>
                    <a:pt x="24" y="444"/>
                    <a:pt x="24" y="444"/>
                    <a:pt x="24" y="444"/>
                  </a:cubicBezTo>
                  <a:cubicBezTo>
                    <a:pt x="22" y="446"/>
                    <a:pt x="22" y="446"/>
                    <a:pt x="22" y="446"/>
                  </a:cubicBezTo>
                  <a:cubicBezTo>
                    <a:pt x="21" y="447"/>
                    <a:pt x="21" y="447"/>
                    <a:pt x="21" y="447"/>
                  </a:cubicBezTo>
                  <a:cubicBezTo>
                    <a:pt x="21" y="449"/>
                    <a:pt x="21" y="449"/>
                    <a:pt x="21" y="449"/>
                  </a:cubicBezTo>
                  <a:cubicBezTo>
                    <a:pt x="20" y="453"/>
                    <a:pt x="20" y="453"/>
                    <a:pt x="20" y="453"/>
                  </a:cubicBezTo>
                  <a:cubicBezTo>
                    <a:pt x="19" y="454"/>
                    <a:pt x="19" y="454"/>
                    <a:pt x="19" y="454"/>
                  </a:cubicBezTo>
                  <a:cubicBezTo>
                    <a:pt x="18" y="456"/>
                    <a:pt x="18" y="456"/>
                    <a:pt x="18" y="456"/>
                  </a:cubicBezTo>
                  <a:cubicBezTo>
                    <a:pt x="18" y="457"/>
                    <a:pt x="18" y="457"/>
                    <a:pt x="18" y="457"/>
                  </a:cubicBezTo>
                  <a:cubicBezTo>
                    <a:pt x="17" y="458"/>
                    <a:pt x="17" y="458"/>
                    <a:pt x="17" y="458"/>
                  </a:cubicBezTo>
                  <a:cubicBezTo>
                    <a:pt x="16" y="460"/>
                    <a:pt x="16" y="460"/>
                    <a:pt x="16" y="460"/>
                  </a:cubicBezTo>
                  <a:cubicBezTo>
                    <a:pt x="14" y="461"/>
                    <a:pt x="14" y="461"/>
                    <a:pt x="14" y="461"/>
                  </a:cubicBezTo>
                  <a:cubicBezTo>
                    <a:pt x="14" y="462"/>
                    <a:pt x="14" y="462"/>
                    <a:pt x="14" y="462"/>
                  </a:cubicBezTo>
                  <a:cubicBezTo>
                    <a:pt x="13" y="464"/>
                    <a:pt x="13" y="464"/>
                    <a:pt x="13" y="464"/>
                  </a:cubicBezTo>
                  <a:cubicBezTo>
                    <a:pt x="12" y="467"/>
                    <a:pt x="12" y="467"/>
                    <a:pt x="12" y="467"/>
                  </a:cubicBezTo>
                  <a:cubicBezTo>
                    <a:pt x="12" y="468"/>
                    <a:pt x="12" y="468"/>
                    <a:pt x="12" y="468"/>
                  </a:cubicBezTo>
                  <a:cubicBezTo>
                    <a:pt x="11" y="470"/>
                    <a:pt x="11" y="470"/>
                    <a:pt x="11" y="470"/>
                  </a:cubicBezTo>
                  <a:cubicBezTo>
                    <a:pt x="9" y="471"/>
                    <a:pt x="9" y="471"/>
                    <a:pt x="9" y="471"/>
                  </a:cubicBezTo>
                  <a:cubicBezTo>
                    <a:pt x="10" y="474"/>
                    <a:pt x="10" y="474"/>
                    <a:pt x="10" y="474"/>
                  </a:cubicBezTo>
                  <a:cubicBezTo>
                    <a:pt x="9" y="480"/>
                    <a:pt x="9" y="480"/>
                    <a:pt x="9" y="480"/>
                  </a:cubicBezTo>
                  <a:cubicBezTo>
                    <a:pt x="8" y="484"/>
                    <a:pt x="8" y="484"/>
                    <a:pt x="8" y="484"/>
                  </a:cubicBezTo>
                  <a:cubicBezTo>
                    <a:pt x="7" y="488"/>
                    <a:pt x="7" y="488"/>
                    <a:pt x="7" y="488"/>
                  </a:cubicBezTo>
                  <a:cubicBezTo>
                    <a:pt x="7" y="502"/>
                    <a:pt x="7" y="502"/>
                    <a:pt x="7" y="502"/>
                  </a:cubicBezTo>
                  <a:cubicBezTo>
                    <a:pt x="7" y="506"/>
                    <a:pt x="7" y="506"/>
                    <a:pt x="7" y="506"/>
                  </a:cubicBezTo>
                  <a:cubicBezTo>
                    <a:pt x="7" y="513"/>
                    <a:pt x="7" y="513"/>
                    <a:pt x="7" y="513"/>
                  </a:cubicBezTo>
                  <a:cubicBezTo>
                    <a:pt x="7" y="517"/>
                    <a:pt x="7" y="517"/>
                    <a:pt x="7" y="517"/>
                  </a:cubicBezTo>
                  <a:cubicBezTo>
                    <a:pt x="7" y="524"/>
                    <a:pt x="7" y="524"/>
                    <a:pt x="7" y="524"/>
                  </a:cubicBezTo>
                  <a:cubicBezTo>
                    <a:pt x="7" y="538"/>
                    <a:pt x="7" y="538"/>
                    <a:pt x="7" y="538"/>
                  </a:cubicBezTo>
                  <a:cubicBezTo>
                    <a:pt x="6" y="542"/>
                    <a:pt x="6" y="542"/>
                    <a:pt x="6" y="542"/>
                  </a:cubicBezTo>
                  <a:cubicBezTo>
                    <a:pt x="5" y="549"/>
                    <a:pt x="5" y="549"/>
                    <a:pt x="5" y="549"/>
                  </a:cubicBezTo>
                  <a:cubicBezTo>
                    <a:pt x="4" y="551"/>
                    <a:pt x="4" y="551"/>
                    <a:pt x="4" y="551"/>
                  </a:cubicBezTo>
                  <a:cubicBezTo>
                    <a:pt x="3" y="552"/>
                    <a:pt x="3" y="552"/>
                    <a:pt x="3" y="552"/>
                  </a:cubicBezTo>
                  <a:cubicBezTo>
                    <a:pt x="2" y="552"/>
                    <a:pt x="2" y="552"/>
                    <a:pt x="2" y="552"/>
                  </a:cubicBezTo>
                  <a:cubicBezTo>
                    <a:pt x="1" y="551"/>
                    <a:pt x="1" y="551"/>
                    <a:pt x="1" y="551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536"/>
                    <a:pt x="0" y="536"/>
                    <a:pt x="0" y="536"/>
                  </a:cubicBezTo>
                  <a:close/>
                  <a:moveTo>
                    <a:pt x="187" y="102"/>
                  </a:moveTo>
                  <a:cubicBezTo>
                    <a:pt x="187" y="102"/>
                    <a:pt x="187" y="102"/>
                    <a:pt x="187" y="102"/>
                  </a:cubicBezTo>
                  <a:cubicBezTo>
                    <a:pt x="189" y="101"/>
                    <a:pt x="189" y="101"/>
                    <a:pt x="189" y="101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4" y="99"/>
                    <a:pt x="194" y="99"/>
                    <a:pt x="194" y="99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196" y="98"/>
                    <a:pt x="196" y="98"/>
                    <a:pt x="196" y="98"/>
                  </a:cubicBezTo>
                  <a:cubicBezTo>
                    <a:pt x="196" y="100"/>
                    <a:pt x="196" y="100"/>
                    <a:pt x="196" y="100"/>
                  </a:cubicBezTo>
                  <a:cubicBezTo>
                    <a:pt x="198" y="100"/>
                    <a:pt x="198" y="100"/>
                    <a:pt x="198" y="100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201" y="98"/>
                    <a:pt x="201" y="98"/>
                    <a:pt x="201" y="98"/>
                  </a:cubicBezTo>
                  <a:cubicBezTo>
                    <a:pt x="201" y="97"/>
                    <a:pt x="201" y="97"/>
                    <a:pt x="201" y="97"/>
                  </a:cubicBezTo>
                  <a:cubicBezTo>
                    <a:pt x="204" y="96"/>
                    <a:pt x="204" y="96"/>
                    <a:pt x="204" y="96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4" y="92"/>
                    <a:pt x="204" y="92"/>
                    <a:pt x="204" y="92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2" y="91"/>
                    <a:pt x="202" y="91"/>
                    <a:pt x="202" y="91"/>
                  </a:cubicBezTo>
                  <a:cubicBezTo>
                    <a:pt x="203" y="89"/>
                    <a:pt x="203" y="89"/>
                    <a:pt x="203" y="89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04" y="87"/>
                    <a:pt x="204" y="87"/>
                    <a:pt x="204" y="87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9" y="83"/>
                    <a:pt x="209" y="83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2" y="82"/>
                    <a:pt x="212" y="82"/>
                    <a:pt x="212" y="82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8" y="78"/>
                    <a:pt x="218" y="78"/>
                    <a:pt x="218" y="78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2" y="75"/>
                    <a:pt x="222" y="75"/>
                    <a:pt x="222" y="75"/>
                  </a:cubicBezTo>
                  <a:cubicBezTo>
                    <a:pt x="224" y="73"/>
                    <a:pt x="224" y="73"/>
                    <a:pt x="224" y="73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230" y="70"/>
                    <a:pt x="230" y="70"/>
                    <a:pt x="230" y="7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8"/>
                    <a:pt x="233" y="68"/>
                    <a:pt x="233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5" y="66"/>
                    <a:pt x="235" y="66"/>
                    <a:pt x="235" y="66"/>
                  </a:cubicBezTo>
                  <a:cubicBezTo>
                    <a:pt x="236" y="65"/>
                    <a:pt x="236" y="65"/>
                    <a:pt x="236" y="65"/>
                  </a:cubicBezTo>
                  <a:cubicBezTo>
                    <a:pt x="238" y="64"/>
                    <a:pt x="238" y="64"/>
                    <a:pt x="238" y="64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40" y="61"/>
                    <a:pt x="240" y="61"/>
                    <a:pt x="240" y="61"/>
                  </a:cubicBezTo>
                  <a:cubicBezTo>
                    <a:pt x="242" y="62"/>
                    <a:pt x="242" y="62"/>
                    <a:pt x="242" y="62"/>
                  </a:cubicBezTo>
                  <a:cubicBezTo>
                    <a:pt x="241" y="63"/>
                    <a:pt x="241" y="63"/>
                    <a:pt x="241" y="63"/>
                  </a:cubicBezTo>
                  <a:cubicBezTo>
                    <a:pt x="240" y="63"/>
                    <a:pt x="240" y="63"/>
                    <a:pt x="240" y="63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1" y="66"/>
                    <a:pt x="241" y="66"/>
                    <a:pt x="241" y="66"/>
                  </a:cubicBezTo>
                  <a:cubicBezTo>
                    <a:pt x="241" y="67"/>
                    <a:pt x="241" y="67"/>
                    <a:pt x="241" y="67"/>
                  </a:cubicBezTo>
                  <a:cubicBezTo>
                    <a:pt x="239" y="67"/>
                    <a:pt x="239" y="67"/>
                    <a:pt x="239" y="67"/>
                  </a:cubicBezTo>
                  <a:cubicBezTo>
                    <a:pt x="236" y="68"/>
                    <a:pt x="236" y="68"/>
                    <a:pt x="236" y="68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34" y="71"/>
                    <a:pt x="234" y="71"/>
                    <a:pt x="234" y="71"/>
                  </a:cubicBezTo>
                  <a:cubicBezTo>
                    <a:pt x="233" y="72"/>
                    <a:pt x="233" y="72"/>
                    <a:pt x="233" y="72"/>
                  </a:cubicBezTo>
                  <a:cubicBezTo>
                    <a:pt x="231" y="73"/>
                    <a:pt x="231" y="73"/>
                    <a:pt x="231" y="73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28" y="75"/>
                    <a:pt x="228" y="75"/>
                    <a:pt x="228" y="75"/>
                  </a:cubicBezTo>
                  <a:cubicBezTo>
                    <a:pt x="227" y="76"/>
                    <a:pt x="227" y="76"/>
                    <a:pt x="227" y="76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0" y="78"/>
                    <a:pt x="220" y="78"/>
                    <a:pt x="220" y="78"/>
                  </a:cubicBezTo>
                  <a:cubicBezTo>
                    <a:pt x="219" y="79"/>
                    <a:pt x="219" y="79"/>
                    <a:pt x="219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6" y="81"/>
                    <a:pt x="216" y="81"/>
                    <a:pt x="216" y="81"/>
                  </a:cubicBezTo>
                  <a:cubicBezTo>
                    <a:pt x="215" y="82"/>
                    <a:pt x="215" y="82"/>
                    <a:pt x="215" y="82"/>
                  </a:cubicBezTo>
                  <a:cubicBezTo>
                    <a:pt x="213" y="83"/>
                    <a:pt x="213" y="83"/>
                    <a:pt x="213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7"/>
                    <a:pt x="209" y="87"/>
                    <a:pt x="209" y="87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12" y="89"/>
                    <a:pt x="212" y="89"/>
                    <a:pt x="212" y="89"/>
                  </a:cubicBezTo>
                  <a:cubicBezTo>
                    <a:pt x="214" y="88"/>
                    <a:pt x="214" y="88"/>
                    <a:pt x="214" y="88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7" y="86"/>
                    <a:pt x="217" y="86"/>
                    <a:pt x="217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8" y="86"/>
                    <a:pt x="218" y="86"/>
                    <a:pt x="218" y="86"/>
                  </a:cubicBezTo>
                  <a:cubicBezTo>
                    <a:pt x="219" y="87"/>
                    <a:pt x="219" y="87"/>
                    <a:pt x="219" y="87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7" y="89"/>
                    <a:pt x="217" y="89"/>
                    <a:pt x="217" y="89"/>
                  </a:cubicBezTo>
                  <a:cubicBezTo>
                    <a:pt x="216" y="90"/>
                    <a:pt x="216" y="90"/>
                    <a:pt x="216" y="90"/>
                  </a:cubicBezTo>
                  <a:cubicBezTo>
                    <a:pt x="216" y="92"/>
                    <a:pt x="216" y="92"/>
                    <a:pt x="216" y="92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96"/>
                    <a:pt x="214" y="96"/>
                    <a:pt x="214" y="96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7" y="96"/>
                    <a:pt x="217" y="96"/>
                    <a:pt x="217" y="96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2" y="101"/>
                    <a:pt x="222" y="101"/>
                    <a:pt x="222" y="101"/>
                  </a:cubicBezTo>
                  <a:cubicBezTo>
                    <a:pt x="225" y="102"/>
                    <a:pt x="225" y="102"/>
                    <a:pt x="225" y="102"/>
                  </a:cubicBezTo>
                  <a:cubicBezTo>
                    <a:pt x="226" y="100"/>
                    <a:pt x="226" y="100"/>
                    <a:pt x="226" y="100"/>
                  </a:cubicBezTo>
                  <a:cubicBezTo>
                    <a:pt x="228" y="98"/>
                    <a:pt x="228" y="98"/>
                    <a:pt x="228" y="98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0" y="89"/>
                    <a:pt x="230" y="89"/>
                    <a:pt x="230" y="89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91"/>
                    <a:pt x="231" y="91"/>
                    <a:pt x="231" y="91"/>
                  </a:cubicBezTo>
                  <a:cubicBezTo>
                    <a:pt x="231" y="92"/>
                    <a:pt x="231" y="92"/>
                    <a:pt x="231" y="92"/>
                  </a:cubicBezTo>
                  <a:cubicBezTo>
                    <a:pt x="235" y="92"/>
                    <a:pt x="235" y="92"/>
                    <a:pt x="235" y="92"/>
                  </a:cubicBezTo>
                  <a:cubicBezTo>
                    <a:pt x="235" y="90"/>
                    <a:pt x="235" y="90"/>
                    <a:pt x="235" y="90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39" y="88"/>
                    <a:pt x="239" y="88"/>
                    <a:pt x="239" y="88"/>
                  </a:cubicBezTo>
                  <a:cubicBezTo>
                    <a:pt x="240" y="86"/>
                    <a:pt x="240" y="86"/>
                    <a:pt x="240" y="86"/>
                  </a:cubicBezTo>
                  <a:cubicBezTo>
                    <a:pt x="241" y="85"/>
                    <a:pt x="241" y="85"/>
                    <a:pt x="241" y="85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44" y="83"/>
                    <a:pt x="244" y="83"/>
                    <a:pt x="244" y="83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6" y="80"/>
                    <a:pt x="246" y="80"/>
                    <a:pt x="246" y="80"/>
                  </a:cubicBezTo>
                  <a:cubicBezTo>
                    <a:pt x="247" y="78"/>
                    <a:pt x="247" y="78"/>
                    <a:pt x="247" y="78"/>
                  </a:cubicBezTo>
                  <a:cubicBezTo>
                    <a:pt x="248" y="76"/>
                    <a:pt x="248" y="76"/>
                    <a:pt x="248" y="76"/>
                  </a:cubicBezTo>
                  <a:cubicBezTo>
                    <a:pt x="250" y="75"/>
                    <a:pt x="250" y="75"/>
                    <a:pt x="250" y="75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6" y="66"/>
                    <a:pt x="256" y="66"/>
                    <a:pt x="256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6" y="69"/>
                    <a:pt x="256" y="69"/>
                    <a:pt x="256" y="69"/>
                  </a:cubicBezTo>
                  <a:cubicBezTo>
                    <a:pt x="257" y="70"/>
                    <a:pt x="257" y="70"/>
                    <a:pt x="257" y="70"/>
                  </a:cubicBezTo>
                  <a:cubicBezTo>
                    <a:pt x="259" y="70"/>
                    <a:pt x="259" y="70"/>
                    <a:pt x="259" y="70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2" y="68"/>
                    <a:pt x="262" y="68"/>
                    <a:pt x="262" y="68"/>
                  </a:cubicBezTo>
                  <a:cubicBezTo>
                    <a:pt x="263" y="67"/>
                    <a:pt x="263" y="67"/>
                    <a:pt x="263" y="6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272" y="62"/>
                    <a:pt x="272" y="62"/>
                    <a:pt x="272" y="62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3" y="60"/>
                    <a:pt x="273" y="60"/>
                    <a:pt x="273" y="60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3" y="55"/>
                    <a:pt x="283" y="55"/>
                    <a:pt x="283" y="55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4" y="50"/>
                    <a:pt x="284" y="50"/>
                    <a:pt x="284" y="50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46"/>
                    <a:pt x="284" y="46"/>
                    <a:pt x="284" y="46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6" y="44"/>
                    <a:pt x="286" y="44"/>
                    <a:pt x="286" y="44"/>
                  </a:cubicBezTo>
                  <a:cubicBezTo>
                    <a:pt x="288" y="43"/>
                    <a:pt x="288" y="43"/>
                    <a:pt x="288" y="43"/>
                  </a:cubicBezTo>
                  <a:cubicBezTo>
                    <a:pt x="290" y="42"/>
                    <a:pt x="290" y="42"/>
                    <a:pt x="290" y="42"/>
                  </a:cubicBezTo>
                  <a:cubicBezTo>
                    <a:pt x="292" y="41"/>
                    <a:pt x="292" y="41"/>
                    <a:pt x="292" y="41"/>
                  </a:cubicBezTo>
                  <a:cubicBezTo>
                    <a:pt x="293" y="40"/>
                    <a:pt x="293" y="40"/>
                    <a:pt x="293" y="40"/>
                  </a:cubicBezTo>
                  <a:cubicBezTo>
                    <a:pt x="295" y="39"/>
                    <a:pt x="295" y="39"/>
                    <a:pt x="295" y="39"/>
                  </a:cubicBezTo>
                  <a:cubicBezTo>
                    <a:pt x="295" y="38"/>
                    <a:pt x="295" y="38"/>
                    <a:pt x="295" y="38"/>
                  </a:cubicBezTo>
                  <a:cubicBezTo>
                    <a:pt x="297" y="37"/>
                    <a:pt x="297" y="37"/>
                    <a:pt x="297" y="37"/>
                  </a:cubicBezTo>
                  <a:cubicBezTo>
                    <a:pt x="297" y="36"/>
                    <a:pt x="297" y="36"/>
                    <a:pt x="297" y="36"/>
                  </a:cubicBezTo>
                  <a:cubicBezTo>
                    <a:pt x="299" y="36"/>
                    <a:pt x="299" y="36"/>
                    <a:pt x="299" y="36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2" y="30"/>
                    <a:pt x="302" y="30"/>
                    <a:pt x="302" y="30"/>
                  </a:cubicBezTo>
                  <a:cubicBezTo>
                    <a:pt x="304" y="29"/>
                    <a:pt x="304" y="29"/>
                    <a:pt x="304" y="29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309" y="26"/>
                    <a:pt x="309" y="26"/>
                    <a:pt x="309" y="26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3"/>
                    <a:pt x="311" y="23"/>
                    <a:pt x="311" y="23"/>
                  </a:cubicBezTo>
                  <a:cubicBezTo>
                    <a:pt x="308" y="23"/>
                    <a:pt x="308" y="23"/>
                    <a:pt x="308" y="23"/>
                  </a:cubicBezTo>
                  <a:cubicBezTo>
                    <a:pt x="305" y="24"/>
                    <a:pt x="305" y="24"/>
                    <a:pt x="305" y="24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84" y="33"/>
                    <a:pt x="284" y="33"/>
                    <a:pt x="284" y="33"/>
                  </a:cubicBezTo>
                  <a:cubicBezTo>
                    <a:pt x="282" y="34"/>
                    <a:pt x="282" y="34"/>
                    <a:pt x="282" y="34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9" y="35"/>
                    <a:pt x="279" y="35"/>
                    <a:pt x="279" y="35"/>
                  </a:cubicBezTo>
                  <a:cubicBezTo>
                    <a:pt x="278" y="34"/>
                    <a:pt x="278" y="34"/>
                    <a:pt x="278" y="34"/>
                  </a:cubicBezTo>
                  <a:cubicBezTo>
                    <a:pt x="278" y="33"/>
                    <a:pt x="278" y="33"/>
                    <a:pt x="278" y="33"/>
                  </a:cubicBezTo>
                  <a:cubicBezTo>
                    <a:pt x="273" y="33"/>
                    <a:pt x="273" y="33"/>
                    <a:pt x="273" y="33"/>
                  </a:cubicBezTo>
                  <a:cubicBezTo>
                    <a:pt x="271" y="34"/>
                    <a:pt x="269" y="35"/>
                    <a:pt x="267" y="37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64" y="39"/>
                    <a:pt x="261" y="41"/>
                    <a:pt x="258" y="43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58" y="47"/>
                    <a:pt x="258" y="47"/>
                    <a:pt x="258" y="47"/>
                  </a:cubicBezTo>
                  <a:cubicBezTo>
                    <a:pt x="254" y="47"/>
                    <a:pt x="254" y="47"/>
                    <a:pt x="254" y="47"/>
                  </a:cubicBezTo>
                  <a:cubicBezTo>
                    <a:pt x="252" y="48"/>
                    <a:pt x="252" y="48"/>
                    <a:pt x="252" y="48"/>
                  </a:cubicBezTo>
                  <a:cubicBezTo>
                    <a:pt x="252" y="49"/>
                    <a:pt x="252" y="49"/>
                    <a:pt x="252" y="49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251" y="50"/>
                    <a:pt x="251" y="50"/>
                    <a:pt x="251" y="50"/>
                  </a:cubicBezTo>
                  <a:cubicBezTo>
                    <a:pt x="249" y="50"/>
                    <a:pt x="249" y="50"/>
                    <a:pt x="249" y="50"/>
                  </a:cubicBezTo>
                  <a:cubicBezTo>
                    <a:pt x="248" y="50"/>
                    <a:pt x="248" y="50"/>
                    <a:pt x="248" y="50"/>
                  </a:cubicBezTo>
                  <a:cubicBezTo>
                    <a:pt x="247" y="51"/>
                    <a:pt x="246" y="52"/>
                    <a:pt x="245" y="52"/>
                  </a:cubicBezTo>
                  <a:cubicBezTo>
                    <a:pt x="245" y="53"/>
                    <a:pt x="245" y="53"/>
                    <a:pt x="245" y="53"/>
                  </a:cubicBezTo>
                  <a:cubicBezTo>
                    <a:pt x="244" y="53"/>
                    <a:pt x="244" y="53"/>
                    <a:pt x="244" y="53"/>
                  </a:cubicBezTo>
                  <a:cubicBezTo>
                    <a:pt x="224" y="68"/>
                    <a:pt x="205" y="84"/>
                    <a:pt x="187" y="102"/>
                  </a:cubicBezTo>
                  <a:close/>
                  <a:moveTo>
                    <a:pt x="317" y="1059"/>
                  </a:moveTo>
                  <a:cubicBezTo>
                    <a:pt x="316" y="1062"/>
                    <a:pt x="316" y="1062"/>
                    <a:pt x="316" y="1062"/>
                  </a:cubicBezTo>
                  <a:cubicBezTo>
                    <a:pt x="317" y="1062"/>
                    <a:pt x="317" y="1062"/>
                    <a:pt x="317" y="1062"/>
                  </a:cubicBezTo>
                  <a:cubicBezTo>
                    <a:pt x="318" y="1061"/>
                    <a:pt x="318" y="1061"/>
                    <a:pt x="318" y="1061"/>
                  </a:cubicBezTo>
                  <a:cubicBezTo>
                    <a:pt x="319" y="1060"/>
                    <a:pt x="319" y="1060"/>
                    <a:pt x="319" y="1060"/>
                  </a:cubicBezTo>
                  <a:cubicBezTo>
                    <a:pt x="319" y="1058"/>
                    <a:pt x="319" y="1058"/>
                    <a:pt x="319" y="1058"/>
                  </a:cubicBezTo>
                  <a:cubicBezTo>
                    <a:pt x="319" y="1057"/>
                    <a:pt x="319" y="1057"/>
                    <a:pt x="319" y="1057"/>
                  </a:cubicBezTo>
                  <a:cubicBezTo>
                    <a:pt x="317" y="1057"/>
                    <a:pt x="317" y="1057"/>
                    <a:pt x="317" y="1057"/>
                  </a:cubicBezTo>
                  <a:cubicBezTo>
                    <a:pt x="317" y="1059"/>
                    <a:pt x="317" y="1059"/>
                    <a:pt x="317" y="1059"/>
                  </a:cubicBezTo>
                  <a:close/>
                  <a:moveTo>
                    <a:pt x="86" y="689"/>
                  </a:moveTo>
                  <a:cubicBezTo>
                    <a:pt x="86" y="691"/>
                    <a:pt x="86" y="691"/>
                    <a:pt x="86" y="691"/>
                  </a:cubicBezTo>
                  <a:cubicBezTo>
                    <a:pt x="86" y="693"/>
                    <a:pt x="86" y="693"/>
                    <a:pt x="86" y="693"/>
                  </a:cubicBezTo>
                  <a:cubicBezTo>
                    <a:pt x="86" y="695"/>
                    <a:pt x="86" y="695"/>
                    <a:pt x="86" y="695"/>
                  </a:cubicBezTo>
                  <a:cubicBezTo>
                    <a:pt x="87" y="696"/>
                    <a:pt x="87" y="696"/>
                    <a:pt x="87" y="696"/>
                  </a:cubicBezTo>
                  <a:cubicBezTo>
                    <a:pt x="88" y="697"/>
                    <a:pt x="88" y="697"/>
                    <a:pt x="88" y="697"/>
                  </a:cubicBezTo>
                  <a:cubicBezTo>
                    <a:pt x="89" y="697"/>
                    <a:pt x="89" y="697"/>
                    <a:pt x="89" y="697"/>
                  </a:cubicBezTo>
                  <a:cubicBezTo>
                    <a:pt x="90" y="696"/>
                    <a:pt x="90" y="696"/>
                    <a:pt x="90" y="696"/>
                  </a:cubicBezTo>
                  <a:cubicBezTo>
                    <a:pt x="90" y="692"/>
                    <a:pt x="90" y="692"/>
                    <a:pt x="90" y="692"/>
                  </a:cubicBezTo>
                  <a:cubicBezTo>
                    <a:pt x="90" y="691"/>
                    <a:pt x="90" y="691"/>
                    <a:pt x="90" y="691"/>
                  </a:cubicBezTo>
                  <a:cubicBezTo>
                    <a:pt x="89" y="690"/>
                    <a:pt x="89" y="690"/>
                    <a:pt x="89" y="690"/>
                  </a:cubicBezTo>
                  <a:cubicBezTo>
                    <a:pt x="88" y="689"/>
                    <a:pt x="88" y="689"/>
                    <a:pt x="88" y="689"/>
                  </a:cubicBezTo>
                  <a:cubicBezTo>
                    <a:pt x="88" y="688"/>
                    <a:pt x="88" y="688"/>
                    <a:pt x="88" y="688"/>
                  </a:cubicBezTo>
                  <a:cubicBezTo>
                    <a:pt x="87" y="688"/>
                    <a:pt x="87" y="688"/>
                    <a:pt x="87" y="688"/>
                  </a:cubicBezTo>
                  <a:cubicBezTo>
                    <a:pt x="86" y="689"/>
                    <a:pt x="86" y="689"/>
                    <a:pt x="86" y="689"/>
                  </a:cubicBezTo>
                  <a:close/>
                  <a:moveTo>
                    <a:pt x="300" y="678"/>
                  </a:moveTo>
                  <a:cubicBezTo>
                    <a:pt x="299" y="678"/>
                    <a:pt x="299" y="678"/>
                    <a:pt x="299" y="678"/>
                  </a:cubicBezTo>
                  <a:cubicBezTo>
                    <a:pt x="299" y="683"/>
                    <a:pt x="299" y="683"/>
                    <a:pt x="299" y="683"/>
                  </a:cubicBezTo>
                  <a:cubicBezTo>
                    <a:pt x="299" y="684"/>
                    <a:pt x="299" y="684"/>
                    <a:pt x="299" y="684"/>
                  </a:cubicBezTo>
                  <a:cubicBezTo>
                    <a:pt x="303" y="684"/>
                    <a:pt x="302" y="683"/>
                    <a:pt x="302" y="686"/>
                  </a:cubicBezTo>
                  <a:cubicBezTo>
                    <a:pt x="303" y="687"/>
                    <a:pt x="303" y="687"/>
                    <a:pt x="303" y="687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6" y="686"/>
                    <a:pt x="306" y="686"/>
                    <a:pt x="306" y="686"/>
                  </a:cubicBezTo>
                  <a:cubicBezTo>
                    <a:pt x="306" y="685"/>
                    <a:pt x="306" y="685"/>
                    <a:pt x="306" y="685"/>
                  </a:cubicBezTo>
                  <a:cubicBezTo>
                    <a:pt x="306" y="682"/>
                    <a:pt x="306" y="682"/>
                    <a:pt x="306" y="682"/>
                  </a:cubicBezTo>
                  <a:cubicBezTo>
                    <a:pt x="306" y="681"/>
                    <a:pt x="306" y="681"/>
                    <a:pt x="306" y="681"/>
                  </a:cubicBezTo>
                  <a:cubicBezTo>
                    <a:pt x="305" y="680"/>
                    <a:pt x="305" y="680"/>
                    <a:pt x="305" y="680"/>
                  </a:cubicBezTo>
                  <a:cubicBezTo>
                    <a:pt x="305" y="679"/>
                    <a:pt x="305" y="679"/>
                    <a:pt x="305" y="679"/>
                  </a:cubicBezTo>
                  <a:cubicBezTo>
                    <a:pt x="304" y="678"/>
                    <a:pt x="304" y="678"/>
                    <a:pt x="304" y="678"/>
                  </a:cubicBezTo>
                  <a:cubicBezTo>
                    <a:pt x="303" y="677"/>
                    <a:pt x="303" y="677"/>
                    <a:pt x="303" y="677"/>
                  </a:cubicBezTo>
                  <a:cubicBezTo>
                    <a:pt x="302" y="677"/>
                    <a:pt x="302" y="677"/>
                    <a:pt x="302" y="677"/>
                  </a:cubicBezTo>
                  <a:cubicBezTo>
                    <a:pt x="300" y="678"/>
                    <a:pt x="300" y="678"/>
                    <a:pt x="300" y="678"/>
                  </a:cubicBezTo>
                  <a:close/>
                  <a:moveTo>
                    <a:pt x="785" y="10"/>
                  </a:moveTo>
                  <a:cubicBezTo>
                    <a:pt x="785" y="9"/>
                    <a:pt x="785" y="9"/>
                    <a:pt x="785" y="9"/>
                  </a:cubicBezTo>
                  <a:cubicBezTo>
                    <a:pt x="783" y="9"/>
                    <a:pt x="783" y="9"/>
                    <a:pt x="783" y="9"/>
                  </a:cubicBezTo>
                  <a:cubicBezTo>
                    <a:pt x="783" y="10"/>
                    <a:pt x="783" y="10"/>
                    <a:pt x="783" y="10"/>
                  </a:cubicBezTo>
                  <a:cubicBezTo>
                    <a:pt x="785" y="10"/>
                    <a:pt x="785" y="10"/>
                    <a:pt x="785" y="10"/>
                  </a:cubicBezTo>
                  <a:close/>
                  <a:moveTo>
                    <a:pt x="760" y="7"/>
                  </a:moveTo>
                  <a:cubicBezTo>
                    <a:pt x="760" y="6"/>
                    <a:pt x="760" y="6"/>
                    <a:pt x="760" y="6"/>
                  </a:cubicBezTo>
                  <a:cubicBezTo>
                    <a:pt x="756" y="6"/>
                    <a:pt x="756" y="6"/>
                    <a:pt x="756" y="6"/>
                  </a:cubicBezTo>
                  <a:cubicBezTo>
                    <a:pt x="756" y="7"/>
                    <a:pt x="756" y="7"/>
                    <a:pt x="756" y="7"/>
                  </a:cubicBezTo>
                  <a:cubicBezTo>
                    <a:pt x="760" y="7"/>
                    <a:pt x="760" y="7"/>
                    <a:pt x="760" y="7"/>
                  </a:cubicBezTo>
                  <a:close/>
                  <a:moveTo>
                    <a:pt x="532" y="44"/>
                  </a:moveTo>
                  <a:cubicBezTo>
                    <a:pt x="532" y="43"/>
                    <a:pt x="532" y="43"/>
                    <a:pt x="532" y="43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32" y="44"/>
                    <a:pt x="532" y="44"/>
                    <a:pt x="532" y="44"/>
                  </a:cubicBezTo>
                  <a:close/>
                  <a:moveTo>
                    <a:pt x="763" y="8"/>
                  </a:moveTo>
                  <a:cubicBezTo>
                    <a:pt x="765" y="8"/>
                    <a:pt x="765" y="8"/>
                    <a:pt x="765" y="8"/>
                  </a:cubicBezTo>
                  <a:cubicBezTo>
                    <a:pt x="765" y="6"/>
                    <a:pt x="765" y="6"/>
                    <a:pt x="765" y="6"/>
                  </a:cubicBezTo>
                  <a:cubicBezTo>
                    <a:pt x="763" y="6"/>
                    <a:pt x="763" y="6"/>
                    <a:pt x="763" y="6"/>
                  </a:cubicBezTo>
                  <a:cubicBezTo>
                    <a:pt x="763" y="8"/>
                    <a:pt x="763" y="8"/>
                    <a:pt x="763" y="8"/>
                  </a:cubicBezTo>
                  <a:close/>
                  <a:moveTo>
                    <a:pt x="686" y="4"/>
                  </a:moveTo>
                  <a:cubicBezTo>
                    <a:pt x="689" y="4"/>
                    <a:pt x="689" y="4"/>
                    <a:pt x="689" y="4"/>
                  </a:cubicBezTo>
                  <a:cubicBezTo>
                    <a:pt x="689" y="3"/>
                    <a:pt x="689" y="3"/>
                    <a:pt x="689" y="3"/>
                  </a:cubicBezTo>
                  <a:cubicBezTo>
                    <a:pt x="688" y="2"/>
                    <a:pt x="688" y="2"/>
                    <a:pt x="688" y="2"/>
                  </a:cubicBezTo>
                  <a:cubicBezTo>
                    <a:pt x="686" y="2"/>
                    <a:pt x="686" y="2"/>
                    <a:pt x="686" y="2"/>
                  </a:cubicBezTo>
                  <a:cubicBezTo>
                    <a:pt x="686" y="4"/>
                    <a:pt x="686" y="4"/>
                    <a:pt x="686" y="4"/>
                  </a:cubicBezTo>
                  <a:close/>
                  <a:moveTo>
                    <a:pt x="283" y="83"/>
                  </a:moveTo>
                  <a:cubicBezTo>
                    <a:pt x="284" y="83"/>
                    <a:pt x="284" y="83"/>
                    <a:pt x="284" y="83"/>
                  </a:cubicBezTo>
                  <a:cubicBezTo>
                    <a:pt x="286" y="83"/>
                    <a:pt x="286" y="83"/>
                    <a:pt x="286" y="83"/>
                  </a:cubicBezTo>
                  <a:cubicBezTo>
                    <a:pt x="286" y="85"/>
                    <a:pt x="286" y="85"/>
                    <a:pt x="286" y="85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3"/>
                    <a:pt x="283" y="83"/>
                    <a:pt x="283" y="83"/>
                  </a:cubicBezTo>
                  <a:close/>
                  <a:moveTo>
                    <a:pt x="750" y="7"/>
                  </a:moveTo>
                  <a:cubicBezTo>
                    <a:pt x="753" y="7"/>
                    <a:pt x="753" y="7"/>
                    <a:pt x="753" y="7"/>
                  </a:cubicBezTo>
                  <a:cubicBezTo>
                    <a:pt x="753" y="5"/>
                    <a:pt x="753" y="5"/>
                    <a:pt x="753" y="5"/>
                  </a:cubicBezTo>
                  <a:cubicBezTo>
                    <a:pt x="750" y="5"/>
                    <a:pt x="750" y="5"/>
                    <a:pt x="750" y="5"/>
                  </a:cubicBezTo>
                  <a:cubicBezTo>
                    <a:pt x="750" y="7"/>
                    <a:pt x="750" y="7"/>
                    <a:pt x="750" y="7"/>
                  </a:cubicBezTo>
                  <a:close/>
                  <a:moveTo>
                    <a:pt x="768" y="9"/>
                  </a:moveTo>
                  <a:cubicBezTo>
                    <a:pt x="771" y="9"/>
                    <a:pt x="771" y="9"/>
                    <a:pt x="771" y="9"/>
                  </a:cubicBezTo>
                  <a:cubicBezTo>
                    <a:pt x="771" y="7"/>
                    <a:pt x="771" y="7"/>
                    <a:pt x="771" y="7"/>
                  </a:cubicBezTo>
                  <a:cubicBezTo>
                    <a:pt x="768" y="7"/>
                    <a:pt x="768" y="7"/>
                    <a:pt x="768" y="7"/>
                  </a:cubicBezTo>
                  <a:cubicBezTo>
                    <a:pt x="768" y="9"/>
                    <a:pt x="768" y="9"/>
                    <a:pt x="768" y="9"/>
                  </a:cubicBezTo>
                  <a:close/>
                  <a:moveTo>
                    <a:pt x="338" y="75"/>
                  </a:moveTo>
                  <a:cubicBezTo>
                    <a:pt x="341" y="75"/>
                    <a:pt x="341" y="75"/>
                    <a:pt x="341" y="75"/>
                  </a:cubicBezTo>
                  <a:cubicBezTo>
                    <a:pt x="341" y="73"/>
                    <a:pt x="341" y="73"/>
                    <a:pt x="341" y="73"/>
                  </a:cubicBezTo>
                  <a:cubicBezTo>
                    <a:pt x="338" y="73"/>
                    <a:pt x="338" y="73"/>
                    <a:pt x="338" y="73"/>
                  </a:cubicBezTo>
                  <a:cubicBezTo>
                    <a:pt x="338" y="75"/>
                    <a:pt x="338" y="75"/>
                    <a:pt x="338" y="75"/>
                  </a:cubicBezTo>
                  <a:close/>
                  <a:moveTo>
                    <a:pt x="790" y="12"/>
                  </a:moveTo>
                  <a:cubicBezTo>
                    <a:pt x="794" y="12"/>
                    <a:pt x="794" y="12"/>
                    <a:pt x="794" y="12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790" y="10"/>
                    <a:pt x="790" y="10"/>
                    <a:pt x="790" y="10"/>
                  </a:cubicBezTo>
                  <a:cubicBezTo>
                    <a:pt x="790" y="12"/>
                    <a:pt x="790" y="12"/>
                    <a:pt x="790" y="12"/>
                  </a:cubicBezTo>
                  <a:close/>
                  <a:moveTo>
                    <a:pt x="543" y="5"/>
                  </a:moveTo>
                  <a:cubicBezTo>
                    <a:pt x="547" y="5"/>
                    <a:pt x="547" y="5"/>
                    <a:pt x="547" y="5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3" y="3"/>
                    <a:pt x="543" y="3"/>
                    <a:pt x="543" y="3"/>
                  </a:cubicBezTo>
                  <a:cubicBezTo>
                    <a:pt x="543" y="5"/>
                    <a:pt x="543" y="5"/>
                    <a:pt x="543" y="5"/>
                  </a:cubicBezTo>
                  <a:close/>
                  <a:moveTo>
                    <a:pt x="775" y="10"/>
                  </a:moveTo>
                  <a:cubicBezTo>
                    <a:pt x="779" y="10"/>
                    <a:pt x="779" y="10"/>
                    <a:pt x="779" y="10"/>
                  </a:cubicBezTo>
                  <a:cubicBezTo>
                    <a:pt x="779" y="8"/>
                    <a:pt x="779" y="8"/>
                    <a:pt x="779" y="8"/>
                  </a:cubicBezTo>
                  <a:cubicBezTo>
                    <a:pt x="775" y="8"/>
                    <a:pt x="775" y="8"/>
                    <a:pt x="775" y="8"/>
                  </a:cubicBezTo>
                  <a:cubicBezTo>
                    <a:pt x="775" y="10"/>
                    <a:pt x="775" y="10"/>
                    <a:pt x="775" y="10"/>
                  </a:cubicBezTo>
                  <a:close/>
                  <a:moveTo>
                    <a:pt x="668" y="10"/>
                  </a:moveTo>
                  <a:cubicBezTo>
                    <a:pt x="668" y="11"/>
                    <a:pt x="668" y="11"/>
                    <a:pt x="668" y="11"/>
                  </a:cubicBezTo>
                  <a:cubicBezTo>
                    <a:pt x="673" y="11"/>
                    <a:pt x="673" y="11"/>
                    <a:pt x="673" y="11"/>
                  </a:cubicBezTo>
                  <a:cubicBezTo>
                    <a:pt x="673" y="9"/>
                    <a:pt x="673" y="9"/>
                    <a:pt x="67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"/>
                    <a:pt x="668" y="10"/>
                    <a:pt x="668" y="10"/>
                  </a:cubicBezTo>
                  <a:close/>
                  <a:moveTo>
                    <a:pt x="16" y="565"/>
                  </a:moveTo>
                  <a:cubicBezTo>
                    <a:pt x="16" y="568"/>
                    <a:pt x="16" y="568"/>
                    <a:pt x="16" y="568"/>
                  </a:cubicBezTo>
                  <a:cubicBezTo>
                    <a:pt x="16" y="569"/>
                    <a:pt x="16" y="569"/>
                    <a:pt x="16" y="569"/>
                  </a:cubicBezTo>
                  <a:cubicBezTo>
                    <a:pt x="18" y="569"/>
                    <a:pt x="18" y="569"/>
                    <a:pt x="18" y="569"/>
                  </a:cubicBezTo>
                  <a:cubicBezTo>
                    <a:pt x="18" y="565"/>
                    <a:pt x="18" y="565"/>
                    <a:pt x="18" y="565"/>
                  </a:cubicBezTo>
                  <a:cubicBezTo>
                    <a:pt x="18" y="567"/>
                    <a:pt x="18" y="567"/>
                    <a:pt x="18" y="567"/>
                  </a:cubicBezTo>
                  <a:cubicBezTo>
                    <a:pt x="18" y="573"/>
                    <a:pt x="18" y="573"/>
                    <a:pt x="18" y="573"/>
                  </a:cubicBezTo>
                  <a:cubicBezTo>
                    <a:pt x="19" y="575"/>
                    <a:pt x="19" y="575"/>
                    <a:pt x="19" y="575"/>
                  </a:cubicBezTo>
                  <a:cubicBezTo>
                    <a:pt x="19" y="577"/>
                    <a:pt x="19" y="577"/>
                    <a:pt x="19" y="577"/>
                  </a:cubicBezTo>
                  <a:cubicBezTo>
                    <a:pt x="20" y="578"/>
                    <a:pt x="20" y="578"/>
                    <a:pt x="20" y="578"/>
                  </a:cubicBezTo>
                  <a:cubicBezTo>
                    <a:pt x="21" y="579"/>
                    <a:pt x="21" y="579"/>
                    <a:pt x="21" y="579"/>
                  </a:cubicBezTo>
                  <a:cubicBezTo>
                    <a:pt x="22" y="580"/>
                    <a:pt x="22" y="580"/>
                    <a:pt x="22" y="580"/>
                  </a:cubicBezTo>
                  <a:cubicBezTo>
                    <a:pt x="21" y="584"/>
                    <a:pt x="21" y="584"/>
                    <a:pt x="21" y="584"/>
                  </a:cubicBezTo>
                  <a:cubicBezTo>
                    <a:pt x="23" y="584"/>
                    <a:pt x="23" y="584"/>
                    <a:pt x="23" y="584"/>
                  </a:cubicBezTo>
                  <a:cubicBezTo>
                    <a:pt x="24" y="583"/>
                    <a:pt x="24" y="583"/>
                    <a:pt x="24" y="583"/>
                  </a:cubicBezTo>
                  <a:cubicBezTo>
                    <a:pt x="25" y="583"/>
                    <a:pt x="25" y="583"/>
                    <a:pt x="25" y="583"/>
                  </a:cubicBezTo>
                  <a:cubicBezTo>
                    <a:pt x="25" y="584"/>
                    <a:pt x="25" y="584"/>
                    <a:pt x="25" y="584"/>
                  </a:cubicBezTo>
                  <a:cubicBezTo>
                    <a:pt x="26" y="585"/>
                    <a:pt x="26" y="585"/>
                    <a:pt x="26" y="585"/>
                  </a:cubicBezTo>
                  <a:cubicBezTo>
                    <a:pt x="26" y="586"/>
                    <a:pt x="26" y="586"/>
                    <a:pt x="26" y="586"/>
                  </a:cubicBezTo>
                  <a:cubicBezTo>
                    <a:pt x="28" y="586"/>
                    <a:pt x="28" y="586"/>
                    <a:pt x="28" y="586"/>
                  </a:cubicBezTo>
                  <a:cubicBezTo>
                    <a:pt x="28" y="581"/>
                    <a:pt x="28" y="581"/>
                    <a:pt x="28" y="581"/>
                  </a:cubicBezTo>
                  <a:cubicBezTo>
                    <a:pt x="27" y="580"/>
                    <a:pt x="27" y="580"/>
                    <a:pt x="27" y="580"/>
                  </a:cubicBezTo>
                  <a:cubicBezTo>
                    <a:pt x="27" y="579"/>
                    <a:pt x="27" y="579"/>
                    <a:pt x="27" y="579"/>
                  </a:cubicBezTo>
                  <a:cubicBezTo>
                    <a:pt x="26" y="579"/>
                    <a:pt x="26" y="579"/>
                    <a:pt x="26" y="579"/>
                  </a:cubicBezTo>
                  <a:cubicBezTo>
                    <a:pt x="25" y="580"/>
                    <a:pt x="25" y="580"/>
                    <a:pt x="25" y="580"/>
                  </a:cubicBezTo>
                  <a:cubicBezTo>
                    <a:pt x="25" y="579"/>
                    <a:pt x="25" y="579"/>
                    <a:pt x="25" y="579"/>
                  </a:cubicBezTo>
                  <a:cubicBezTo>
                    <a:pt x="25" y="576"/>
                    <a:pt x="25" y="576"/>
                    <a:pt x="25" y="576"/>
                  </a:cubicBezTo>
                  <a:cubicBezTo>
                    <a:pt x="24" y="575"/>
                    <a:pt x="24" y="575"/>
                    <a:pt x="24" y="575"/>
                  </a:cubicBezTo>
                  <a:cubicBezTo>
                    <a:pt x="23" y="574"/>
                    <a:pt x="23" y="574"/>
                    <a:pt x="23" y="574"/>
                  </a:cubicBezTo>
                  <a:cubicBezTo>
                    <a:pt x="22" y="573"/>
                    <a:pt x="22" y="573"/>
                    <a:pt x="22" y="573"/>
                  </a:cubicBezTo>
                  <a:cubicBezTo>
                    <a:pt x="21" y="569"/>
                    <a:pt x="21" y="569"/>
                    <a:pt x="21" y="569"/>
                  </a:cubicBezTo>
                  <a:cubicBezTo>
                    <a:pt x="20" y="567"/>
                    <a:pt x="20" y="567"/>
                    <a:pt x="20" y="567"/>
                  </a:cubicBezTo>
                  <a:cubicBezTo>
                    <a:pt x="20" y="560"/>
                    <a:pt x="20" y="560"/>
                    <a:pt x="20" y="560"/>
                  </a:cubicBezTo>
                  <a:cubicBezTo>
                    <a:pt x="20" y="558"/>
                    <a:pt x="20" y="558"/>
                    <a:pt x="20" y="558"/>
                  </a:cubicBezTo>
                  <a:cubicBezTo>
                    <a:pt x="20" y="556"/>
                    <a:pt x="20" y="556"/>
                    <a:pt x="20" y="556"/>
                  </a:cubicBezTo>
                  <a:cubicBezTo>
                    <a:pt x="19" y="554"/>
                    <a:pt x="19" y="554"/>
                    <a:pt x="19" y="554"/>
                  </a:cubicBezTo>
                  <a:cubicBezTo>
                    <a:pt x="18" y="553"/>
                    <a:pt x="18" y="553"/>
                    <a:pt x="18" y="553"/>
                  </a:cubicBezTo>
                  <a:cubicBezTo>
                    <a:pt x="18" y="550"/>
                    <a:pt x="18" y="550"/>
                    <a:pt x="18" y="550"/>
                  </a:cubicBezTo>
                  <a:cubicBezTo>
                    <a:pt x="18" y="548"/>
                    <a:pt x="18" y="548"/>
                    <a:pt x="18" y="548"/>
                  </a:cubicBezTo>
                  <a:cubicBezTo>
                    <a:pt x="17" y="546"/>
                    <a:pt x="17" y="546"/>
                    <a:pt x="17" y="546"/>
                  </a:cubicBezTo>
                  <a:cubicBezTo>
                    <a:pt x="15" y="546"/>
                    <a:pt x="15" y="546"/>
                    <a:pt x="15" y="546"/>
                  </a:cubicBezTo>
                  <a:cubicBezTo>
                    <a:pt x="15" y="548"/>
                    <a:pt x="15" y="548"/>
                    <a:pt x="15" y="548"/>
                  </a:cubicBezTo>
                  <a:cubicBezTo>
                    <a:pt x="15" y="549"/>
                    <a:pt x="15" y="549"/>
                    <a:pt x="15" y="549"/>
                  </a:cubicBezTo>
                  <a:cubicBezTo>
                    <a:pt x="12" y="549"/>
                    <a:pt x="12" y="549"/>
                    <a:pt x="12" y="549"/>
                  </a:cubicBezTo>
                  <a:cubicBezTo>
                    <a:pt x="10" y="549"/>
                    <a:pt x="10" y="549"/>
                    <a:pt x="10" y="549"/>
                  </a:cubicBezTo>
                  <a:cubicBezTo>
                    <a:pt x="10" y="552"/>
                    <a:pt x="10" y="552"/>
                    <a:pt x="10" y="552"/>
                  </a:cubicBezTo>
                  <a:cubicBezTo>
                    <a:pt x="9" y="554"/>
                    <a:pt x="9" y="554"/>
                    <a:pt x="9" y="554"/>
                  </a:cubicBezTo>
                  <a:cubicBezTo>
                    <a:pt x="9" y="557"/>
                    <a:pt x="9" y="557"/>
                    <a:pt x="9" y="557"/>
                  </a:cubicBezTo>
                  <a:cubicBezTo>
                    <a:pt x="10" y="558"/>
                    <a:pt x="10" y="558"/>
                    <a:pt x="10" y="558"/>
                  </a:cubicBezTo>
                  <a:cubicBezTo>
                    <a:pt x="10" y="560"/>
                    <a:pt x="10" y="560"/>
                    <a:pt x="10" y="560"/>
                  </a:cubicBezTo>
                  <a:cubicBezTo>
                    <a:pt x="10" y="565"/>
                    <a:pt x="10" y="565"/>
                    <a:pt x="10" y="565"/>
                  </a:cubicBezTo>
                  <a:cubicBezTo>
                    <a:pt x="11" y="566"/>
                    <a:pt x="11" y="566"/>
                    <a:pt x="11" y="566"/>
                  </a:cubicBezTo>
                  <a:cubicBezTo>
                    <a:pt x="11" y="568"/>
                    <a:pt x="11" y="568"/>
                    <a:pt x="11" y="568"/>
                  </a:cubicBezTo>
                  <a:cubicBezTo>
                    <a:pt x="13" y="568"/>
                    <a:pt x="13" y="568"/>
                    <a:pt x="13" y="568"/>
                  </a:cubicBezTo>
                  <a:cubicBezTo>
                    <a:pt x="13" y="566"/>
                    <a:pt x="13" y="566"/>
                    <a:pt x="13" y="566"/>
                  </a:cubicBezTo>
                  <a:cubicBezTo>
                    <a:pt x="13" y="563"/>
                    <a:pt x="13" y="563"/>
                    <a:pt x="13" y="563"/>
                  </a:cubicBezTo>
                  <a:cubicBezTo>
                    <a:pt x="13" y="561"/>
                    <a:pt x="13" y="561"/>
                    <a:pt x="13" y="561"/>
                  </a:cubicBezTo>
                  <a:cubicBezTo>
                    <a:pt x="13" y="559"/>
                    <a:pt x="13" y="559"/>
                    <a:pt x="13" y="559"/>
                  </a:cubicBezTo>
                  <a:cubicBezTo>
                    <a:pt x="12" y="558"/>
                    <a:pt x="12" y="558"/>
                    <a:pt x="12" y="558"/>
                  </a:cubicBezTo>
                  <a:cubicBezTo>
                    <a:pt x="12" y="556"/>
                    <a:pt x="12" y="556"/>
                    <a:pt x="12" y="556"/>
                  </a:cubicBezTo>
                  <a:cubicBezTo>
                    <a:pt x="12" y="553"/>
                    <a:pt x="12" y="553"/>
                    <a:pt x="12" y="553"/>
                  </a:cubicBezTo>
                  <a:cubicBezTo>
                    <a:pt x="14" y="553"/>
                    <a:pt x="14" y="553"/>
                    <a:pt x="14" y="553"/>
                  </a:cubicBezTo>
                  <a:cubicBezTo>
                    <a:pt x="15" y="551"/>
                    <a:pt x="15" y="551"/>
                    <a:pt x="15" y="551"/>
                  </a:cubicBezTo>
                  <a:cubicBezTo>
                    <a:pt x="16" y="552"/>
                    <a:pt x="16" y="552"/>
                    <a:pt x="16" y="552"/>
                  </a:cubicBezTo>
                  <a:cubicBezTo>
                    <a:pt x="16" y="556"/>
                    <a:pt x="16" y="556"/>
                    <a:pt x="16" y="556"/>
                  </a:cubicBezTo>
                  <a:cubicBezTo>
                    <a:pt x="16" y="557"/>
                    <a:pt x="16" y="557"/>
                    <a:pt x="16" y="557"/>
                  </a:cubicBezTo>
                  <a:cubicBezTo>
                    <a:pt x="17" y="559"/>
                    <a:pt x="17" y="559"/>
                    <a:pt x="17" y="559"/>
                  </a:cubicBezTo>
                  <a:cubicBezTo>
                    <a:pt x="18" y="561"/>
                    <a:pt x="18" y="561"/>
                    <a:pt x="18" y="561"/>
                  </a:cubicBezTo>
                  <a:cubicBezTo>
                    <a:pt x="18" y="565"/>
                    <a:pt x="18" y="565"/>
                    <a:pt x="18" y="565"/>
                  </a:cubicBezTo>
                  <a:cubicBezTo>
                    <a:pt x="17" y="564"/>
                    <a:pt x="17" y="564"/>
                    <a:pt x="17" y="564"/>
                  </a:cubicBezTo>
                  <a:cubicBezTo>
                    <a:pt x="16" y="564"/>
                    <a:pt x="16" y="564"/>
                    <a:pt x="16" y="564"/>
                  </a:cubicBezTo>
                  <a:cubicBezTo>
                    <a:pt x="16" y="565"/>
                    <a:pt x="16" y="565"/>
                    <a:pt x="16" y="565"/>
                  </a:cubicBezTo>
                  <a:close/>
                  <a:moveTo>
                    <a:pt x="535" y="44"/>
                  </a:moveTo>
                  <a:cubicBezTo>
                    <a:pt x="536" y="44"/>
                    <a:pt x="536" y="44"/>
                    <a:pt x="536" y="44"/>
                  </a:cubicBezTo>
                  <a:cubicBezTo>
                    <a:pt x="537" y="44"/>
                    <a:pt x="537" y="44"/>
                    <a:pt x="537" y="44"/>
                  </a:cubicBezTo>
                  <a:cubicBezTo>
                    <a:pt x="539" y="44"/>
                    <a:pt x="539" y="44"/>
                    <a:pt x="539" y="44"/>
                  </a:cubicBezTo>
                  <a:cubicBezTo>
                    <a:pt x="540" y="43"/>
                    <a:pt x="540" y="43"/>
                    <a:pt x="540" y="43"/>
                  </a:cubicBezTo>
                  <a:cubicBezTo>
                    <a:pt x="540" y="42"/>
                    <a:pt x="540" y="42"/>
                    <a:pt x="540" y="42"/>
                  </a:cubicBezTo>
                  <a:cubicBezTo>
                    <a:pt x="534" y="42"/>
                    <a:pt x="534" y="42"/>
                    <a:pt x="534" y="42"/>
                  </a:cubicBezTo>
                  <a:cubicBezTo>
                    <a:pt x="534" y="43"/>
                    <a:pt x="534" y="43"/>
                    <a:pt x="534" y="43"/>
                  </a:cubicBezTo>
                  <a:cubicBezTo>
                    <a:pt x="535" y="44"/>
                    <a:pt x="535" y="44"/>
                    <a:pt x="535" y="44"/>
                  </a:cubicBezTo>
                  <a:close/>
                  <a:moveTo>
                    <a:pt x="21" y="566"/>
                  </a:moveTo>
                  <a:cubicBezTo>
                    <a:pt x="21" y="561"/>
                    <a:pt x="21" y="561"/>
                    <a:pt x="21" y="561"/>
                  </a:cubicBezTo>
                  <a:cubicBezTo>
                    <a:pt x="23" y="561"/>
                    <a:pt x="23" y="561"/>
                    <a:pt x="23" y="561"/>
                  </a:cubicBezTo>
                  <a:cubicBezTo>
                    <a:pt x="23" y="566"/>
                    <a:pt x="23" y="566"/>
                    <a:pt x="23" y="566"/>
                  </a:cubicBezTo>
                  <a:cubicBezTo>
                    <a:pt x="22" y="567"/>
                    <a:pt x="22" y="567"/>
                    <a:pt x="22" y="567"/>
                  </a:cubicBezTo>
                  <a:cubicBezTo>
                    <a:pt x="21" y="567"/>
                    <a:pt x="21" y="567"/>
                    <a:pt x="21" y="567"/>
                  </a:cubicBezTo>
                  <a:cubicBezTo>
                    <a:pt x="21" y="566"/>
                    <a:pt x="21" y="566"/>
                    <a:pt x="21" y="566"/>
                  </a:cubicBezTo>
                  <a:close/>
                  <a:moveTo>
                    <a:pt x="711" y="111"/>
                  </a:moveTo>
                  <a:cubicBezTo>
                    <a:pt x="711" y="113"/>
                    <a:pt x="711" y="113"/>
                    <a:pt x="711" y="113"/>
                  </a:cubicBezTo>
                  <a:cubicBezTo>
                    <a:pt x="712" y="114"/>
                    <a:pt x="712" y="114"/>
                    <a:pt x="712" y="114"/>
                  </a:cubicBezTo>
                  <a:cubicBezTo>
                    <a:pt x="714" y="115"/>
                    <a:pt x="714" y="115"/>
                    <a:pt x="714" y="115"/>
                  </a:cubicBezTo>
                  <a:cubicBezTo>
                    <a:pt x="716" y="115"/>
                    <a:pt x="716" y="115"/>
                    <a:pt x="716" y="115"/>
                  </a:cubicBezTo>
                  <a:cubicBezTo>
                    <a:pt x="717" y="114"/>
                    <a:pt x="717" y="114"/>
                    <a:pt x="717" y="114"/>
                  </a:cubicBezTo>
                  <a:cubicBezTo>
                    <a:pt x="717" y="112"/>
                    <a:pt x="717" y="112"/>
                    <a:pt x="717" y="112"/>
                  </a:cubicBezTo>
                  <a:cubicBezTo>
                    <a:pt x="716" y="111"/>
                    <a:pt x="716" y="111"/>
                    <a:pt x="716" y="111"/>
                  </a:cubicBezTo>
                  <a:cubicBezTo>
                    <a:pt x="715" y="111"/>
                    <a:pt x="715" y="111"/>
                    <a:pt x="715" y="111"/>
                  </a:cubicBezTo>
                  <a:cubicBezTo>
                    <a:pt x="714" y="111"/>
                    <a:pt x="714" y="111"/>
                    <a:pt x="714" y="111"/>
                  </a:cubicBezTo>
                  <a:cubicBezTo>
                    <a:pt x="713" y="112"/>
                    <a:pt x="713" y="112"/>
                    <a:pt x="713" y="112"/>
                  </a:cubicBezTo>
                  <a:cubicBezTo>
                    <a:pt x="711" y="111"/>
                    <a:pt x="711" y="111"/>
                    <a:pt x="711" y="111"/>
                  </a:cubicBezTo>
                  <a:close/>
                  <a:moveTo>
                    <a:pt x="963" y="937"/>
                  </a:moveTo>
                  <a:cubicBezTo>
                    <a:pt x="962" y="938"/>
                    <a:pt x="962" y="938"/>
                    <a:pt x="962" y="938"/>
                  </a:cubicBezTo>
                  <a:cubicBezTo>
                    <a:pt x="961" y="939"/>
                    <a:pt x="961" y="939"/>
                    <a:pt x="961" y="939"/>
                  </a:cubicBezTo>
                  <a:cubicBezTo>
                    <a:pt x="961" y="940"/>
                    <a:pt x="961" y="940"/>
                    <a:pt x="961" y="940"/>
                  </a:cubicBezTo>
                  <a:cubicBezTo>
                    <a:pt x="962" y="941"/>
                    <a:pt x="962" y="941"/>
                    <a:pt x="962" y="941"/>
                  </a:cubicBezTo>
                  <a:cubicBezTo>
                    <a:pt x="966" y="941"/>
                    <a:pt x="966" y="941"/>
                    <a:pt x="966" y="941"/>
                  </a:cubicBezTo>
                  <a:cubicBezTo>
                    <a:pt x="967" y="940"/>
                    <a:pt x="967" y="940"/>
                    <a:pt x="967" y="940"/>
                  </a:cubicBezTo>
                  <a:cubicBezTo>
                    <a:pt x="967" y="942"/>
                    <a:pt x="967" y="942"/>
                    <a:pt x="967" y="942"/>
                  </a:cubicBezTo>
                  <a:cubicBezTo>
                    <a:pt x="965" y="942"/>
                    <a:pt x="965" y="942"/>
                    <a:pt x="965" y="942"/>
                  </a:cubicBezTo>
                  <a:cubicBezTo>
                    <a:pt x="965" y="944"/>
                    <a:pt x="965" y="944"/>
                    <a:pt x="965" y="944"/>
                  </a:cubicBezTo>
                  <a:cubicBezTo>
                    <a:pt x="969" y="944"/>
                    <a:pt x="969" y="944"/>
                    <a:pt x="969" y="944"/>
                  </a:cubicBezTo>
                  <a:cubicBezTo>
                    <a:pt x="970" y="943"/>
                    <a:pt x="970" y="943"/>
                    <a:pt x="970" y="943"/>
                  </a:cubicBezTo>
                  <a:cubicBezTo>
                    <a:pt x="971" y="942"/>
                    <a:pt x="971" y="942"/>
                    <a:pt x="971" y="942"/>
                  </a:cubicBezTo>
                  <a:cubicBezTo>
                    <a:pt x="971" y="940"/>
                    <a:pt x="971" y="940"/>
                    <a:pt x="971" y="940"/>
                  </a:cubicBezTo>
                  <a:cubicBezTo>
                    <a:pt x="970" y="939"/>
                    <a:pt x="970" y="939"/>
                    <a:pt x="970" y="939"/>
                  </a:cubicBezTo>
                  <a:cubicBezTo>
                    <a:pt x="968" y="939"/>
                    <a:pt x="968" y="939"/>
                    <a:pt x="968" y="939"/>
                  </a:cubicBezTo>
                  <a:cubicBezTo>
                    <a:pt x="968" y="938"/>
                    <a:pt x="968" y="938"/>
                    <a:pt x="968" y="938"/>
                  </a:cubicBezTo>
                  <a:cubicBezTo>
                    <a:pt x="967" y="936"/>
                    <a:pt x="967" y="936"/>
                    <a:pt x="967" y="936"/>
                  </a:cubicBezTo>
                  <a:cubicBezTo>
                    <a:pt x="964" y="936"/>
                    <a:pt x="964" y="936"/>
                    <a:pt x="964" y="936"/>
                  </a:cubicBezTo>
                  <a:cubicBezTo>
                    <a:pt x="963" y="937"/>
                    <a:pt x="963" y="937"/>
                    <a:pt x="963" y="937"/>
                  </a:cubicBezTo>
                  <a:close/>
                  <a:moveTo>
                    <a:pt x="279" y="88"/>
                  </a:moveTo>
                  <a:cubicBezTo>
                    <a:pt x="279" y="86"/>
                    <a:pt x="279" y="86"/>
                    <a:pt x="279" y="86"/>
                  </a:cubicBezTo>
                  <a:cubicBezTo>
                    <a:pt x="283" y="86"/>
                    <a:pt x="283" y="86"/>
                    <a:pt x="283" y="86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4" y="88"/>
                    <a:pt x="284" y="88"/>
                    <a:pt x="284" y="88"/>
                  </a:cubicBezTo>
                  <a:cubicBezTo>
                    <a:pt x="284" y="89"/>
                    <a:pt x="284" y="89"/>
                    <a:pt x="284" y="89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0" y="90"/>
                    <a:pt x="280" y="90"/>
                    <a:pt x="280" y="90"/>
                  </a:cubicBezTo>
                  <a:cubicBezTo>
                    <a:pt x="279" y="89"/>
                    <a:pt x="279" y="89"/>
                    <a:pt x="279" y="89"/>
                  </a:cubicBezTo>
                  <a:cubicBezTo>
                    <a:pt x="279" y="88"/>
                    <a:pt x="279" y="88"/>
                    <a:pt x="279" y="88"/>
                  </a:cubicBezTo>
                  <a:close/>
                  <a:moveTo>
                    <a:pt x="1095" y="712"/>
                  </a:moveTo>
                  <a:cubicBezTo>
                    <a:pt x="1096" y="713"/>
                    <a:pt x="1096" y="713"/>
                    <a:pt x="1096" y="713"/>
                  </a:cubicBezTo>
                  <a:cubicBezTo>
                    <a:pt x="1097" y="713"/>
                    <a:pt x="1097" y="713"/>
                    <a:pt x="1097" y="713"/>
                  </a:cubicBezTo>
                  <a:cubicBezTo>
                    <a:pt x="1099" y="712"/>
                    <a:pt x="1099" y="712"/>
                    <a:pt x="1099" y="712"/>
                  </a:cubicBezTo>
                  <a:cubicBezTo>
                    <a:pt x="1101" y="712"/>
                    <a:pt x="1101" y="712"/>
                    <a:pt x="1101" y="712"/>
                  </a:cubicBezTo>
                  <a:cubicBezTo>
                    <a:pt x="1102" y="711"/>
                    <a:pt x="1102" y="711"/>
                    <a:pt x="1102" y="711"/>
                  </a:cubicBezTo>
                  <a:cubicBezTo>
                    <a:pt x="1102" y="708"/>
                    <a:pt x="1102" y="708"/>
                    <a:pt x="1102" y="708"/>
                  </a:cubicBezTo>
                  <a:cubicBezTo>
                    <a:pt x="1095" y="708"/>
                    <a:pt x="1095" y="708"/>
                    <a:pt x="1095" y="708"/>
                  </a:cubicBezTo>
                  <a:cubicBezTo>
                    <a:pt x="1095" y="712"/>
                    <a:pt x="1095" y="712"/>
                    <a:pt x="1095" y="712"/>
                  </a:cubicBezTo>
                  <a:close/>
                  <a:moveTo>
                    <a:pt x="1009" y="973"/>
                  </a:moveTo>
                  <a:cubicBezTo>
                    <a:pt x="1007" y="974"/>
                    <a:pt x="1007" y="974"/>
                    <a:pt x="1007" y="974"/>
                  </a:cubicBezTo>
                  <a:cubicBezTo>
                    <a:pt x="1007" y="975"/>
                    <a:pt x="1007" y="975"/>
                    <a:pt x="1007" y="975"/>
                  </a:cubicBezTo>
                  <a:cubicBezTo>
                    <a:pt x="1008" y="976"/>
                    <a:pt x="1008" y="976"/>
                    <a:pt x="1008" y="976"/>
                  </a:cubicBezTo>
                  <a:cubicBezTo>
                    <a:pt x="1011" y="976"/>
                    <a:pt x="1011" y="976"/>
                    <a:pt x="1011" y="976"/>
                  </a:cubicBezTo>
                  <a:cubicBezTo>
                    <a:pt x="1012" y="975"/>
                    <a:pt x="1012" y="975"/>
                    <a:pt x="1012" y="975"/>
                  </a:cubicBezTo>
                  <a:cubicBezTo>
                    <a:pt x="1014" y="975"/>
                    <a:pt x="1014" y="975"/>
                    <a:pt x="1014" y="975"/>
                  </a:cubicBezTo>
                  <a:cubicBezTo>
                    <a:pt x="1014" y="974"/>
                    <a:pt x="1014" y="974"/>
                    <a:pt x="1014" y="974"/>
                  </a:cubicBezTo>
                  <a:cubicBezTo>
                    <a:pt x="1014" y="972"/>
                    <a:pt x="1014" y="972"/>
                    <a:pt x="1014" y="972"/>
                  </a:cubicBezTo>
                  <a:cubicBezTo>
                    <a:pt x="1010" y="972"/>
                    <a:pt x="1010" y="972"/>
                    <a:pt x="1010" y="972"/>
                  </a:cubicBezTo>
                  <a:cubicBezTo>
                    <a:pt x="1009" y="973"/>
                    <a:pt x="1009" y="973"/>
                    <a:pt x="1009" y="973"/>
                  </a:cubicBezTo>
                  <a:close/>
                  <a:moveTo>
                    <a:pt x="67" y="642"/>
                  </a:moveTo>
                  <a:cubicBezTo>
                    <a:pt x="67" y="644"/>
                    <a:pt x="67" y="644"/>
                    <a:pt x="67" y="644"/>
                  </a:cubicBezTo>
                  <a:cubicBezTo>
                    <a:pt x="67" y="646"/>
                    <a:pt x="67" y="646"/>
                    <a:pt x="67" y="646"/>
                  </a:cubicBezTo>
                  <a:cubicBezTo>
                    <a:pt x="69" y="647"/>
                    <a:pt x="69" y="647"/>
                    <a:pt x="69" y="647"/>
                  </a:cubicBezTo>
                  <a:cubicBezTo>
                    <a:pt x="70" y="647"/>
                    <a:pt x="70" y="647"/>
                    <a:pt x="70" y="647"/>
                  </a:cubicBezTo>
                  <a:cubicBezTo>
                    <a:pt x="70" y="645"/>
                    <a:pt x="70" y="645"/>
                    <a:pt x="70" y="645"/>
                  </a:cubicBezTo>
                  <a:cubicBezTo>
                    <a:pt x="70" y="644"/>
                    <a:pt x="70" y="644"/>
                    <a:pt x="70" y="644"/>
                  </a:cubicBezTo>
                  <a:cubicBezTo>
                    <a:pt x="70" y="643"/>
                    <a:pt x="70" y="643"/>
                    <a:pt x="70" y="643"/>
                  </a:cubicBezTo>
                  <a:cubicBezTo>
                    <a:pt x="69" y="641"/>
                    <a:pt x="69" y="641"/>
                    <a:pt x="69" y="641"/>
                  </a:cubicBezTo>
                  <a:cubicBezTo>
                    <a:pt x="69" y="640"/>
                    <a:pt x="69" y="640"/>
                    <a:pt x="69" y="640"/>
                  </a:cubicBezTo>
                  <a:cubicBezTo>
                    <a:pt x="68" y="640"/>
                    <a:pt x="68" y="640"/>
                    <a:pt x="68" y="640"/>
                  </a:cubicBezTo>
                  <a:cubicBezTo>
                    <a:pt x="68" y="639"/>
                    <a:pt x="68" y="639"/>
                    <a:pt x="68" y="639"/>
                  </a:cubicBezTo>
                  <a:cubicBezTo>
                    <a:pt x="68" y="633"/>
                    <a:pt x="68" y="633"/>
                    <a:pt x="68" y="633"/>
                  </a:cubicBezTo>
                  <a:cubicBezTo>
                    <a:pt x="67" y="632"/>
                    <a:pt x="67" y="632"/>
                    <a:pt x="67" y="632"/>
                  </a:cubicBezTo>
                  <a:cubicBezTo>
                    <a:pt x="66" y="632"/>
                    <a:pt x="66" y="632"/>
                    <a:pt x="66" y="632"/>
                  </a:cubicBezTo>
                  <a:cubicBezTo>
                    <a:pt x="65" y="632"/>
                    <a:pt x="65" y="632"/>
                    <a:pt x="65" y="632"/>
                  </a:cubicBezTo>
                  <a:cubicBezTo>
                    <a:pt x="65" y="638"/>
                    <a:pt x="65" y="638"/>
                    <a:pt x="65" y="638"/>
                  </a:cubicBezTo>
                  <a:cubicBezTo>
                    <a:pt x="66" y="638"/>
                    <a:pt x="66" y="638"/>
                    <a:pt x="66" y="638"/>
                  </a:cubicBezTo>
                  <a:cubicBezTo>
                    <a:pt x="66" y="640"/>
                    <a:pt x="66" y="640"/>
                    <a:pt x="66" y="640"/>
                  </a:cubicBezTo>
                  <a:cubicBezTo>
                    <a:pt x="68" y="640"/>
                    <a:pt x="68" y="640"/>
                    <a:pt x="68" y="640"/>
                  </a:cubicBezTo>
                  <a:cubicBezTo>
                    <a:pt x="67" y="642"/>
                    <a:pt x="67" y="642"/>
                    <a:pt x="67" y="642"/>
                  </a:cubicBezTo>
                  <a:close/>
                  <a:moveTo>
                    <a:pt x="139" y="286"/>
                  </a:moveTo>
                  <a:cubicBezTo>
                    <a:pt x="138" y="287"/>
                    <a:pt x="138" y="287"/>
                    <a:pt x="138" y="287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6" y="289"/>
                    <a:pt x="136" y="289"/>
                    <a:pt x="136" y="289"/>
                  </a:cubicBezTo>
                  <a:cubicBezTo>
                    <a:pt x="136" y="292"/>
                    <a:pt x="136" y="292"/>
                    <a:pt x="136" y="292"/>
                  </a:cubicBezTo>
                  <a:cubicBezTo>
                    <a:pt x="137" y="293"/>
                    <a:pt x="137" y="293"/>
                    <a:pt x="137" y="293"/>
                  </a:cubicBezTo>
                  <a:cubicBezTo>
                    <a:pt x="138" y="293"/>
                    <a:pt x="138" y="293"/>
                    <a:pt x="138" y="293"/>
                  </a:cubicBezTo>
                  <a:cubicBezTo>
                    <a:pt x="139" y="292"/>
                    <a:pt x="139" y="292"/>
                    <a:pt x="139" y="292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40" y="289"/>
                    <a:pt x="140" y="289"/>
                    <a:pt x="140" y="289"/>
                  </a:cubicBezTo>
                  <a:cubicBezTo>
                    <a:pt x="141" y="288"/>
                    <a:pt x="141" y="288"/>
                    <a:pt x="141" y="288"/>
                  </a:cubicBezTo>
                  <a:cubicBezTo>
                    <a:pt x="141" y="286"/>
                    <a:pt x="141" y="286"/>
                    <a:pt x="141" y="286"/>
                  </a:cubicBezTo>
                  <a:cubicBezTo>
                    <a:pt x="140" y="286"/>
                    <a:pt x="140" y="286"/>
                    <a:pt x="140" y="286"/>
                  </a:cubicBezTo>
                  <a:cubicBezTo>
                    <a:pt x="139" y="286"/>
                    <a:pt x="139" y="286"/>
                    <a:pt x="139" y="286"/>
                  </a:cubicBezTo>
                  <a:close/>
                  <a:moveTo>
                    <a:pt x="318" y="684"/>
                  </a:moveTo>
                  <a:cubicBezTo>
                    <a:pt x="318" y="685"/>
                    <a:pt x="318" y="685"/>
                    <a:pt x="318" y="685"/>
                  </a:cubicBezTo>
                  <a:cubicBezTo>
                    <a:pt x="318" y="687"/>
                    <a:pt x="318" y="687"/>
                    <a:pt x="318" y="687"/>
                  </a:cubicBezTo>
                  <a:cubicBezTo>
                    <a:pt x="318" y="689"/>
                    <a:pt x="318" y="689"/>
                    <a:pt x="318" y="689"/>
                  </a:cubicBezTo>
                  <a:cubicBezTo>
                    <a:pt x="319" y="689"/>
                    <a:pt x="319" y="689"/>
                    <a:pt x="319" y="689"/>
                  </a:cubicBezTo>
                  <a:cubicBezTo>
                    <a:pt x="321" y="690"/>
                    <a:pt x="321" y="690"/>
                    <a:pt x="321" y="690"/>
                  </a:cubicBezTo>
                  <a:cubicBezTo>
                    <a:pt x="321" y="689"/>
                    <a:pt x="321" y="689"/>
                    <a:pt x="321" y="689"/>
                  </a:cubicBezTo>
                  <a:cubicBezTo>
                    <a:pt x="322" y="688"/>
                    <a:pt x="322" y="688"/>
                    <a:pt x="322" y="688"/>
                  </a:cubicBezTo>
                  <a:cubicBezTo>
                    <a:pt x="322" y="685"/>
                    <a:pt x="322" y="685"/>
                    <a:pt x="322" y="685"/>
                  </a:cubicBezTo>
                  <a:cubicBezTo>
                    <a:pt x="322" y="683"/>
                    <a:pt x="322" y="683"/>
                    <a:pt x="322" y="683"/>
                  </a:cubicBezTo>
                  <a:cubicBezTo>
                    <a:pt x="318" y="683"/>
                    <a:pt x="318" y="683"/>
                    <a:pt x="318" y="683"/>
                  </a:cubicBezTo>
                  <a:cubicBezTo>
                    <a:pt x="318" y="684"/>
                    <a:pt x="318" y="684"/>
                    <a:pt x="318" y="684"/>
                  </a:cubicBezTo>
                  <a:close/>
                  <a:moveTo>
                    <a:pt x="363" y="544"/>
                  </a:moveTo>
                  <a:cubicBezTo>
                    <a:pt x="363" y="550"/>
                    <a:pt x="363" y="550"/>
                    <a:pt x="363" y="550"/>
                  </a:cubicBezTo>
                  <a:cubicBezTo>
                    <a:pt x="364" y="550"/>
                    <a:pt x="364" y="550"/>
                    <a:pt x="364" y="550"/>
                  </a:cubicBezTo>
                  <a:cubicBezTo>
                    <a:pt x="367" y="551"/>
                    <a:pt x="367" y="551"/>
                    <a:pt x="367" y="551"/>
                  </a:cubicBezTo>
                  <a:cubicBezTo>
                    <a:pt x="367" y="549"/>
                    <a:pt x="367" y="549"/>
                    <a:pt x="367" y="549"/>
                  </a:cubicBezTo>
                  <a:cubicBezTo>
                    <a:pt x="367" y="548"/>
                    <a:pt x="367" y="548"/>
                    <a:pt x="367" y="548"/>
                  </a:cubicBezTo>
                  <a:cubicBezTo>
                    <a:pt x="368" y="546"/>
                    <a:pt x="368" y="546"/>
                    <a:pt x="368" y="546"/>
                  </a:cubicBezTo>
                  <a:cubicBezTo>
                    <a:pt x="367" y="545"/>
                    <a:pt x="367" y="545"/>
                    <a:pt x="367" y="545"/>
                  </a:cubicBezTo>
                  <a:cubicBezTo>
                    <a:pt x="367" y="544"/>
                    <a:pt x="367" y="544"/>
                    <a:pt x="367" y="544"/>
                  </a:cubicBezTo>
                  <a:cubicBezTo>
                    <a:pt x="364" y="543"/>
                    <a:pt x="364" y="543"/>
                    <a:pt x="364" y="543"/>
                  </a:cubicBezTo>
                  <a:cubicBezTo>
                    <a:pt x="363" y="544"/>
                    <a:pt x="363" y="544"/>
                    <a:pt x="363" y="544"/>
                  </a:cubicBezTo>
                  <a:close/>
                  <a:moveTo>
                    <a:pt x="317" y="400"/>
                  </a:moveTo>
                  <a:cubicBezTo>
                    <a:pt x="316" y="401"/>
                    <a:pt x="316" y="401"/>
                    <a:pt x="316" y="401"/>
                  </a:cubicBezTo>
                  <a:cubicBezTo>
                    <a:pt x="315" y="402"/>
                    <a:pt x="315" y="402"/>
                    <a:pt x="315" y="402"/>
                  </a:cubicBezTo>
                  <a:cubicBezTo>
                    <a:pt x="315" y="404"/>
                    <a:pt x="315" y="404"/>
                    <a:pt x="315" y="404"/>
                  </a:cubicBezTo>
                  <a:cubicBezTo>
                    <a:pt x="316" y="406"/>
                    <a:pt x="316" y="406"/>
                    <a:pt x="316" y="406"/>
                  </a:cubicBezTo>
                  <a:cubicBezTo>
                    <a:pt x="320" y="406"/>
                    <a:pt x="320" y="406"/>
                    <a:pt x="320" y="406"/>
                  </a:cubicBezTo>
                  <a:cubicBezTo>
                    <a:pt x="320" y="405"/>
                    <a:pt x="320" y="405"/>
                    <a:pt x="320" y="405"/>
                  </a:cubicBezTo>
                  <a:cubicBezTo>
                    <a:pt x="321" y="404"/>
                    <a:pt x="321" y="404"/>
                    <a:pt x="321" y="404"/>
                  </a:cubicBezTo>
                  <a:cubicBezTo>
                    <a:pt x="321" y="402"/>
                    <a:pt x="321" y="402"/>
                    <a:pt x="321" y="402"/>
                  </a:cubicBezTo>
                  <a:cubicBezTo>
                    <a:pt x="320" y="401"/>
                    <a:pt x="320" y="401"/>
                    <a:pt x="320" y="401"/>
                  </a:cubicBezTo>
                  <a:cubicBezTo>
                    <a:pt x="319" y="401"/>
                    <a:pt x="319" y="401"/>
                    <a:pt x="319" y="401"/>
                  </a:cubicBezTo>
                  <a:cubicBezTo>
                    <a:pt x="319" y="399"/>
                    <a:pt x="319" y="399"/>
                    <a:pt x="319" y="399"/>
                  </a:cubicBezTo>
                  <a:cubicBezTo>
                    <a:pt x="318" y="399"/>
                    <a:pt x="318" y="399"/>
                    <a:pt x="318" y="399"/>
                  </a:cubicBezTo>
                  <a:cubicBezTo>
                    <a:pt x="317" y="400"/>
                    <a:pt x="317" y="400"/>
                    <a:pt x="317" y="400"/>
                  </a:cubicBezTo>
                  <a:close/>
                  <a:moveTo>
                    <a:pt x="317" y="692"/>
                  </a:moveTo>
                  <a:cubicBezTo>
                    <a:pt x="317" y="697"/>
                    <a:pt x="317" y="697"/>
                    <a:pt x="317" y="697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19" y="698"/>
                    <a:pt x="319" y="698"/>
                    <a:pt x="319" y="698"/>
                  </a:cubicBezTo>
                  <a:cubicBezTo>
                    <a:pt x="320" y="699"/>
                    <a:pt x="320" y="699"/>
                    <a:pt x="320" y="699"/>
                  </a:cubicBezTo>
                  <a:cubicBezTo>
                    <a:pt x="320" y="699"/>
                    <a:pt x="320" y="699"/>
                    <a:pt x="320" y="699"/>
                  </a:cubicBezTo>
                  <a:cubicBezTo>
                    <a:pt x="322" y="699"/>
                    <a:pt x="322" y="699"/>
                    <a:pt x="322" y="699"/>
                  </a:cubicBezTo>
                  <a:cubicBezTo>
                    <a:pt x="322" y="698"/>
                    <a:pt x="322" y="698"/>
                    <a:pt x="322" y="698"/>
                  </a:cubicBezTo>
                  <a:cubicBezTo>
                    <a:pt x="323" y="692"/>
                    <a:pt x="323" y="692"/>
                    <a:pt x="323" y="692"/>
                  </a:cubicBezTo>
                  <a:cubicBezTo>
                    <a:pt x="321" y="692"/>
                    <a:pt x="321" y="692"/>
                    <a:pt x="321" y="692"/>
                  </a:cubicBezTo>
                  <a:cubicBezTo>
                    <a:pt x="321" y="691"/>
                    <a:pt x="321" y="691"/>
                    <a:pt x="321" y="691"/>
                  </a:cubicBezTo>
                  <a:cubicBezTo>
                    <a:pt x="319" y="691"/>
                    <a:pt x="319" y="691"/>
                    <a:pt x="319" y="691"/>
                  </a:cubicBezTo>
                  <a:cubicBezTo>
                    <a:pt x="319" y="692"/>
                    <a:pt x="319" y="692"/>
                    <a:pt x="319" y="692"/>
                  </a:cubicBezTo>
                  <a:cubicBezTo>
                    <a:pt x="317" y="692"/>
                    <a:pt x="317" y="692"/>
                    <a:pt x="317" y="692"/>
                  </a:cubicBezTo>
                  <a:close/>
                  <a:moveTo>
                    <a:pt x="806" y="356"/>
                  </a:moveTo>
                  <a:cubicBezTo>
                    <a:pt x="806" y="356"/>
                    <a:pt x="806" y="356"/>
                    <a:pt x="806" y="356"/>
                  </a:cubicBezTo>
                  <a:cubicBezTo>
                    <a:pt x="806" y="358"/>
                    <a:pt x="806" y="358"/>
                    <a:pt x="806" y="358"/>
                  </a:cubicBezTo>
                  <a:cubicBezTo>
                    <a:pt x="806" y="359"/>
                    <a:pt x="806" y="359"/>
                    <a:pt x="806" y="359"/>
                  </a:cubicBezTo>
                  <a:cubicBezTo>
                    <a:pt x="806" y="361"/>
                    <a:pt x="806" y="361"/>
                    <a:pt x="806" y="361"/>
                  </a:cubicBezTo>
                  <a:cubicBezTo>
                    <a:pt x="808" y="362"/>
                    <a:pt x="808" y="362"/>
                    <a:pt x="808" y="362"/>
                  </a:cubicBezTo>
                  <a:cubicBezTo>
                    <a:pt x="809" y="363"/>
                    <a:pt x="809" y="363"/>
                    <a:pt x="809" y="363"/>
                  </a:cubicBezTo>
                  <a:cubicBezTo>
                    <a:pt x="812" y="363"/>
                    <a:pt x="812" y="363"/>
                    <a:pt x="812" y="363"/>
                  </a:cubicBezTo>
                  <a:cubicBezTo>
                    <a:pt x="813" y="361"/>
                    <a:pt x="813" y="361"/>
                    <a:pt x="813" y="361"/>
                  </a:cubicBezTo>
                  <a:cubicBezTo>
                    <a:pt x="813" y="358"/>
                    <a:pt x="813" y="358"/>
                    <a:pt x="813" y="358"/>
                  </a:cubicBezTo>
                  <a:cubicBezTo>
                    <a:pt x="811" y="358"/>
                    <a:pt x="811" y="358"/>
                    <a:pt x="811" y="358"/>
                  </a:cubicBezTo>
                  <a:cubicBezTo>
                    <a:pt x="811" y="356"/>
                    <a:pt x="811" y="356"/>
                    <a:pt x="811" y="356"/>
                  </a:cubicBezTo>
                  <a:cubicBezTo>
                    <a:pt x="809" y="356"/>
                    <a:pt x="809" y="356"/>
                    <a:pt x="809" y="356"/>
                  </a:cubicBezTo>
                  <a:cubicBezTo>
                    <a:pt x="809" y="355"/>
                    <a:pt x="809" y="355"/>
                    <a:pt x="809" y="355"/>
                  </a:cubicBezTo>
                  <a:cubicBezTo>
                    <a:pt x="807" y="355"/>
                    <a:pt x="807" y="355"/>
                    <a:pt x="807" y="355"/>
                  </a:cubicBezTo>
                  <a:cubicBezTo>
                    <a:pt x="806" y="356"/>
                    <a:pt x="806" y="356"/>
                    <a:pt x="806" y="356"/>
                  </a:cubicBezTo>
                  <a:close/>
                  <a:moveTo>
                    <a:pt x="26" y="590"/>
                  </a:moveTo>
                  <a:cubicBezTo>
                    <a:pt x="26" y="592"/>
                    <a:pt x="26" y="592"/>
                    <a:pt x="26" y="592"/>
                  </a:cubicBezTo>
                  <a:cubicBezTo>
                    <a:pt x="24" y="592"/>
                    <a:pt x="24" y="592"/>
                    <a:pt x="24" y="592"/>
                  </a:cubicBezTo>
                  <a:cubicBezTo>
                    <a:pt x="24" y="593"/>
                    <a:pt x="24" y="593"/>
                    <a:pt x="24" y="593"/>
                  </a:cubicBezTo>
                  <a:cubicBezTo>
                    <a:pt x="23" y="599"/>
                    <a:pt x="23" y="599"/>
                    <a:pt x="23" y="599"/>
                  </a:cubicBezTo>
                  <a:cubicBezTo>
                    <a:pt x="24" y="600"/>
                    <a:pt x="24" y="600"/>
                    <a:pt x="24" y="600"/>
                  </a:cubicBezTo>
                  <a:cubicBezTo>
                    <a:pt x="26" y="600"/>
                    <a:pt x="26" y="600"/>
                    <a:pt x="26" y="600"/>
                  </a:cubicBezTo>
                  <a:cubicBezTo>
                    <a:pt x="27" y="600"/>
                    <a:pt x="27" y="600"/>
                    <a:pt x="27" y="600"/>
                  </a:cubicBezTo>
                  <a:cubicBezTo>
                    <a:pt x="27" y="598"/>
                    <a:pt x="27" y="598"/>
                    <a:pt x="27" y="598"/>
                  </a:cubicBezTo>
                  <a:cubicBezTo>
                    <a:pt x="28" y="590"/>
                    <a:pt x="28" y="590"/>
                    <a:pt x="28" y="590"/>
                  </a:cubicBezTo>
                  <a:cubicBezTo>
                    <a:pt x="27" y="589"/>
                    <a:pt x="27" y="589"/>
                    <a:pt x="27" y="589"/>
                  </a:cubicBezTo>
                  <a:cubicBezTo>
                    <a:pt x="26" y="589"/>
                    <a:pt x="26" y="589"/>
                    <a:pt x="26" y="589"/>
                  </a:cubicBezTo>
                  <a:cubicBezTo>
                    <a:pt x="26" y="590"/>
                    <a:pt x="26" y="590"/>
                    <a:pt x="26" y="590"/>
                  </a:cubicBezTo>
                  <a:close/>
                  <a:moveTo>
                    <a:pt x="343" y="58"/>
                  </a:moveTo>
                  <a:cubicBezTo>
                    <a:pt x="343" y="59"/>
                    <a:pt x="343" y="59"/>
                    <a:pt x="343" y="59"/>
                  </a:cubicBezTo>
                  <a:cubicBezTo>
                    <a:pt x="342" y="60"/>
                    <a:pt x="342" y="60"/>
                    <a:pt x="342" y="60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42" y="66"/>
                    <a:pt x="342" y="66"/>
                    <a:pt x="342" y="66"/>
                  </a:cubicBezTo>
                  <a:cubicBezTo>
                    <a:pt x="343" y="67"/>
                    <a:pt x="343" y="67"/>
                    <a:pt x="343" y="67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5" y="66"/>
                    <a:pt x="345" y="66"/>
                    <a:pt x="345" y="66"/>
                  </a:cubicBezTo>
                  <a:cubicBezTo>
                    <a:pt x="346" y="64"/>
                    <a:pt x="346" y="64"/>
                    <a:pt x="346" y="64"/>
                  </a:cubicBezTo>
                  <a:cubicBezTo>
                    <a:pt x="346" y="63"/>
                    <a:pt x="346" y="63"/>
                    <a:pt x="346" y="63"/>
                  </a:cubicBezTo>
                  <a:cubicBezTo>
                    <a:pt x="347" y="62"/>
                    <a:pt x="347" y="62"/>
                    <a:pt x="347" y="62"/>
                  </a:cubicBezTo>
                  <a:cubicBezTo>
                    <a:pt x="347" y="59"/>
                    <a:pt x="347" y="59"/>
                    <a:pt x="347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4" y="57"/>
                    <a:pt x="344" y="57"/>
                    <a:pt x="344" y="57"/>
                  </a:cubicBezTo>
                  <a:cubicBezTo>
                    <a:pt x="343" y="58"/>
                    <a:pt x="343" y="58"/>
                    <a:pt x="343" y="58"/>
                  </a:cubicBezTo>
                  <a:close/>
                  <a:moveTo>
                    <a:pt x="376" y="474"/>
                  </a:moveTo>
                  <a:cubicBezTo>
                    <a:pt x="375" y="475"/>
                    <a:pt x="375" y="475"/>
                    <a:pt x="375" y="475"/>
                  </a:cubicBezTo>
                  <a:cubicBezTo>
                    <a:pt x="375" y="477"/>
                    <a:pt x="375" y="477"/>
                    <a:pt x="375" y="477"/>
                  </a:cubicBezTo>
                  <a:cubicBezTo>
                    <a:pt x="376" y="479"/>
                    <a:pt x="376" y="479"/>
                    <a:pt x="376" y="479"/>
                  </a:cubicBezTo>
                  <a:cubicBezTo>
                    <a:pt x="377" y="480"/>
                    <a:pt x="377" y="480"/>
                    <a:pt x="377" y="480"/>
                  </a:cubicBezTo>
                  <a:cubicBezTo>
                    <a:pt x="380" y="480"/>
                    <a:pt x="380" y="480"/>
                    <a:pt x="380" y="480"/>
                  </a:cubicBezTo>
                  <a:cubicBezTo>
                    <a:pt x="381" y="479"/>
                    <a:pt x="381" y="479"/>
                    <a:pt x="381" y="479"/>
                  </a:cubicBezTo>
                  <a:cubicBezTo>
                    <a:pt x="382" y="478"/>
                    <a:pt x="382" y="478"/>
                    <a:pt x="382" y="478"/>
                  </a:cubicBezTo>
                  <a:cubicBezTo>
                    <a:pt x="382" y="475"/>
                    <a:pt x="382" y="475"/>
                    <a:pt x="382" y="475"/>
                  </a:cubicBezTo>
                  <a:cubicBezTo>
                    <a:pt x="381" y="474"/>
                    <a:pt x="381" y="474"/>
                    <a:pt x="381" y="474"/>
                  </a:cubicBezTo>
                  <a:cubicBezTo>
                    <a:pt x="380" y="473"/>
                    <a:pt x="380" y="473"/>
                    <a:pt x="380" y="473"/>
                  </a:cubicBezTo>
                  <a:cubicBezTo>
                    <a:pt x="378" y="473"/>
                    <a:pt x="378" y="473"/>
                    <a:pt x="378" y="473"/>
                  </a:cubicBezTo>
                  <a:cubicBezTo>
                    <a:pt x="376" y="474"/>
                    <a:pt x="376" y="474"/>
                    <a:pt x="376" y="474"/>
                  </a:cubicBezTo>
                  <a:close/>
                  <a:moveTo>
                    <a:pt x="679" y="144"/>
                  </a:moveTo>
                  <a:cubicBezTo>
                    <a:pt x="679" y="148"/>
                    <a:pt x="679" y="148"/>
                    <a:pt x="679" y="148"/>
                  </a:cubicBezTo>
                  <a:cubicBezTo>
                    <a:pt x="680" y="149"/>
                    <a:pt x="680" y="149"/>
                    <a:pt x="680" y="149"/>
                  </a:cubicBezTo>
                  <a:cubicBezTo>
                    <a:pt x="683" y="150"/>
                    <a:pt x="683" y="150"/>
                    <a:pt x="683" y="150"/>
                  </a:cubicBezTo>
                  <a:cubicBezTo>
                    <a:pt x="687" y="150"/>
                    <a:pt x="687" y="150"/>
                    <a:pt x="687" y="150"/>
                  </a:cubicBezTo>
                  <a:cubicBezTo>
                    <a:pt x="687" y="149"/>
                    <a:pt x="687" y="149"/>
                    <a:pt x="687" y="149"/>
                  </a:cubicBezTo>
                  <a:cubicBezTo>
                    <a:pt x="687" y="146"/>
                    <a:pt x="687" y="146"/>
                    <a:pt x="687" y="146"/>
                  </a:cubicBezTo>
                  <a:cubicBezTo>
                    <a:pt x="687" y="144"/>
                    <a:pt x="687" y="144"/>
                    <a:pt x="687" y="144"/>
                  </a:cubicBezTo>
                  <a:cubicBezTo>
                    <a:pt x="686" y="144"/>
                    <a:pt x="686" y="144"/>
                    <a:pt x="686" y="144"/>
                  </a:cubicBezTo>
                  <a:cubicBezTo>
                    <a:pt x="683" y="143"/>
                    <a:pt x="683" y="143"/>
                    <a:pt x="683" y="143"/>
                  </a:cubicBezTo>
                  <a:cubicBezTo>
                    <a:pt x="681" y="143"/>
                    <a:pt x="681" y="143"/>
                    <a:pt x="681" y="143"/>
                  </a:cubicBezTo>
                  <a:cubicBezTo>
                    <a:pt x="679" y="144"/>
                    <a:pt x="679" y="144"/>
                    <a:pt x="679" y="144"/>
                  </a:cubicBezTo>
                  <a:close/>
                  <a:moveTo>
                    <a:pt x="366" y="530"/>
                  </a:moveTo>
                  <a:cubicBezTo>
                    <a:pt x="365" y="531"/>
                    <a:pt x="365" y="531"/>
                    <a:pt x="365" y="531"/>
                  </a:cubicBezTo>
                  <a:cubicBezTo>
                    <a:pt x="365" y="534"/>
                    <a:pt x="365" y="534"/>
                    <a:pt x="365" y="534"/>
                  </a:cubicBezTo>
                  <a:cubicBezTo>
                    <a:pt x="365" y="537"/>
                    <a:pt x="365" y="537"/>
                    <a:pt x="365" y="537"/>
                  </a:cubicBezTo>
                  <a:cubicBezTo>
                    <a:pt x="366" y="538"/>
                    <a:pt x="366" y="538"/>
                    <a:pt x="366" y="538"/>
                  </a:cubicBezTo>
                  <a:cubicBezTo>
                    <a:pt x="369" y="538"/>
                    <a:pt x="369" y="538"/>
                    <a:pt x="369" y="538"/>
                  </a:cubicBezTo>
                  <a:cubicBezTo>
                    <a:pt x="370" y="538"/>
                    <a:pt x="370" y="538"/>
                    <a:pt x="370" y="538"/>
                  </a:cubicBezTo>
                  <a:cubicBezTo>
                    <a:pt x="370" y="530"/>
                    <a:pt x="370" y="530"/>
                    <a:pt x="370" y="530"/>
                  </a:cubicBezTo>
                  <a:cubicBezTo>
                    <a:pt x="369" y="529"/>
                    <a:pt x="369" y="529"/>
                    <a:pt x="369" y="529"/>
                  </a:cubicBezTo>
                  <a:cubicBezTo>
                    <a:pt x="366" y="529"/>
                    <a:pt x="366" y="529"/>
                    <a:pt x="366" y="529"/>
                  </a:cubicBezTo>
                  <a:cubicBezTo>
                    <a:pt x="366" y="530"/>
                    <a:pt x="366" y="530"/>
                    <a:pt x="366" y="530"/>
                  </a:cubicBezTo>
                  <a:close/>
                  <a:moveTo>
                    <a:pt x="307" y="686"/>
                  </a:moveTo>
                  <a:cubicBezTo>
                    <a:pt x="307" y="688"/>
                    <a:pt x="307" y="688"/>
                    <a:pt x="307" y="688"/>
                  </a:cubicBezTo>
                  <a:cubicBezTo>
                    <a:pt x="307" y="689"/>
                    <a:pt x="307" y="689"/>
                    <a:pt x="307" y="689"/>
                  </a:cubicBezTo>
                  <a:cubicBezTo>
                    <a:pt x="308" y="690"/>
                    <a:pt x="308" y="690"/>
                    <a:pt x="308" y="690"/>
                  </a:cubicBezTo>
                  <a:cubicBezTo>
                    <a:pt x="309" y="691"/>
                    <a:pt x="309" y="691"/>
                    <a:pt x="309" y="691"/>
                  </a:cubicBezTo>
                  <a:cubicBezTo>
                    <a:pt x="314" y="691"/>
                    <a:pt x="314" y="691"/>
                    <a:pt x="314" y="691"/>
                  </a:cubicBezTo>
                  <a:cubicBezTo>
                    <a:pt x="314" y="690"/>
                    <a:pt x="314" y="690"/>
                    <a:pt x="314" y="690"/>
                  </a:cubicBezTo>
                  <a:cubicBezTo>
                    <a:pt x="314" y="687"/>
                    <a:pt x="314" y="687"/>
                    <a:pt x="314" y="687"/>
                  </a:cubicBezTo>
                  <a:cubicBezTo>
                    <a:pt x="314" y="686"/>
                    <a:pt x="314" y="686"/>
                    <a:pt x="314" y="686"/>
                  </a:cubicBezTo>
                  <a:cubicBezTo>
                    <a:pt x="313" y="685"/>
                    <a:pt x="313" y="685"/>
                    <a:pt x="313" y="685"/>
                  </a:cubicBezTo>
                  <a:cubicBezTo>
                    <a:pt x="308" y="684"/>
                    <a:pt x="308" y="684"/>
                    <a:pt x="308" y="684"/>
                  </a:cubicBezTo>
                  <a:cubicBezTo>
                    <a:pt x="307" y="686"/>
                    <a:pt x="307" y="686"/>
                    <a:pt x="307" y="686"/>
                  </a:cubicBezTo>
                  <a:close/>
                  <a:moveTo>
                    <a:pt x="956" y="933"/>
                  </a:moveTo>
                  <a:cubicBezTo>
                    <a:pt x="956" y="934"/>
                    <a:pt x="956" y="934"/>
                    <a:pt x="956" y="934"/>
                  </a:cubicBezTo>
                  <a:cubicBezTo>
                    <a:pt x="955" y="935"/>
                    <a:pt x="955" y="935"/>
                    <a:pt x="955" y="935"/>
                  </a:cubicBezTo>
                  <a:cubicBezTo>
                    <a:pt x="954" y="935"/>
                    <a:pt x="954" y="935"/>
                    <a:pt x="954" y="935"/>
                  </a:cubicBezTo>
                  <a:cubicBezTo>
                    <a:pt x="953" y="937"/>
                    <a:pt x="953" y="937"/>
                    <a:pt x="953" y="937"/>
                  </a:cubicBezTo>
                  <a:cubicBezTo>
                    <a:pt x="953" y="939"/>
                    <a:pt x="953" y="939"/>
                    <a:pt x="953" y="939"/>
                  </a:cubicBezTo>
                  <a:cubicBezTo>
                    <a:pt x="954" y="941"/>
                    <a:pt x="954" y="941"/>
                    <a:pt x="954" y="941"/>
                  </a:cubicBezTo>
                  <a:cubicBezTo>
                    <a:pt x="954" y="943"/>
                    <a:pt x="954" y="943"/>
                    <a:pt x="954" y="943"/>
                  </a:cubicBezTo>
                  <a:cubicBezTo>
                    <a:pt x="956" y="943"/>
                    <a:pt x="956" y="943"/>
                    <a:pt x="956" y="943"/>
                  </a:cubicBezTo>
                  <a:cubicBezTo>
                    <a:pt x="957" y="942"/>
                    <a:pt x="957" y="942"/>
                    <a:pt x="957" y="942"/>
                  </a:cubicBezTo>
                  <a:cubicBezTo>
                    <a:pt x="959" y="942"/>
                    <a:pt x="959" y="942"/>
                    <a:pt x="959" y="942"/>
                  </a:cubicBezTo>
                  <a:cubicBezTo>
                    <a:pt x="960" y="941"/>
                    <a:pt x="960" y="941"/>
                    <a:pt x="960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59" y="939"/>
                    <a:pt x="959" y="939"/>
                    <a:pt x="959" y="939"/>
                  </a:cubicBezTo>
                  <a:cubicBezTo>
                    <a:pt x="959" y="938"/>
                    <a:pt x="959" y="938"/>
                    <a:pt x="959" y="938"/>
                  </a:cubicBezTo>
                  <a:cubicBezTo>
                    <a:pt x="960" y="936"/>
                    <a:pt x="960" y="936"/>
                    <a:pt x="960" y="936"/>
                  </a:cubicBezTo>
                  <a:cubicBezTo>
                    <a:pt x="960" y="935"/>
                    <a:pt x="960" y="935"/>
                    <a:pt x="960" y="935"/>
                  </a:cubicBezTo>
                  <a:cubicBezTo>
                    <a:pt x="960" y="933"/>
                    <a:pt x="960" y="933"/>
                    <a:pt x="960" y="933"/>
                  </a:cubicBezTo>
                  <a:cubicBezTo>
                    <a:pt x="959" y="932"/>
                    <a:pt x="959" y="932"/>
                    <a:pt x="959" y="932"/>
                  </a:cubicBezTo>
                  <a:cubicBezTo>
                    <a:pt x="958" y="932"/>
                    <a:pt x="958" y="932"/>
                    <a:pt x="958" y="932"/>
                  </a:cubicBezTo>
                  <a:cubicBezTo>
                    <a:pt x="956" y="933"/>
                    <a:pt x="956" y="933"/>
                    <a:pt x="956" y="933"/>
                  </a:cubicBezTo>
                  <a:close/>
                  <a:moveTo>
                    <a:pt x="712" y="92"/>
                  </a:moveTo>
                  <a:cubicBezTo>
                    <a:pt x="710" y="93"/>
                    <a:pt x="710" y="93"/>
                    <a:pt x="710" y="93"/>
                  </a:cubicBezTo>
                  <a:cubicBezTo>
                    <a:pt x="710" y="95"/>
                    <a:pt x="710" y="95"/>
                    <a:pt x="710" y="95"/>
                  </a:cubicBezTo>
                  <a:cubicBezTo>
                    <a:pt x="711" y="96"/>
                    <a:pt x="711" y="96"/>
                    <a:pt x="711" y="96"/>
                  </a:cubicBezTo>
                  <a:cubicBezTo>
                    <a:pt x="713" y="97"/>
                    <a:pt x="713" y="97"/>
                    <a:pt x="713" y="97"/>
                  </a:cubicBezTo>
                  <a:cubicBezTo>
                    <a:pt x="715" y="98"/>
                    <a:pt x="715" y="98"/>
                    <a:pt x="715" y="98"/>
                  </a:cubicBezTo>
                  <a:cubicBezTo>
                    <a:pt x="720" y="98"/>
                    <a:pt x="720" y="98"/>
                    <a:pt x="720" y="98"/>
                  </a:cubicBezTo>
                  <a:cubicBezTo>
                    <a:pt x="721" y="97"/>
                    <a:pt x="721" y="97"/>
                    <a:pt x="721" y="97"/>
                  </a:cubicBezTo>
                  <a:cubicBezTo>
                    <a:pt x="721" y="96"/>
                    <a:pt x="721" y="96"/>
                    <a:pt x="721" y="96"/>
                  </a:cubicBezTo>
                  <a:cubicBezTo>
                    <a:pt x="720" y="95"/>
                    <a:pt x="720" y="95"/>
                    <a:pt x="720" y="95"/>
                  </a:cubicBezTo>
                  <a:cubicBezTo>
                    <a:pt x="719" y="93"/>
                    <a:pt x="719" y="93"/>
                    <a:pt x="719" y="93"/>
                  </a:cubicBezTo>
                  <a:cubicBezTo>
                    <a:pt x="718" y="92"/>
                    <a:pt x="718" y="92"/>
                    <a:pt x="718" y="92"/>
                  </a:cubicBezTo>
                  <a:cubicBezTo>
                    <a:pt x="716" y="91"/>
                    <a:pt x="716" y="91"/>
                    <a:pt x="716" y="91"/>
                  </a:cubicBezTo>
                  <a:cubicBezTo>
                    <a:pt x="713" y="91"/>
                    <a:pt x="713" y="91"/>
                    <a:pt x="713" y="91"/>
                  </a:cubicBezTo>
                  <a:cubicBezTo>
                    <a:pt x="712" y="92"/>
                    <a:pt x="712" y="92"/>
                    <a:pt x="712" y="92"/>
                  </a:cubicBezTo>
                  <a:close/>
                  <a:moveTo>
                    <a:pt x="71" y="644"/>
                  </a:moveTo>
                  <a:cubicBezTo>
                    <a:pt x="71" y="644"/>
                    <a:pt x="71" y="644"/>
                    <a:pt x="71" y="644"/>
                  </a:cubicBezTo>
                  <a:cubicBezTo>
                    <a:pt x="71" y="647"/>
                    <a:pt x="71" y="647"/>
                    <a:pt x="71" y="647"/>
                  </a:cubicBezTo>
                  <a:cubicBezTo>
                    <a:pt x="70" y="649"/>
                    <a:pt x="70" y="649"/>
                    <a:pt x="70" y="649"/>
                  </a:cubicBezTo>
                  <a:cubicBezTo>
                    <a:pt x="70" y="652"/>
                    <a:pt x="70" y="652"/>
                    <a:pt x="70" y="652"/>
                  </a:cubicBezTo>
                  <a:cubicBezTo>
                    <a:pt x="71" y="654"/>
                    <a:pt x="71" y="654"/>
                    <a:pt x="71" y="654"/>
                  </a:cubicBezTo>
                  <a:cubicBezTo>
                    <a:pt x="72" y="654"/>
                    <a:pt x="72" y="654"/>
                    <a:pt x="72" y="654"/>
                  </a:cubicBezTo>
                  <a:cubicBezTo>
                    <a:pt x="73" y="653"/>
                    <a:pt x="73" y="653"/>
                    <a:pt x="73" y="653"/>
                  </a:cubicBezTo>
                  <a:cubicBezTo>
                    <a:pt x="73" y="658"/>
                    <a:pt x="73" y="658"/>
                    <a:pt x="73" y="658"/>
                  </a:cubicBezTo>
                  <a:cubicBezTo>
                    <a:pt x="73" y="660"/>
                    <a:pt x="73" y="660"/>
                    <a:pt x="73" y="660"/>
                  </a:cubicBezTo>
                  <a:cubicBezTo>
                    <a:pt x="74" y="661"/>
                    <a:pt x="74" y="661"/>
                    <a:pt x="74" y="661"/>
                  </a:cubicBezTo>
                  <a:cubicBezTo>
                    <a:pt x="74" y="663"/>
                    <a:pt x="74" y="663"/>
                    <a:pt x="74" y="663"/>
                  </a:cubicBezTo>
                  <a:cubicBezTo>
                    <a:pt x="75" y="663"/>
                    <a:pt x="75" y="663"/>
                    <a:pt x="75" y="663"/>
                  </a:cubicBezTo>
                  <a:cubicBezTo>
                    <a:pt x="75" y="667"/>
                    <a:pt x="75" y="667"/>
                    <a:pt x="75" y="667"/>
                  </a:cubicBezTo>
                  <a:cubicBezTo>
                    <a:pt x="75" y="669"/>
                    <a:pt x="75" y="669"/>
                    <a:pt x="75" y="669"/>
                  </a:cubicBezTo>
                  <a:cubicBezTo>
                    <a:pt x="76" y="671"/>
                    <a:pt x="76" y="671"/>
                    <a:pt x="76" y="671"/>
                  </a:cubicBezTo>
                  <a:cubicBezTo>
                    <a:pt x="76" y="672"/>
                    <a:pt x="76" y="672"/>
                    <a:pt x="76" y="672"/>
                  </a:cubicBezTo>
                  <a:cubicBezTo>
                    <a:pt x="76" y="673"/>
                    <a:pt x="76" y="673"/>
                    <a:pt x="76" y="673"/>
                  </a:cubicBezTo>
                  <a:cubicBezTo>
                    <a:pt x="76" y="675"/>
                    <a:pt x="76" y="675"/>
                    <a:pt x="76" y="675"/>
                  </a:cubicBezTo>
                  <a:cubicBezTo>
                    <a:pt x="77" y="676"/>
                    <a:pt x="77" y="676"/>
                    <a:pt x="77" y="676"/>
                  </a:cubicBezTo>
                  <a:cubicBezTo>
                    <a:pt x="77" y="679"/>
                    <a:pt x="77" y="679"/>
                    <a:pt x="77" y="679"/>
                  </a:cubicBezTo>
                  <a:cubicBezTo>
                    <a:pt x="78" y="680"/>
                    <a:pt x="78" y="680"/>
                    <a:pt x="78" y="680"/>
                  </a:cubicBezTo>
                  <a:cubicBezTo>
                    <a:pt x="78" y="682"/>
                    <a:pt x="78" y="682"/>
                    <a:pt x="78" y="682"/>
                  </a:cubicBezTo>
                  <a:cubicBezTo>
                    <a:pt x="78" y="685"/>
                    <a:pt x="78" y="685"/>
                    <a:pt x="78" y="685"/>
                  </a:cubicBezTo>
                  <a:cubicBezTo>
                    <a:pt x="78" y="687"/>
                    <a:pt x="78" y="687"/>
                    <a:pt x="78" y="687"/>
                  </a:cubicBezTo>
                  <a:cubicBezTo>
                    <a:pt x="78" y="688"/>
                    <a:pt x="78" y="688"/>
                    <a:pt x="78" y="688"/>
                  </a:cubicBezTo>
                  <a:cubicBezTo>
                    <a:pt x="78" y="692"/>
                    <a:pt x="78" y="692"/>
                    <a:pt x="78" y="692"/>
                  </a:cubicBezTo>
                  <a:cubicBezTo>
                    <a:pt x="79" y="693"/>
                    <a:pt x="79" y="693"/>
                    <a:pt x="79" y="693"/>
                  </a:cubicBezTo>
                  <a:cubicBezTo>
                    <a:pt x="79" y="695"/>
                    <a:pt x="79" y="695"/>
                    <a:pt x="79" y="695"/>
                  </a:cubicBezTo>
                  <a:cubicBezTo>
                    <a:pt x="78" y="698"/>
                    <a:pt x="78" y="698"/>
                    <a:pt x="78" y="698"/>
                  </a:cubicBezTo>
                  <a:cubicBezTo>
                    <a:pt x="77" y="698"/>
                    <a:pt x="77" y="698"/>
                    <a:pt x="77" y="698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78" y="701"/>
                    <a:pt x="78" y="701"/>
                    <a:pt x="78" y="701"/>
                  </a:cubicBezTo>
                  <a:cubicBezTo>
                    <a:pt x="78" y="703"/>
                    <a:pt x="78" y="703"/>
                    <a:pt x="78" y="703"/>
                  </a:cubicBezTo>
                  <a:cubicBezTo>
                    <a:pt x="78" y="704"/>
                    <a:pt x="78" y="704"/>
                    <a:pt x="78" y="704"/>
                  </a:cubicBezTo>
                  <a:cubicBezTo>
                    <a:pt x="81" y="704"/>
                    <a:pt x="81" y="704"/>
                    <a:pt x="81" y="704"/>
                  </a:cubicBezTo>
                  <a:cubicBezTo>
                    <a:pt x="81" y="700"/>
                    <a:pt x="81" y="700"/>
                    <a:pt x="81" y="700"/>
                  </a:cubicBezTo>
                  <a:cubicBezTo>
                    <a:pt x="82" y="700"/>
                    <a:pt x="82" y="700"/>
                    <a:pt x="82" y="700"/>
                  </a:cubicBezTo>
                  <a:cubicBezTo>
                    <a:pt x="82" y="699"/>
                    <a:pt x="82" y="699"/>
                    <a:pt x="82" y="699"/>
                  </a:cubicBezTo>
                  <a:cubicBezTo>
                    <a:pt x="81" y="697"/>
                    <a:pt x="81" y="697"/>
                    <a:pt x="81" y="697"/>
                  </a:cubicBezTo>
                  <a:cubicBezTo>
                    <a:pt x="81" y="696"/>
                    <a:pt x="81" y="696"/>
                    <a:pt x="81" y="696"/>
                  </a:cubicBezTo>
                  <a:cubicBezTo>
                    <a:pt x="81" y="694"/>
                    <a:pt x="81" y="694"/>
                    <a:pt x="81" y="694"/>
                  </a:cubicBezTo>
                  <a:cubicBezTo>
                    <a:pt x="81" y="693"/>
                    <a:pt x="81" y="693"/>
                    <a:pt x="81" y="693"/>
                  </a:cubicBezTo>
                  <a:cubicBezTo>
                    <a:pt x="81" y="692"/>
                    <a:pt x="81" y="692"/>
                    <a:pt x="81" y="692"/>
                  </a:cubicBezTo>
                  <a:cubicBezTo>
                    <a:pt x="82" y="688"/>
                    <a:pt x="82" y="688"/>
                    <a:pt x="82" y="688"/>
                  </a:cubicBezTo>
                  <a:cubicBezTo>
                    <a:pt x="82" y="684"/>
                    <a:pt x="82" y="684"/>
                    <a:pt x="82" y="684"/>
                  </a:cubicBezTo>
                  <a:cubicBezTo>
                    <a:pt x="81" y="683"/>
                    <a:pt x="81" y="683"/>
                    <a:pt x="81" y="683"/>
                  </a:cubicBezTo>
                  <a:cubicBezTo>
                    <a:pt x="81" y="681"/>
                    <a:pt x="81" y="681"/>
                    <a:pt x="81" y="681"/>
                  </a:cubicBezTo>
                  <a:cubicBezTo>
                    <a:pt x="81" y="680"/>
                    <a:pt x="81" y="680"/>
                    <a:pt x="81" y="680"/>
                  </a:cubicBezTo>
                  <a:cubicBezTo>
                    <a:pt x="81" y="677"/>
                    <a:pt x="81" y="677"/>
                    <a:pt x="81" y="677"/>
                  </a:cubicBezTo>
                  <a:cubicBezTo>
                    <a:pt x="81" y="675"/>
                    <a:pt x="81" y="675"/>
                    <a:pt x="81" y="675"/>
                  </a:cubicBezTo>
                  <a:cubicBezTo>
                    <a:pt x="80" y="673"/>
                    <a:pt x="80" y="673"/>
                    <a:pt x="80" y="673"/>
                  </a:cubicBezTo>
                  <a:cubicBezTo>
                    <a:pt x="80" y="672"/>
                    <a:pt x="80" y="672"/>
                    <a:pt x="80" y="672"/>
                  </a:cubicBezTo>
                  <a:cubicBezTo>
                    <a:pt x="79" y="671"/>
                    <a:pt x="79" y="671"/>
                    <a:pt x="79" y="671"/>
                  </a:cubicBezTo>
                  <a:cubicBezTo>
                    <a:pt x="78" y="669"/>
                    <a:pt x="78" y="669"/>
                    <a:pt x="78" y="669"/>
                  </a:cubicBezTo>
                  <a:cubicBezTo>
                    <a:pt x="78" y="667"/>
                    <a:pt x="78" y="667"/>
                    <a:pt x="78" y="667"/>
                  </a:cubicBezTo>
                  <a:cubicBezTo>
                    <a:pt x="78" y="665"/>
                    <a:pt x="78" y="665"/>
                    <a:pt x="78" y="665"/>
                  </a:cubicBezTo>
                  <a:cubicBezTo>
                    <a:pt x="78" y="664"/>
                    <a:pt x="78" y="664"/>
                    <a:pt x="78" y="664"/>
                  </a:cubicBezTo>
                  <a:cubicBezTo>
                    <a:pt x="78" y="663"/>
                    <a:pt x="78" y="663"/>
                    <a:pt x="78" y="663"/>
                  </a:cubicBezTo>
                  <a:cubicBezTo>
                    <a:pt x="78" y="659"/>
                    <a:pt x="78" y="659"/>
                    <a:pt x="78" y="659"/>
                  </a:cubicBezTo>
                  <a:cubicBezTo>
                    <a:pt x="78" y="657"/>
                    <a:pt x="78" y="657"/>
                    <a:pt x="78" y="657"/>
                  </a:cubicBezTo>
                  <a:cubicBezTo>
                    <a:pt x="78" y="655"/>
                    <a:pt x="78" y="655"/>
                    <a:pt x="78" y="655"/>
                  </a:cubicBezTo>
                  <a:cubicBezTo>
                    <a:pt x="77" y="653"/>
                    <a:pt x="77" y="653"/>
                    <a:pt x="77" y="653"/>
                  </a:cubicBezTo>
                  <a:cubicBezTo>
                    <a:pt x="77" y="652"/>
                    <a:pt x="77" y="652"/>
                    <a:pt x="77" y="652"/>
                  </a:cubicBezTo>
                  <a:cubicBezTo>
                    <a:pt x="76" y="651"/>
                    <a:pt x="76" y="651"/>
                    <a:pt x="76" y="651"/>
                  </a:cubicBezTo>
                  <a:cubicBezTo>
                    <a:pt x="75" y="651"/>
                    <a:pt x="75" y="651"/>
                    <a:pt x="75" y="651"/>
                  </a:cubicBezTo>
                  <a:cubicBezTo>
                    <a:pt x="73" y="653"/>
                    <a:pt x="73" y="653"/>
                    <a:pt x="73" y="653"/>
                  </a:cubicBezTo>
                  <a:cubicBezTo>
                    <a:pt x="73" y="653"/>
                    <a:pt x="73" y="653"/>
                    <a:pt x="73" y="653"/>
                  </a:cubicBezTo>
                  <a:cubicBezTo>
                    <a:pt x="73" y="651"/>
                    <a:pt x="73" y="651"/>
                    <a:pt x="73" y="651"/>
                  </a:cubicBezTo>
                  <a:cubicBezTo>
                    <a:pt x="73" y="650"/>
                    <a:pt x="73" y="650"/>
                    <a:pt x="73" y="650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47"/>
                    <a:pt x="75" y="647"/>
                    <a:pt x="75" y="647"/>
                  </a:cubicBezTo>
                  <a:cubicBezTo>
                    <a:pt x="74" y="646"/>
                    <a:pt x="74" y="646"/>
                    <a:pt x="74" y="646"/>
                  </a:cubicBezTo>
                  <a:cubicBezTo>
                    <a:pt x="74" y="644"/>
                    <a:pt x="74" y="644"/>
                    <a:pt x="74" y="644"/>
                  </a:cubicBezTo>
                  <a:cubicBezTo>
                    <a:pt x="74" y="642"/>
                    <a:pt x="74" y="642"/>
                    <a:pt x="74" y="642"/>
                  </a:cubicBezTo>
                  <a:cubicBezTo>
                    <a:pt x="74" y="639"/>
                    <a:pt x="74" y="639"/>
                    <a:pt x="74" y="639"/>
                  </a:cubicBezTo>
                  <a:cubicBezTo>
                    <a:pt x="73" y="638"/>
                    <a:pt x="73" y="638"/>
                    <a:pt x="73" y="638"/>
                  </a:cubicBezTo>
                  <a:cubicBezTo>
                    <a:pt x="71" y="638"/>
                    <a:pt x="71" y="638"/>
                    <a:pt x="71" y="638"/>
                  </a:cubicBezTo>
                  <a:cubicBezTo>
                    <a:pt x="71" y="644"/>
                    <a:pt x="71" y="644"/>
                    <a:pt x="71" y="644"/>
                  </a:cubicBezTo>
                  <a:close/>
                  <a:moveTo>
                    <a:pt x="852" y="41"/>
                  </a:moveTo>
                  <a:cubicBezTo>
                    <a:pt x="854" y="42"/>
                    <a:pt x="854" y="42"/>
                    <a:pt x="854" y="42"/>
                  </a:cubicBezTo>
                  <a:cubicBezTo>
                    <a:pt x="855" y="43"/>
                    <a:pt x="855" y="43"/>
                    <a:pt x="855" y="43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8" y="44"/>
                    <a:pt x="858" y="44"/>
                    <a:pt x="858" y="44"/>
                  </a:cubicBezTo>
                  <a:cubicBezTo>
                    <a:pt x="860" y="45"/>
                    <a:pt x="860" y="45"/>
                    <a:pt x="860" y="45"/>
                  </a:cubicBezTo>
                  <a:cubicBezTo>
                    <a:pt x="865" y="45"/>
                    <a:pt x="865" y="45"/>
                    <a:pt x="865" y="45"/>
                  </a:cubicBezTo>
                  <a:cubicBezTo>
                    <a:pt x="868" y="44"/>
                    <a:pt x="868" y="44"/>
                    <a:pt x="868" y="44"/>
                  </a:cubicBezTo>
                  <a:cubicBezTo>
                    <a:pt x="868" y="43"/>
                    <a:pt x="868" y="43"/>
                    <a:pt x="868" y="43"/>
                  </a:cubicBezTo>
                  <a:cubicBezTo>
                    <a:pt x="867" y="42"/>
                    <a:pt x="867" y="42"/>
                    <a:pt x="867" y="42"/>
                  </a:cubicBezTo>
                  <a:cubicBezTo>
                    <a:pt x="866" y="41"/>
                    <a:pt x="866" y="41"/>
                    <a:pt x="866" y="41"/>
                  </a:cubicBezTo>
                  <a:cubicBezTo>
                    <a:pt x="864" y="40"/>
                    <a:pt x="864" y="40"/>
                    <a:pt x="864" y="40"/>
                  </a:cubicBezTo>
                  <a:cubicBezTo>
                    <a:pt x="860" y="40"/>
                    <a:pt x="860" y="40"/>
                    <a:pt x="860" y="40"/>
                  </a:cubicBezTo>
                  <a:cubicBezTo>
                    <a:pt x="859" y="39"/>
                    <a:pt x="859" y="39"/>
                    <a:pt x="859" y="39"/>
                  </a:cubicBezTo>
                  <a:cubicBezTo>
                    <a:pt x="856" y="38"/>
                    <a:pt x="856" y="38"/>
                    <a:pt x="856" y="38"/>
                  </a:cubicBezTo>
                  <a:cubicBezTo>
                    <a:pt x="852" y="38"/>
                    <a:pt x="852" y="38"/>
                    <a:pt x="852" y="38"/>
                  </a:cubicBezTo>
                  <a:cubicBezTo>
                    <a:pt x="852" y="41"/>
                    <a:pt x="852" y="41"/>
                    <a:pt x="852" y="41"/>
                  </a:cubicBezTo>
                  <a:close/>
                  <a:moveTo>
                    <a:pt x="550" y="90"/>
                  </a:moveTo>
                  <a:cubicBezTo>
                    <a:pt x="548" y="91"/>
                    <a:pt x="548" y="91"/>
                    <a:pt x="548" y="91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5" y="94"/>
                    <a:pt x="545" y="94"/>
                    <a:pt x="545" y="94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4" y="97"/>
                    <a:pt x="544" y="97"/>
                    <a:pt x="544" y="97"/>
                  </a:cubicBezTo>
                  <a:cubicBezTo>
                    <a:pt x="546" y="99"/>
                    <a:pt x="546" y="99"/>
                    <a:pt x="546" y="99"/>
                  </a:cubicBezTo>
                  <a:cubicBezTo>
                    <a:pt x="551" y="99"/>
                    <a:pt x="551" y="99"/>
                    <a:pt x="551" y="99"/>
                  </a:cubicBezTo>
                  <a:cubicBezTo>
                    <a:pt x="552" y="97"/>
                    <a:pt x="552" y="97"/>
                    <a:pt x="552" y="97"/>
                  </a:cubicBezTo>
                  <a:cubicBezTo>
                    <a:pt x="552" y="96"/>
                    <a:pt x="552" y="96"/>
                    <a:pt x="552" y="96"/>
                  </a:cubicBezTo>
                  <a:cubicBezTo>
                    <a:pt x="552" y="92"/>
                    <a:pt x="552" y="93"/>
                    <a:pt x="554" y="92"/>
                  </a:cubicBezTo>
                  <a:cubicBezTo>
                    <a:pt x="555" y="91"/>
                    <a:pt x="555" y="91"/>
                    <a:pt x="555" y="91"/>
                  </a:cubicBezTo>
                  <a:cubicBezTo>
                    <a:pt x="555" y="89"/>
                    <a:pt x="555" y="89"/>
                    <a:pt x="555" y="89"/>
                  </a:cubicBezTo>
                  <a:cubicBezTo>
                    <a:pt x="551" y="89"/>
                    <a:pt x="551" y="89"/>
                    <a:pt x="551" y="89"/>
                  </a:cubicBezTo>
                  <a:cubicBezTo>
                    <a:pt x="550" y="90"/>
                    <a:pt x="550" y="90"/>
                    <a:pt x="550" y="90"/>
                  </a:cubicBezTo>
                  <a:close/>
                  <a:moveTo>
                    <a:pt x="508" y="119"/>
                  </a:moveTo>
                  <a:cubicBezTo>
                    <a:pt x="507" y="120"/>
                    <a:pt x="507" y="120"/>
                    <a:pt x="507" y="120"/>
                  </a:cubicBezTo>
                  <a:cubicBezTo>
                    <a:pt x="507" y="121"/>
                    <a:pt x="507" y="121"/>
                    <a:pt x="507" y="121"/>
                  </a:cubicBezTo>
                  <a:cubicBezTo>
                    <a:pt x="509" y="120"/>
                    <a:pt x="509" y="120"/>
                    <a:pt x="509" y="120"/>
                  </a:cubicBezTo>
                  <a:cubicBezTo>
                    <a:pt x="509" y="120"/>
                    <a:pt x="509" y="120"/>
                    <a:pt x="509" y="120"/>
                  </a:cubicBezTo>
                  <a:cubicBezTo>
                    <a:pt x="508" y="119"/>
                    <a:pt x="508" y="119"/>
                    <a:pt x="508" y="119"/>
                  </a:cubicBezTo>
                  <a:cubicBezTo>
                    <a:pt x="508" y="119"/>
                    <a:pt x="508" y="119"/>
                    <a:pt x="508" y="119"/>
                  </a:cubicBezTo>
                  <a:close/>
                  <a:moveTo>
                    <a:pt x="513" y="116"/>
                  </a:moveTo>
                  <a:cubicBezTo>
                    <a:pt x="512" y="116"/>
                    <a:pt x="512" y="116"/>
                    <a:pt x="512" y="116"/>
                  </a:cubicBezTo>
                  <a:cubicBezTo>
                    <a:pt x="510" y="116"/>
                    <a:pt x="510" y="116"/>
                    <a:pt x="510" y="116"/>
                  </a:cubicBezTo>
                  <a:cubicBezTo>
                    <a:pt x="509" y="116"/>
                    <a:pt x="509" y="116"/>
                    <a:pt x="509" y="116"/>
                  </a:cubicBezTo>
                  <a:cubicBezTo>
                    <a:pt x="510" y="116"/>
                    <a:pt x="510" y="116"/>
                    <a:pt x="510" y="116"/>
                  </a:cubicBezTo>
                  <a:cubicBezTo>
                    <a:pt x="510" y="115"/>
                    <a:pt x="510" y="115"/>
                    <a:pt x="510" y="115"/>
                  </a:cubicBezTo>
                  <a:cubicBezTo>
                    <a:pt x="509" y="114"/>
                    <a:pt x="509" y="114"/>
                    <a:pt x="509" y="114"/>
                  </a:cubicBezTo>
                  <a:cubicBezTo>
                    <a:pt x="506" y="114"/>
                    <a:pt x="506" y="114"/>
                    <a:pt x="506" y="114"/>
                  </a:cubicBezTo>
                  <a:cubicBezTo>
                    <a:pt x="504" y="115"/>
                    <a:pt x="504" y="115"/>
                    <a:pt x="504" y="115"/>
                  </a:cubicBezTo>
                  <a:cubicBezTo>
                    <a:pt x="502" y="116"/>
                    <a:pt x="502" y="116"/>
                    <a:pt x="502" y="116"/>
                  </a:cubicBezTo>
                  <a:cubicBezTo>
                    <a:pt x="500" y="117"/>
                    <a:pt x="500" y="117"/>
                    <a:pt x="500" y="117"/>
                  </a:cubicBezTo>
                  <a:cubicBezTo>
                    <a:pt x="499" y="118"/>
                    <a:pt x="499" y="118"/>
                    <a:pt x="499" y="118"/>
                  </a:cubicBezTo>
                  <a:cubicBezTo>
                    <a:pt x="498" y="120"/>
                    <a:pt x="498" y="120"/>
                    <a:pt x="498" y="120"/>
                  </a:cubicBezTo>
                  <a:cubicBezTo>
                    <a:pt x="495" y="122"/>
                    <a:pt x="495" y="122"/>
                    <a:pt x="495" y="122"/>
                  </a:cubicBezTo>
                  <a:cubicBezTo>
                    <a:pt x="494" y="123"/>
                    <a:pt x="494" y="123"/>
                    <a:pt x="494" y="123"/>
                  </a:cubicBezTo>
                  <a:cubicBezTo>
                    <a:pt x="494" y="126"/>
                    <a:pt x="494" y="126"/>
                    <a:pt x="494" y="126"/>
                  </a:cubicBezTo>
                  <a:cubicBezTo>
                    <a:pt x="494" y="127"/>
                    <a:pt x="494" y="127"/>
                    <a:pt x="494" y="127"/>
                  </a:cubicBezTo>
                  <a:cubicBezTo>
                    <a:pt x="494" y="128"/>
                    <a:pt x="494" y="128"/>
                    <a:pt x="494" y="128"/>
                  </a:cubicBezTo>
                  <a:cubicBezTo>
                    <a:pt x="493" y="129"/>
                    <a:pt x="493" y="129"/>
                    <a:pt x="493" y="129"/>
                  </a:cubicBezTo>
                  <a:cubicBezTo>
                    <a:pt x="493" y="132"/>
                    <a:pt x="493" y="132"/>
                    <a:pt x="493" y="132"/>
                  </a:cubicBezTo>
                  <a:cubicBezTo>
                    <a:pt x="497" y="132"/>
                    <a:pt x="497" y="132"/>
                    <a:pt x="497" y="132"/>
                  </a:cubicBezTo>
                  <a:cubicBezTo>
                    <a:pt x="498" y="130"/>
                    <a:pt x="498" y="130"/>
                    <a:pt x="498" y="130"/>
                  </a:cubicBezTo>
                  <a:cubicBezTo>
                    <a:pt x="499" y="128"/>
                    <a:pt x="499" y="128"/>
                    <a:pt x="499" y="128"/>
                  </a:cubicBezTo>
                  <a:cubicBezTo>
                    <a:pt x="500" y="128"/>
                    <a:pt x="500" y="128"/>
                    <a:pt x="500" y="128"/>
                  </a:cubicBezTo>
                  <a:cubicBezTo>
                    <a:pt x="501" y="130"/>
                    <a:pt x="501" y="130"/>
                    <a:pt x="501" y="130"/>
                  </a:cubicBezTo>
                  <a:cubicBezTo>
                    <a:pt x="499" y="132"/>
                    <a:pt x="499" y="132"/>
                    <a:pt x="499" y="132"/>
                  </a:cubicBezTo>
                  <a:cubicBezTo>
                    <a:pt x="497" y="133"/>
                    <a:pt x="497" y="133"/>
                    <a:pt x="497" y="133"/>
                  </a:cubicBezTo>
                  <a:cubicBezTo>
                    <a:pt x="496" y="134"/>
                    <a:pt x="496" y="134"/>
                    <a:pt x="496" y="134"/>
                  </a:cubicBezTo>
                  <a:cubicBezTo>
                    <a:pt x="495" y="135"/>
                    <a:pt x="495" y="135"/>
                    <a:pt x="495" y="135"/>
                  </a:cubicBezTo>
                  <a:cubicBezTo>
                    <a:pt x="495" y="136"/>
                    <a:pt x="495" y="136"/>
                    <a:pt x="495" y="136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8" y="137"/>
                    <a:pt x="498" y="137"/>
                    <a:pt x="498" y="137"/>
                  </a:cubicBezTo>
                  <a:cubicBezTo>
                    <a:pt x="500" y="136"/>
                    <a:pt x="500" y="136"/>
                    <a:pt x="500" y="136"/>
                  </a:cubicBezTo>
                  <a:cubicBezTo>
                    <a:pt x="501" y="136"/>
                    <a:pt x="501" y="136"/>
                    <a:pt x="501" y="136"/>
                  </a:cubicBezTo>
                  <a:cubicBezTo>
                    <a:pt x="501" y="139"/>
                    <a:pt x="501" y="139"/>
                    <a:pt x="501" y="139"/>
                  </a:cubicBezTo>
                  <a:cubicBezTo>
                    <a:pt x="499" y="140"/>
                    <a:pt x="499" y="140"/>
                    <a:pt x="499" y="140"/>
                  </a:cubicBezTo>
                  <a:cubicBezTo>
                    <a:pt x="498" y="141"/>
                    <a:pt x="498" y="141"/>
                    <a:pt x="498" y="141"/>
                  </a:cubicBezTo>
                  <a:cubicBezTo>
                    <a:pt x="498" y="142"/>
                    <a:pt x="498" y="142"/>
                    <a:pt x="498" y="142"/>
                  </a:cubicBezTo>
                  <a:cubicBezTo>
                    <a:pt x="498" y="144"/>
                    <a:pt x="498" y="144"/>
                    <a:pt x="498" y="144"/>
                  </a:cubicBezTo>
                  <a:cubicBezTo>
                    <a:pt x="500" y="145"/>
                    <a:pt x="500" y="145"/>
                    <a:pt x="500" y="145"/>
                  </a:cubicBezTo>
                  <a:cubicBezTo>
                    <a:pt x="503" y="145"/>
                    <a:pt x="503" y="145"/>
                    <a:pt x="503" y="145"/>
                  </a:cubicBezTo>
                  <a:cubicBezTo>
                    <a:pt x="503" y="147"/>
                    <a:pt x="503" y="147"/>
                    <a:pt x="503" y="147"/>
                  </a:cubicBezTo>
                  <a:cubicBezTo>
                    <a:pt x="496" y="146"/>
                    <a:pt x="496" y="146"/>
                    <a:pt x="496" y="146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91" y="145"/>
                    <a:pt x="491" y="145"/>
                    <a:pt x="491" y="145"/>
                  </a:cubicBezTo>
                  <a:cubicBezTo>
                    <a:pt x="487" y="146"/>
                    <a:pt x="487" y="146"/>
                    <a:pt x="487" y="146"/>
                  </a:cubicBezTo>
                  <a:cubicBezTo>
                    <a:pt x="485" y="147"/>
                    <a:pt x="485" y="147"/>
                    <a:pt x="485" y="147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1" y="149"/>
                    <a:pt x="481" y="149"/>
                    <a:pt x="481" y="149"/>
                  </a:cubicBezTo>
                  <a:cubicBezTo>
                    <a:pt x="480" y="151"/>
                    <a:pt x="480" y="151"/>
                    <a:pt x="480" y="151"/>
                  </a:cubicBezTo>
                  <a:cubicBezTo>
                    <a:pt x="479" y="152"/>
                    <a:pt x="479" y="152"/>
                    <a:pt x="479" y="152"/>
                  </a:cubicBezTo>
                  <a:cubicBezTo>
                    <a:pt x="478" y="152"/>
                    <a:pt x="478" y="152"/>
                    <a:pt x="478" y="152"/>
                  </a:cubicBezTo>
                  <a:cubicBezTo>
                    <a:pt x="478" y="156"/>
                    <a:pt x="478" y="156"/>
                    <a:pt x="478" y="156"/>
                  </a:cubicBezTo>
                  <a:cubicBezTo>
                    <a:pt x="466" y="157"/>
                    <a:pt x="466" y="157"/>
                    <a:pt x="466" y="157"/>
                  </a:cubicBezTo>
                  <a:cubicBezTo>
                    <a:pt x="465" y="158"/>
                    <a:pt x="465" y="158"/>
                    <a:pt x="465" y="158"/>
                  </a:cubicBezTo>
                  <a:cubicBezTo>
                    <a:pt x="464" y="160"/>
                    <a:pt x="464" y="160"/>
                    <a:pt x="464" y="160"/>
                  </a:cubicBezTo>
                  <a:cubicBezTo>
                    <a:pt x="463" y="160"/>
                    <a:pt x="463" y="160"/>
                    <a:pt x="463" y="160"/>
                  </a:cubicBezTo>
                  <a:cubicBezTo>
                    <a:pt x="463" y="163"/>
                    <a:pt x="463" y="163"/>
                    <a:pt x="463" y="163"/>
                  </a:cubicBezTo>
                  <a:cubicBezTo>
                    <a:pt x="464" y="164"/>
                    <a:pt x="464" y="164"/>
                    <a:pt x="464" y="164"/>
                  </a:cubicBezTo>
                  <a:cubicBezTo>
                    <a:pt x="463" y="165"/>
                    <a:pt x="463" y="165"/>
                    <a:pt x="463" y="165"/>
                  </a:cubicBezTo>
                  <a:cubicBezTo>
                    <a:pt x="462" y="168"/>
                    <a:pt x="462" y="168"/>
                    <a:pt x="462" y="168"/>
                  </a:cubicBezTo>
                  <a:cubicBezTo>
                    <a:pt x="462" y="169"/>
                    <a:pt x="462" y="169"/>
                    <a:pt x="462" y="169"/>
                  </a:cubicBezTo>
                  <a:cubicBezTo>
                    <a:pt x="463" y="170"/>
                    <a:pt x="463" y="170"/>
                    <a:pt x="463" y="170"/>
                  </a:cubicBezTo>
                  <a:cubicBezTo>
                    <a:pt x="465" y="170"/>
                    <a:pt x="465" y="170"/>
                    <a:pt x="465" y="170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6" y="173"/>
                    <a:pt x="466" y="173"/>
                    <a:pt x="466" y="173"/>
                  </a:cubicBezTo>
                  <a:cubicBezTo>
                    <a:pt x="465" y="175"/>
                    <a:pt x="465" y="175"/>
                    <a:pt x="465" y="175"/>
                  </a:cubicBezTo>
                  <a:cubicBezTo>
                    <a:pt x="463" y="176"/>
                    <a:pt x="463" y="176"/>
                    <a:pt x="463" y="176"/>
                  </a:cubicBezTo>
                  <a:cubicBezTo>
                    <a:pt x="462" y="177"/>
                    <a:pt x="462" y="177"/>
                    <a:pt x="462" y="177"/>
                  </a:cubicBezTo>
                  <a:cubicBezTo>
                    <a:pt x="461" y="179"/>
                    <a:pt x="461" y="179"/>
                    <a:pt x="461" y="179"/>
                  </a:cubicBezTo>
                  <a:cubicBezTo>
                    <a:pt x="459" y="180"/>
                    <a:pt x="459" y="180"/>
                    <a:pt x="459" y="180"/>
                  </a:cubicBezTo>
                  <a:cubicBezTo>
                    <a:pt x="456" y="181"/>
                    <a:pt x="456" y="181"/>
                    <a:pt x="456" y="181"/>
                  </a:cubicBezTo>
                  <a:cubicBezTo>
                    <a:pt x="455" y="184"/>
                    <a:pt x="455" y="184"/>
                    <a:pt x="455" y="184"/>
                  </a:cubicBezTo>
                  <a:cubicBezTo>
                    <a:pt x="455" y="185"/>
                    <a:pt x="455" y="185"/>
                    <a:pt x="455" y="185"/>
                  </a:cubicBezTo>
                  <a:cubicBezTo>
                    <a:pt x="456" y="189"/>
                    <a:pt x="456" y="189"/>
                    <a:pt x="456" y="189"/>
                  </a:cubicBezTo>
                  <a:cubicBezTo>
                    <a:pt x="456" y="190"/>
                    <a:pt x="456" y="190"/>
                    <a:pt x="456" y="190"/>
                  </a:cubicBezTo>
                  <a:cubicBezTo>
                    <a:pt x="456" y="191"/>
                    <a:pt x="456" y="191"/>
                    <a:pt x="456" y="191"/>
                  </a:cubicBezTo>
                  <a:cubicBezTo>
                    <a:pt x="458" y="192"/>
                    <a:pt x="458" y="192"/>
                    <a:pt x="458" y="192"/>
                  </a:cubicBezTo>
                  <a:cubicBezTo>
                    <a:pt x="460" y="193"/>
                    <a:pt x="460" y="193"/>
                    <a:pt x="460" y="193"/>
                  </a:cubicBezTo>
                  <a:cubicBezTo>
                    <a:pt x="464" y="193"/>
                    <a:pt x="464" y="193"/>
                    <a:pt x="464" y="193"/>
                  </a:cubicBezTo>
                  <a:cubicBezTo>
                    <a:pt x="469" y="193"/>
                    <a:pt x="469" y="193"/>
                    <a:pt x="469" y="193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4" y="192"/>
                    <a:pt x="474" y="192"/>
                    <a:pt x="474" y="192"/>
                  </a:cubicBezTo>
                  <a:cubicBezTo>
                    <a:pt x="475" y="191"/>
                    <a:pt x="475" y="191"/>
                    <a:pt x="475" y="191"/>
                  </a:cubicBezTo>
                  <a:cubicBezTo>
                    <a:pt x="476" y="190"/>
                    <a:pt x="476" y="190"/>
                    <a:pt x="476" y="190"/>
                  </a:cubicBezTo>
                  <a:cubicBezTo>
                    <a:pt x="479" y="189"/>
                    <a:pt x="479" y="189"/>
                    <a:pt x="479" y="189"/>
                  </a:cubicBezTo>
                  <a:cubicBezTo>
                    <a:pt x="480" y="188"/>
                    <a:pt x="480" y="188"/>
                    <a:pt x="480" y="188"/>
                  </a:cubicBezTo>
                  <a:cubicBezTo>
                    <a:pt x="483" y="187"/>
                    <a:pt x="483" y="187"/>
                    <a:pt x="483" y="187"/>
                  </a:cubicBezTo>
                  <a:cubicBezTo>
                    <a:pt x="483" y="186"/>
                    <a:pt x="483" y="186"/>
                    <a:pt x="483" y="186"/>
                  </a:cubicBezTo>
                  <a:cubicBezTo>
                    <a:pt x="485" y="185"/>
                    <a:pt x="485" y="185"/>
                    <a:pt x="485" y="185"/>
                  </a:cubicBezTo>
                  <a:cubicBezTo>
                    <a:pt x="495" y="185"/>
                    <a:pt x="495" y="185"/>
                    <a:pt x="495" y="185"/>
                  </a:cubicBezTo>
                  <a:cubicBezTo>
                    <a:pt x="496" y="183"/>
                    <a:pt x="496" y="183"/>
                    <a:pt x="496" y="183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8" y="179"/>
                    <a:pt x="498" y="179"/>
                    <a:pt x="498" y="179"/>
                  </a:cubicBezTo>
                  <a:cubicBezTo>
                    <a:pt x="498" y="177"/>
                    <a:pt x="498" y="177"/>
                    <a:pt x="498" y="177"/>
                  </a:cubicBezTo>
                  <a:cubicBezTo>
                    <a:pt x="499" y="177"/>
                    <a:pt x="499" y="177"/>
                    <a:pt x="499" y="177"/>
                  </a:cubicBezTo>
                  <a:cubicBezTo>
                    <a:pt x="500" y="175"/>
                    <a:pt x="500" y="175"/>
                    <a:pt x="500" y="175"/>
                  </a:cubicBezTo>
                  <a:cubicBezTo>
                    <a:pt x="501" y="174"/>
                    <a:pt x="501" y="174"/>
                    <a:pt x="501" y="174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501" y="167"/>
                    <a:pt x="501" y="167"/>
                    <a:pt x="501" y="167"/>
                  </a:cubicBezTo>
                  <a:cubicBezTo>
                    <a:pt x="501" y="166"/>
                    <a:pt x="501" y="166"/>
                    <a:pt x="501" y="166"/>
                  </a:cubicBezTo>
                  <a:cubicBezTo>
                    <a:pt x="500" y="165"/>
                    <a:pt x="500" y="165"/>
                    <a:pt x="500" y="165"/>
                  </a:cubicBezTo>
                  <a:cubicBezTo>
                    <a:pt x="501" y="163"/>
                    <a:pt x="501" y="163"/>
                    <a:pt x="501" y="163"/>
                  </a:cubicBezTo>
                  <a:cubicBezTo>
                    <a:pt x="502" y="162"/>
                    <a:pt x="502" y="162"/>
                    <a:pt x="502" y="162"/>
                  </a:cubicBezTo>
                  <a:cubicBezTo>
                    <a:pt x="503" y="161"/>
                    <a:pt x="503" y="161"/>
                    <a:pt x="503" y="161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6" y="160"/>
                    <a:pt x="506" y="160"/>
                    <a:pt x="506" y="160"/>
                  </a:cubicBezTo>
                  <a:cubicBezTo>
                    <a:pt x="506" y="159"/>
                    <a:pt x="506" y="159"/>
                    <a:pt x="506" y="159"/>
                  </a:cubicBezTo>
                  <a:cubicBezTo>
                    <a:pt x="507" y="158"/>
                    <a:pt x="507" y="158"/>
                    <a:pt x="507" y="158"/>
                  </a:cubicBezTo>
                  <a:cubicBezTo>
                    <a:pt x="508" y="156"/>
                    <a:pt x="508" y="156"/>
                    <a:pt x="508" y="156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2" y="155"/>
                    <a:pt x="512" y="155"/>
                    <a:pt x="512" y="155"/>
                  </a:cubicBezTo>
                  <a:cubicBezTo>
                    <a:pt x="512" y="156"/>
                    <a:pt x="512" y="156"/>
                    <a:pt x="512" y="156"/>
                  </a:cubicBezTo>
                  <a:cubicBezTo>
                    <a:pt x="510" y="157"/>
                    <a:pt x="510" y="157"/>
                    <a:pt x="510" y="157"/>
                  </a:cubicBezTo>
                  <a:cubicBezTo>
                    <a:pt x="510" y="158"/>
                    <a:pt x="510" y="158"/>
                    <a:pt x="510" y="158"/>
                  </a:cubicBezTo>
                  <a:cubicBezTo>
                    <a:pt x="510" y="162"/>
                    <a:pt x="510" y="162"/>
                    <a:pt x="510" y="162"/>
                  </a:cubicBezTo>
                  <a:cubicBezTo>
                    <a:pt x="514" y="162"/>
                    <a:pt x="514" y="162"/>
                    <a:pt x="514" y="162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519" y="154"/>
                    <a:pt x="519" y="154"/>
                    <a:pt x="519" y="154"/>
                  </a:cubicBezTo>
                  <a:cubicBezTo>
                    <a:pt x="521" y="153"/>
                    <a:pt x="521" y="153"/>
                    <a:pt x="521" y="153"/>
                  </a:cubicBezTo>
                  <a:cubicBezTo>
                    <a:pt x="520" y="154"/>
                    <a:pt x="520" y="154"/>
                    <a:pt x="520" y="154"/>
                  </a:cubicBezTo>
                  <a:cubicBezTo>
                    <a:pt x="520" y="158"/>
                    <a:pt x="520" y="158"/>
                    <a:pt x="520" y="158"/>
                  </a:cubicBezTo>
                  <a:cubicBezTo>
                    <a:pt x="521" y="159"/>
                    <a:pt x="521" y="159"/>
                    <a:pt x="521" y="159"/>
                  </a:cubicBezTo>
                  <a:cubicBezTo>
                    <a:pt x="521" y="160"/>
                    <a:pt x="521" y="160"/>
                    <a:pt x="521" y="160"/>
                  </a:cubicBezTo>
                  <a:cubicBezTo>
                    <a:pt x="522" y="160"/>
                    <a:pt x="522" y="160"/>
                    <a:pt x="522" y="160"/>
                  </a:cubicBezTo>
                  <a:cubicBezTo>
                    <a:pt x="523" y="161"/>
                    <a:pt x="523" y="161"/>
                    <a:pt x="523" y="161"/>
                  </a:cubicBezTo>
                  <a:cubicBezTo>
                    <a:pt x="523" y="165"/>
                    <a:pt x="523" y="165"/>
                    <a:pt x="523" y="165"/>
                  </a:cubicBezTo>
                  <a:cubicBezTo>
                    <a:pt x="523" y="168"/>
                    <a:pt x="523" y="168"/>
                    <a:pt x="523" y="168"/>
                  </a:cubicBezTo>
                  <a:cubicBezTo>
                    <a:pt x="516" y="167"/>
                    <a:pt x="516" y="167"/>
                    <a:pt x="516" y="167"/>
                  </a:cubicBezTo>
                  <a:cubicBezTo>
                    <a:pt x="515" y="166"/>
                    <a:pt x="515" y="166"/>
                    <a:pt x="515" y="166"/>
                  </a:cubicBezTo>
                  <a:cubicBezTo>
                    <a:pt x="512" y="166"/>
                    <a:pt x="512" y="166"/>
                    <a:pt x="512" y="166"/>
                  </a:cubicBezTo>
                  <a:cubicBezTo>
                    <a:pt x="510" y="167"/>
                    <a:pt x="510" y="167"/>
                    <a:pt x="510" y="167"/>
                  </a:cubicBezTo>
                  <a:cubicBezTo>
                    <a:pt x="510" y="168"/>
                    <a:pt x="510" y="168"/>
                    <a:pt x="510" y="168"/>
                  </a:cubicBezTo>
                  <a:cubicBezTo>
                    <a:pt x="510" y="170"/>
                    <a:pt x="510" y="170"/>
                    <a:pt x="510" y="170"/>
                  </a:cubicBezTo>
                  <a:cubicBezTo>
                    <a:pt x="510" y="172"/>
                    <a:pt x="510" y="172"/>
                    <a:pt x="510" y="172"/>
                  </a:cubicBezTo>
                  <a:cubicBezTo>
                    <a:pt x="509" y="173"/>
                    <a:pt x="509" y="173"/>
                    <a:pt x="509" y="173"/>
                  </a:cubicBezTo>
                  <a:cubicBezTo>
                    <a:pt x="508" y="174"/>
                    <a:pt x="508" y="174"/>
                    <a:pt x="508" y="174"/>
                  </a:cubicBezTo>
                  <a:cubicBezTo>
                    <a:pt x="507" y="175"/>
                    <a:pt x="507" y="175"/>
                    <a:pt x="507" y="175"/>
                  </a:cubicBezTo>
                  <a:cubicBezTo>
                    <a:pt x="507" y="176"/>
                    <a:pt x="507" y="176"/>
                    <a:pt x="507" y="176"/>
                  </a:cubicBezTo>
                  <a:cubicBezTo>
                    <a:pt x="508" y="177"/>
                    <a:pt x="508" y="177"/>
                    <a:pt x="508" y="177"/>
                  </a:cubicBezTo>
                  <a:cubicBezTo>
                    <a:pt x="509" y="177"/>
                    <a:pt x="509" y="177"/>
                    <a:pt x="509" y="177"/>
                  </a:cubicBezTo>
                  <a:cubicBezTo>
                    <a:pt x="512" y="177"/>
                    <a:pt x="512" y="177"/>
                    <a:pt x="512" y="177"/>
                  </a:cubicBezTo>
                  <a:cubicBezTo>
                    <a:pt x="512" y="180"/>
                    <a:pt x="512" y="180"/>
                    <a:pt x="512" y="180"/>
                  </a:cubicBezTo>
                  <a:cubicBezTo>
                    <a:pt x="510" y="181"/>
                    <a:pt x="510" y="181"/>
                    <a:pt x="510" y="181"/>
                  </a:cubicBezTo>
                  <a:cubicBezTo>
                    <a:pt x="508" y="182"/>
                    <a:pt x="508" y="182"/>
                    <a:pt x="508" y="182"/>
                  </a:cubicBezTo>
                  <a:cubicBezTo>
                    <a:pt x="506" y="183"/>
                    <a:pt x="506" y="183"/>
                    <a:pt x="506" y="183"/>
                  </a:cubicBezTo>
                  <a:cubicBezTo>
                    <a:pt x="503" y="184"/>
                    <a:pt x="503" y="184"/>
                    <a:pt x="503" y="184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2" y="185"/>
                    <a:pt x="502" y="185"/>
                    <a:pt x="502" y="185"/>
                  </a:cubicBezTo>
                  <a:cubicBezTo>
                    <a:pt x="502" y="190"/>
                    <a:pt x="502" y="190"/>
                    <a:pt x="502" y="190"/>
                  </a:cubicBezTo>
                  <a:cubicBezTo>
                    <a:pt x="502" y="191"/>
                    <a:pt x="502" y="191"/>
                    <a:pt x="502" y="191"/>
                  </a:cubicBezTo>
                  <a:cubicBezTo>
                    <a:pt x="504" y="192"/>
                    <a:pt x="504" y="192"/>
                    <a:pt x="504" y="192"/>
                  </a:cubicBezTo>
                  <a:cubicBezTo>
                    <a:pt x="508" y="192"/>
                    <a:pt x="508" y="192"/>
                    <a:pt x="508" y="192"/>
                  </a:cubicBezTo>
                  <a:cubicBezTo>
                    <a:pt x="510" y="191"/>
                    <a:pt x="510" y="191"/>
                    <a:pt x="510" y="191"/>
                  </a:cubicBezTo>
                  <a:cubicBezTo>
                    <a:pt x="510" y="192"/>
                    <a:pt x="510" y="192"/>
                    <a:pt x="510" y="192"/>
                  </a:cubicBezTo>
                  <a:cubicBezTo>
                    <a:pt x="513" y="193"/>
                    <a:pt x="513" y="193"/>
                    <a:pt x="513" y="193"/>
                  </a:cubicBezTo>
                  <a:cubicBezTo>
                    <a:pt x="510" y="193"/>
                    <a:pt x="510" y="193"/>
                    <a:pt x="510" y="193"/>
                  </a:cubicBezTo>
                  <a:cubicBezTo>
                    <a:pt x="510" y="194"/>
                    <a:pt x="510" y="194"/>
                    <a:pt x="510" y="194"/>
                  </a:cubicBezTo>
                  <a:cubicBezTo>
                    <a:pt x="509" y="195"/>
                    <a:pt x="509" y="195"/>
                    <a:pt x="509" y="195"/>
                  </a:cubicBezTo>
                  <a:cubicBezTo>
                    <a:pt x="508" y="196"/>
                    <a:pt x="508" y="196"/>
                    <a:pt x="508" y="196"/>
                  </a:cubicBezTo>
                  <a:cubicBezTo>
                    <a:pt x="507" y="197"/>
                    <a:pt x="507" y="197"/>
                    <a:pt x="507" y="197"/>
                  </a:cubicBezTo>
                  <a:cubicBezTo>
                    <a:pt x="506" y="200"/>
                    <a:pt x="506" y="200"/>
                    <a:pt x="506" y="200"/>
                  </a:cubicBezTo>
                  <a:cubicBezTo>
                    <a:pt x="505" y="201"/>
                    <a:pt x="505" y="201"/>
                    <a:pt x="505" y="201"/>
                  </a:cubicBezTo>
                  <a:cubicBezTo>
                    <a:pt x="504" y="201"/>
                    <a:pt x="504" y="201"/>
                    <a:pt x="504" y="201"/>
                  </a:cubicBezTo>
                  <a:cubicBezTo>
                    <a:pt x="502" y="202"/>
                    <a:pt x="502" y="202"/>
                    <a:pt x="502" y="202"/>
                  </a:cubicBezTo>
                  <a:cubicBezTo>
                    <a:pt x="501" y="203"/>
                    <a:pt x="501" y="203"/>
                    <a:pt x="501" y="203"/>
                  </a:cubicBezTo>
                  <a:cubicBezTo>
                    <a:pt x="499" y="205"/>
                    <a:pt x="499" y="205"/>
                    <a:pt x="499" y="205"/>
                  </a:cubicBezTo>
                  <a:cubicBezTo>
                    <a:pt x="497" y="206"/>
                    <a:pt x="497" y="206"/>
                    <a:pt x="497" y="206"/>
                  </a:cubicBezTo>
                  <a:cubicBezTo>
                    <a:pt x="495" y="207"/>
                    <a:pt x="495" y="207"/>
                    <a:pt x="495" y="207"/>
                  </a:cubicBezTo>
                  <a:cubicBezTo>
                    <a:pt x="494" y="208"/>
                    <a:pt x="494" y="208"/>
                    <a:pt x="494" y="208"/>
                  </a:cubicBezTo>
                  <a:cubicBezTo>
                    <a:pt x="494" y="209"/>
                    <a:pt x="494" y="209"/>
                    <a:pt x="494" y="209"/>
                  </a:cubicBezTo>
                  <a:cubicBezTo>
                    <a:pt x="494" y="210"/>
                    <a:pt x="494" y="210"/>
                    <a:pt x="494" y="210"/>
                  </a:cubicBezTo>
                  <a:cubicBezTo>
                    <a:pt x="494" y="211"/>
                    <a:pt x="494" y="211"/>
                    <a:pt x="494" y="211"/>
                  </a:cubicBezTo>
                  <a:cubicBezTo>
                    <a:pt x="495" y="212"/>
                    <a:pt x="495" y="212"/>
                    <a:pt x="495" y="212"/>
                  </a:cubicBezTo>
                  <a:cubicBezTo>
                    <a:pt x="498" y="212"/>
                    <a:pt x="498" y="212"/>
                    <a:pt x="498" y="212"/>
                  </a:cubicBezTo>
                  <a:cubicBezTo>
                    <a:pt x="499" y="212"/>
                    <a:pt x="499" y="212"/>
                    <a:pt x="499" y="212"/>
                  </a:cubicBezTo>
                  <a:cubicBezTo>
                    <a:pt x="503" y="212"/>
                    <a:pt x="503" y="212"/>
                    <a:pt x="503" y="212"/>
                  </a:cubicBezTo>
                  <a:cubicBezTo>
                    <a:pt x="504" y="210"/>
                    <a:pt x="504" y="210"/>
                    <a:pt x="504" y="210"/>
                  </a:cubicBezTo>
                  <a:cubicBezTo>
                    <a:pt x="506" y="209"/>
                    <a:pt x="506" y="209"/>
                    <a:pt x="506" y="209"/>
                  </a:cubicBezTo>
                  <a:cubicBezTo>
                    <a:pt x="507" y="209"/>
                    <a:pt x="507" y="209"/>
                    <a:pt x="507" y="209"/>
                  </a:cubicBezTo>
                  <a:cubicBezTo>
                    <a:pt x="513" y="209"/>
                    <a:pt x="513" y="209"/>
                    <a:pt x="513" y="209"/>
                  </a:cubicBezTo>
                  <a:cubicBezTo>
                    <a:pt x="518" y="209"/>
                    <a:pt x="518" y="209"/>
                    <a:pt x="518" y="209"/>
                  </a:cubicBezTo>
                  <a:cubicBezTo>
                    <a:pt x="520" y="207"/>
                    <a:pt x="520" y="207"/>
                    <a:pt x="520" y="207"/>
                  </a:cubicBezTo>
                  <a:cubicBezTo>
                    <a:pt x="521" y="204"/>
                    <a:pt x="521" y="204"/>
                    <a:pt x="521" y="204"/>
                  </a:cubicBezTo>
                  <a:cubicBezTo>
                    <a:pt x="521" y="203"/>
                    <a:pt x="521" y="203"/>
                    <a:pt x="521" y="203"/>
                  </a:cubicBezTo>
                  <a:cubicBezTo>
                    <a:pt x="526" y="203"/>
                    <a:pt x="526" y="203"/>
                    <a:pt x="526" y="203"/>
                  </a:cubicBezTo>
                  <a:cubicBezTo>
                    <a:pt x="528" y="204"/>
                    <a:pt x="528" y="204"/>
                    <a:pt x="528" y="204"/>
                  </a:cubicBezTo>
                  <a:cubicBezTo>
                    <a:pt x="533" y="204"/>
                    <a:pt x="533" y="204"/>
                    <a:pt x="533" y="204"/>
                  </a:cubicBezTo>
                  <a:cubicBezTo>
                    <a:pt x="535" y="203"/>
                    <a:pt x="535" y="203"/>
                    <a:pt x="535" y="203"/>
                  </a:cubicBezTo>
                  <a:cubicBezTo>
                    <a:pt x="536" y="202"/>
                    <a:pt x="536" y="202"/>
                    <a:pt x="536" y="202"/>
                  </a:cubicBezTo>
                  <a:cubicBezTo>
                    <a:pt x="538" y="203"/>
                    <a:pt x="538" y="203"/>
                    <a:pt x="538" y="203"/>
                  </a:cubicBezTo>
                  <a:cubicBezTo>
                    <a:pt x="542" y="203"/>
                    <a:pt x="542" y="203"/>
                    <a:pt x="542" y="203"/>
                  </a:cubicBezTo>
                  <a:cubicBezTo>
                    <a:pt x="543" y="201"/>
                    <a:pt x="543" y="201"/>
                    <a:pt x="543" y="201"/>
                  </a:cubicBezTo>
                  <a:cubicBezTo>
                    <a:pt x="545" y="201"/>
                    <a:pt x="545" y="201"/>
                    <a:pt x="545" y="201"/>
                  </a:cubicBezTo>
                  <a:cubicBezTo>
                    <a:pt x="547" y="201"/>
                    <a:pt x="547" y="201"/>
                    <a:pt x="547" y="201"/>
                  </a:cubicBezTo>
                  <a:cubicBezTo>
                    <a:pt x="557" y="200"/>
                    <a:pt x="557" y="200"/>
                    <a:pt x="557" y="200"/>
                  </a:cubicBezTo>
                  <a:cubicBezTo>
                    <a:pt x="560" y="199"/>
                    <a:pt x="560" y="199"/>
                    <a:pt x="560" y="199"/>
                  </a:cubicBezTo>
                  <a:cubicBezTo>
                    <a:pt x="560" y="198"/>
                    <a:pt x="560" y="198"/>
                    <a:pt x="560" y="198"/>
                  </a:cubicBezTo>
                  <a:cubicBezTo>
                    <a:pt x="564" y="197"/>
                    <a:pt x="564" y="197"/>
                    <a:pt x="564" y="197"/>
                  </a:cubicBezTo>
                  <a:cubicBezTo>
                    <a:pt x="564" y="196"/>
                    <a:pt x="564" y="196"/>
                    <a:pt x="564" y="196"/>
                  </a:cubicBezTo>
                  <a:cubicBezTo>
                    <a:pt x="566" y="195"/>
                    <a:pt x="566" y="195"/>
                    <a:pt x="566" y="195"/>
                  </a:cubicBezTo>
                  <a:cubicBezTo>
                    <a:pt x="567" y="194"/>
                    <a:pt x="567" y="194"/>
                    <a:pt x="567" y="194"/>
                  </a:cubicBezTo>
                  <a:cubicBezTo>
                    <a:pt x="567" y="193"/>
                    <a:pt x="567" y="193"/>
                    <a:pt x="567" y="193"/>
                  </a:cubicBezTo>
                  <a:cubicBezTo>
                    <a:pt x="568" y="193"/>
                    <a:pt x="568" y="193"/>
                    <a:pt x="568" y="193"/>
                  </a:cubicBezTo>
                  <a:cubicBezTo>
                    <a:pt x="568" y="192"/>
                    <a:pt x="568" y="192"/>
                    <a:pt x="568" y="192"/>
                  </a:cubicBezTo>
                  <a:cubicBezTo>
                    <a:pt x="567" y="189"/>
                    <a:pt x="567" y="189"/>
                    <a:pt x="567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6"/>
                    <a:pt x="564" y="186"/>
                    <a:pt x="564" y="186"/>
                  </a:cubicBezTo>
                  <a:cubicBezTo>
                    <a:pt x="566" y="185"/>
                    <a:pt x="566" y="185"/>
                    <a:pt x="566" y="185"/>
                  </a:cubicBezTo>
                  <a:cubicBezTo>
                    <a:pt x="567" y="185"/>
                    <a:pt x="567" y="185"/>
                    <a:pt x="567" y="185"/>
                  </a:cubicBezTo>
                  <a:cubicBezTo>
                    <a:pt x="567" y="183"/>
                    <a:pt x="567" y="183"/>
                    <a:pt x="567" y="183"/>
                  </a:cubicBezTo>
                  <a:cubicBezTo>
                    <a:pt x="568" y="182"/>
                    <a:pt x="568" y="182"/>
                    <a:pt x="568" y="182"/>
                  </a:cubicBezTo>
                  <a:cubicBezTo>
                    <a:pt x="569" y="181"/>
                    <a:pt x="569" y="181"/>
                    <a:pt x="569" y="181"/>
                  </a:cubicBezTo>
                  <a:cubicBezTo>
                    <a:pt x="570" y="178"/>
                    <a:pt x="570" y="178"/>
                    <a:pt x="570" y="178"/>
                  </a:cubicBezTo>
                  <a:cubicBezTo>
                    <a:pt x="571" y="177"/>
                    <a:pt x="571" y="177"/>
                    <a:pt x="571" y="177"/>
                  </a:cubicBezTo>
                  <a:cubicBezTo>
                    <a:pt x="571" y="175"/>
                    <a:pt x="571" y="175"/>
                    <a:pt x="571" y="175"/>
                  </a:cubicBezTo>
                  <a:cubicBezTo>
                    <a:pt x="570" y="174"/>
                    <a:pt x="570" y="174"/>
                    <a:pt x="570" y="174"/>
                  </a:cubicBezTo>
                  <a:cubicBezTo>
                    <a:pt x="569" y="171"/>
                    <a:pt x="569" y="171"/>
                    <a:pt x="569" y="171"/>
                  </a:cubicBezTo>
                  <a:cubicBezTo>
                    <a:pt x="568" y="170"/>
                    <a:pt x="568" y="170"/>
                    <a:pt x="568" y="170"/>
                  </a:cubicBezTo>
                  <a:cubicBezTo>
                    <a:pt x="566" y="169"/>
                    <a:pt x="566" y="169"/>
                    <a:pt x="566" y="169"/>
                  </a:cubicBezTo>
                  <a:cubicBezTo>
                    <a:pt x="565" y="168"/>
                    <a:pt x="565" y="168"/>
                    <a:pt x="565" y="168"/>
                  </a:cubicBezTo>
                  <a:cubicBezTo>
                    <a:pt x="557" y="167"/>
                    <a:pt x="557" y="167"/>
                    <a:pt x="557" y="167"/>
                  </a:cubicBezTo>
                  <a:cubicBezTo>
                    <a:pt x="556" y="165"/>
                    <a:pt x="556" y="165"/>
                    <a:pt x="556" y="165"/>
                  </a:cubicBezTo>
                  <a:cubicBezTo>
                    <a:pt x="555" y="162"/>
                    <a:pt x="555" y="162"/>
                    <a:pt x="555" y="162"/>
                  </a:cubicBezTo>
                  <a:cubicBezTo>
                    <a:pt x="554" y="160"/>
                    <a:pt x="554" y="160"/>
                    <a:pt x="554" y="160"/>
                  </a:cubicBezTo>
                  <a:cubicBezTo>
                    <a:pt x="553" y="159"/>
                    <a:pt x="553" y="159"/>
                    <a:pt x="553" y="159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2" y="156"/>
                    <a:pt x="552" y="156"/>
                    <a:pt x="552" y="156"/>
                  </a:cubicBezTo>
                  <a:cubicBezTo>
                    <a:pt x="551" y="155"/>
                    <a:pt x="551" y="155"/>
                    <a:pt x="551" y="155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8" y="152"/>
                    <a:pt x="548" y="152"/>
                    <a:pt x="548" y="152"/>
                  </a:cubicBezTo>
                  <a:cubicBezTo>
                    <a:pt x="546" y="152"/>
                    <a:pt x="546" y="152"/>
                    <a:pt x="546" y="152"/>
                  </a:cubicBezTo>
                  <a:cubicBezTo>
                    <a:pt x="543" y="149"/>
                    <a:pt x="543" y="149"/>
                    <a:pt x="543" y="149"/>
                  </a:cubicBezTo>
                  <a:cubicBezTo>
                    <a:pt x="542" y="145"/>
                    <a:pt x="542" y="145"/>
                    <a:pt x="542" y="145"/>
                  </a:cubicBezTo>
                  <a:cubicBezTo>
                    <a:pt x="541" y="144"/>
                    <a:pt x="541" y="144"/>
                    <a:pt x="541" y="144"/>
                  </a:cubicBezTo>
                  <a:cubicBezTo>
                    <a:pt x="540" y="142"/>
                    <a:pt x="540" y="142"/>
                    <a:pt x="540" y="142"/>
                  </a:cubicBezTo>
                  <a:cubicBezTo>
                    <a:pt x="539" y="141"/>
                    <a:pt x="539" y="141"/>
                    <a:pt x="539" y="141"/>
                  </a:cubicBezTo>
                  <a:cubicBezTo>
                    <a:pt x="538" y="140"/>
                    <a:pt x="538" y="140"/>
                    <a:pt x="538" y="140"/>
                  </a:cubicBezTo>
                  <a:cubicBezTo>
                    <a:pt x="537" y="139"/>
                    <a:pt x="537" y="139"/>
                    <a:pt x="537" y="139"/>
                  </a:cubicBezTo>
                  <a:cubicBezTo>
                    <a:pt x="536" y="138"/>
                    <a:pt x="536" y="138"/>
                    <a:pt x="536" y="138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3" y="136"/>
                    <a:pt x="533" y="136"/>
                    <a:pt x="533" y="136"/>
                  </a:cubicBezTo>
                  <a:cubicBezTo>
                    <a:pt x="534" y="134"/>
                    <a:pt x="534" y="134"/>
                    <a:pt x="534" y="134"/>
                  </a:cubicBezTo>
                  <a:cubicBezTo>
                    <a:pt x="535" y="133"/>
                    <a:pt x="535" y="133"/>
                    <a:pt x="535" y="133"/>
                  </a:cubicBezTo>
                  <a:cubicBezTo>
                    <a:pt x="536" y="132"/>
                    <a:pt x="536" y="132"/>
                    <a:pt x="536" y="132"/>
                  </a:cubicBezTo>
                  <a:cubicBezTo>
                    <a:pt x="537" y="131"/>
                    <a:pt x="537" y="131"/>
                    <a:pt x="537" y="131"/>
                  </a:cubicBezTo>
                  <a:cubicBezTo>
                    <a:pt x="538" y="129"/>
                    <a:pt x="538" y="129"/>
                    <a:pt x="538" y="129"/>
                  </a:cubicBezTo>
                  <a:cubicBezTo>
                    <a:pt x="540" y="127"/>
                    <a:pt x="540" y="127"/>
                    <a:pt x="540" y="127"/>
                  </a:cubicBezTo>
                  <a:cubicBezTo>
                    <a:pt x="540" y="126"/>
                    <a:pt x="540" y="126"/>
                    <a:pt x="540" y="126"/>
                  </a:cubicBezTo>
                  <a:cubicBezTo>
                    <a:pt x="540" y="121"/>
                    <a:pt x="540" y="121"/>
                    <a:pt x="540" y="121"/>
                  </a:cubicBezTo>
                  <a:cubicBezTo>
                    <a:pt x="540" y="120"/>
                    <a:pt x="540" y="120"/>
                    <a:pt x="540" y="120"/>
                  </a:cubicBezTo>
                  <a:cubicBezTo>
                    <a:pt x="529" y="120"/>
                    <a:pt x="529" y="120"/>
                    <a:pt x="529" y="120"/>
                  </a:cubicBezTo>
                  <a:cubicBezTo>
                    <a:pt x="527" y="120"/>
                    <a:pt x="527" y="120"/>
                    <a:pt x="527" y="120"/>
                  </a:cubicBezTo>
                  <a:cubicBezTo>
                    <a:pt x="528" y="120"/>
                    <a:pt x="528" y="120"/>
                    <a:pt x="528" y="120"/>
                  </a:cubicBezTo>
                  <a:cubicBezTo>
                    <a:pt x="529" y="119"/>
                    <a:pt x="529" y="119"/>
                    <a:pt x="529" y="119"/>
                  </a:cubicBezTo>
                  <a:cubicBezTo>
                    <a:pt x="530" y="118"/>
                    <a:pt x="530" y="118"/>
                    <a:pt x="530" y="118"/>
                  </a:cubicBezTo>
                  <a:cubicBezTo>
                    <a:pt x="532" y="117"/>
                    <a:pt x="532" y="117"/>
                    <a:pt x="532" y="117"/>
                  </a:cubicBezTo>
                  <a:cubicBezTo>
                    <a:pt x="533" y="112"/>
                    <a:pt x="533" y="112"/>
                    <a:pt x="533" y="112"/>
                  </a:cubicBezTo>
                  <a:cubicBezTo>
                    <a:pt x="533" y="111"/>
                    <a:pt x="533" y="111"/>
                    <a:pt x="533" y="111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5" y="110"/>
                    <a:pt x="535" y="110"/>
                    <a:pt x="535" y="110"/>
                  </a:cubicBezTo>
                  <a:cubicBezTo>
                    <a:pt x="533" y="109"/>
                    <a:pt x="533" y="109"/>
                    <a:pt x="533" y="109"/>
                  </a:cubicBezTo>
                  <a:cubicBezTo>
                    <a:pt x="533" y="107"/>
                    <a:pt x="533" y="107"/>
                    <a:pt x="533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7" y="108"/>
                    <a:pt x="527" y="108"/>
                    <a:pt x="527" y="108"/>
                  </a:cubicBezTo>
                  <a:cubicBezTo>
                    <a:pt x="526" y="111"/>
                    <a:pt x="526" y="111"/>
                    <a:pt x="526" y="111"/>
                  </a:cubicBezTo>
                  <a:cubicBezTo>
                    <a:pt x="525" y="112"/>
                    <a:pt x="525" y="112"/>
                    <a:pt x="525" y="112"/>
                  </a:cubicBezTo>
                  <a:cubicBezTo>
                    <a:pt x="515" y="113"/>
                    <a:pt x="515" y="113"/>
                    <a:pt x="515" y="113"/>
                  </a:cubicBezTo>
                  <a:cubicBezTo>
                    <a:pt x="514" y="114"/>
                    <a:pt x="514" y="114"/>
                    <a:pt x="514" y="114"/>
                  </a:cubicBezTo>
                  <a:cubicBezTo>
                    <a:pt x="514" y="115"/>
                    <a:pt x="514" y="115"/>
                    <a:pt x="514" y="115"/>
                  </a:cubicBezTo>
                  <a:cubicBezTo>
                    <a:pt x="513" y="116"/>
                    <a:pt x="513" y="116"/>
                    <a:pt x="513" y="116"/>
                  </a:cubicBezTo>
                  <a:close/>
                  <a:moveTo>
                    <a:pt x="303" y="1055"/>
                  </a:moveTo>
                  <a:cubicBezTo>
                    <a:pt x="305" y="1055"/>
                    <a:pt x="305" y="1055"/>
                    <a:pt x="305" y="1055"/>
                  </a:cubicBezTo>
                  <a:cubicBezTo>
                    <a:pt x="306" y="1057"/>
                    <a:pt x="306" y="1057"/>
                    <a:pt x="306" y="1057"/>
                  </a:cubicBezTo>
                  <a:cubicBezTo>
                    <a:pt x="308" y="1057"/>
                    <a:pt x="308" y="1057"/>
                    <a:pt x="308" y="1057"/>
                  </a:cubicBezTo>
                  <a:cubicBezTo>
                    <a:pt x="309" y="1058"/>
                    <a:pt x="309" y="1058"/>
                    <a:pt x="309" y="1058"/>
                  </a:cubicBezTo>
                  <a:cubicBezTo>
                    <a:pt x="310" y="1059"/>
                    <a:pt x="310" y="1059"/>
                    <a:pt x="310" y="1059"/>
                  </a:cubicBezTo>
                  <a:cubicBezTo>
                    <a:pt x="312" y="1059"/>
                    <a:pt x="312" y="1059"/>
                    <a:pt x="312" y="1059"/>
                  </a:cubicBezTo>
                  <a:cubicBezTo>
                    <a:pt x="313" y="1059"/>
                    <a:pt x="313" y="1059"/>
                    <a:pt x="313" y="1059"/>
                  </a:cubicBezTo>
                  <a:cubicBezTo>
                    <a:pt x="316" y="1059"/>
                    <a:pt x="316" y="1059"/>
                    <a:pt x="316" y="1059"/>
                  </a:cubicBezTo>
                  <a:cubicBezTo>
                    <a:pt x="316" y="1056"/>
                    <a:pt x="316" y="1056"/>
                    <a:pt x="316" y="1056"/>
                  </a:cubicBezTo>
                  <a:cubicBezTo>
                    <a:pt x="315" y="1055"/>
                    <a:pt x="315" y="1055"/>
                    <a:pt x="315" y="1055"/>
                  </a:cubicBezTo>
                  <a:cubicBezTo>
                    <a:pt x="313" y="1054"/>
                    <a:pt x="313" y="1054"/>
                    <a:pt x="313" y="1054"/>
                  </a:cubicBezTo>
                  <a:cubicBezTo>
                    <a:pt x="311" y="1053"/>
                    <a:pt x="311" y="1053"/>
                    <a:pt x="311" y="1053"/>
                  </a:cubicBezTo>
                  <a:cubicBezTo>
                    <a:pt x="309" y="1053"/>
                    <a:pt x="309" y="1053"/>
                    <a:pt x="309" y="1053"/>
                  </a:cubicBezTo>
                  <a:cubicBezTo>
                    <a:pt x="308" y="1053"/>
                    <a:pt x="308" y="1053"/>
                    <a:pt x="308" y="1053"/>
                  </a:cubicBezTo>
                  <a:cubicBezTo>
                    <a:pt x="307" y="1052"/>
                    <a:pt x="307" y="1052"/>
                    <a:pt x="307" y="1052"/>
                  </a:cubicBezTo>
                  <a:cubicBezTo>
                    <a:pt x="305" y="1052"/>
                    <a:pt x="305" y="1052"/>
                    <a:pt x="305" y="1052"/>
                  </a:cubicBezTo>
                  <a:cubicBezTo>
                    <a:pt x="304" y="1051"/>
                    <a:pt x="304" y="1051"/>
                    <a:pt x="304" y="1051"/>
                  </a:cubicBezTo>
                  <a:cubicBezTo>
                    <a:pt x="301" y="1051"/>
                    <a:pt x="301" y="1051"/>
                    <a:pt x="301" y="1051"/>
                  </a:cubicBezTo>
                  <a:cubicBezTo>
                    <a:pt x="301" y="1052"/>
                    <a:pt x="301" y="1052"/>
                    <a:pt x="301" y="1052"/>
                  </a:cubicBezTo>
                  <a:cubicBezTo>
                    <a:pt x="303" y="1052"/>
                    <a:pt x="303" y="1052"/>
                    <a:pt x="303" y="1052"/>
                  </a:cubicBezTo>
                  <a:cubicBezTo>
                    <a:pt x="303" y="1055"/>
                    <a:pt x="303" y="1055"/>
                    <a:pt x="303" y="1055"/>
                  </a:cubicBezTo>
                  <a:close/>
                  <a:moveTo>
                    <a:pt x="312" y="707"/>
                  </a:moveTo>
                  <a:cubicBezTo>
                    <a:pt x="312" y="708"/>
                    <a:pt x="312" y="708"/>
                    <a:pt x="312" y="708"/>
                  </a:cubicBezTo>
                  <a:cubicBezTo>
                    <a:pt x="313" y="711"/>
                    <a:pt x="313" y="711"/>
                    <a:pt x="313" y="711"/>
                  </a:cubicBezTo>
                  <a:cubicBezTo>
                    <a:pt x="314" y="711"/>
                    <a:pt x="314" y="711"/>
                    <a:pt x="314" y="711"/>
                  </a:cubicBezTo>
                  <a:cubicBezTo>
                    <a:pt x="317" y="712"/>
                    <a:pt x="317" y="712"/>
                    <a:pt x="317" y="712"/>
                  </a:cubicBezTo>
                  <a:cubicBezTo>
                    <a:pt x="317" y="711"/>
                    <a:pt x="317" y="711"/>
                    <a:pt x="317" y="711"/>
                  </a:cubicBezTo>
                  <a:cubicBezTo>
                    <a:pt x="319" y="709"/>
                    <a:pt x="319" y="709"/>
                    <a:pt x="319" y="709"/>
                  </a:cubicBezTo>
                  <a:cubicBezTo>
                    <a:pt x="320" y="708"/>
                    <a:pt x="320" y="708"/>
                    <a:pt x="320" y="708"/>
                  </a:cubicBezTo>
                  <a:cubicBezTo>
                    <a:pt x="320" y="706"/>
                    <a:pt x="320" y="706"/>
                    <a:pt x="320" y="706"/>
                  </a:cubicBezTo>
                  <a:cubicBezTo>
                    <a:pt x="320" y="704"/>
                    <a:pt x="320" y="704"/>
                    <a:pt x="320" y="704"/>
                  </a:cubicBezTo>
                  <a:cubicBezTo>
                    <a:pt x="319" y="703"/>
                    <a:pt x="319" y="703"/>
                    <a:pt x="319" y="703"/>
                  </a:cubicBezTo>
                  <a:cubicBezTo>
                    <a:pt x="317" y="703"/>
                    <a:pt x="317" y="703"/>
                    <a:pt x="317" y="703"/>
                  </a:cubicBezTo>
                  <a:cubicBezTo>
                    <a:pt x="316" y="704"/>
                    <a:pt x="316" y="704"/>
                    <a:pt x="316" y="704"/>
                  </a:cubicBezTo>
                  <a:cubicBezTo>
                    <a:pt x="315" y="703"/>
                    <a:pt x="315" y="703"/>
                    <a:pt x="315" y="703"/>
                  </a:cubicBezTo>
                  <a:cubicBezTo>
                    <a:pt x="312" y="702"/>
                    <a:pt x="312" y="702"/>
                    <a:pt x="312" y="702"/>
                  </a:cubicBezTo>
                  <a:cubicBezTo>
                    <a:pt x="312" y="707"/>
                    <a:pt x="312" y="707"/>
                    <a:pt x="312" y="707"/>
                  </a:cubicBezTo>
                  <a:close/>
                  <a:moveTo>
                    <a:pt x="12" y="529"/>
                  </a:moveTo>
                  <a:cubicBezTo>
                    <a:pt x="11" y="530"/>
                    <a:pt x="11" y="530"/>
                    <a:pt x="11" y="530"/>
                  </a:cubicBezTo>
                  <a:cubicBezTo>
                    <a:pt x="9" y="531"/>
                    <a:pt x="9" y="531"/>
                    <a:pt x="9" y="531"/>
                  </a:cubicBezTo>
                  <a:cubicBezTo>
                    <a:pt x="9" y="535"/>
                    <a:pt x="9" y="535"/>
                    <a:pt x="9" y="535"/>
                  </a:cubicBezTo>
                  <a:cubicBezTo>
                    <a:pt x="9" y="536"/>
                    <a:pt x="9" y="536"/>
                    <a:pt x="9" y="536"/>
                  </a:cubicBezTo>
                  <a:cubicBezTo>
                    <a:pt x="10" y="537"/>
                    <a:pt x="10" y="537"/>
                    <a:pt x="10" y="537"/>
                  </a:cubicBezTo>
                  <a:cubicBezTo>
                    <a:pt x="11" y="537"/>
                    <a:pt x="11" y="537"/>
                    <a:pt x="11" y="537"/>
                  </a:cubicBezTo>
                  <a:cubicBezTo>
                    <a:pt x="12" y="536"/>
                    <a:pt x="12" y="536"/>
                    <a:pt x="12" y="536"/>
                  </a:cubicBezTo>
                  <a:cubicBezTo>
                    <a:pt x="14" y="535"/>
                    <a:pt x="14" y="535"/>
                    <a:pt x="14" y="535"/>
                  </a:cubicBezTo>
                  <a:cubicBezTo>
                    <a:pt x="13" y="544"/>
                    <a:pt x="13" y="544"/>
                    <a:pt x="13" y="544"/>
                  </a:cubicBezTo>
                  <a:cubicBezTo>
                    <a:pt x="15" y="544"/>
                    <a:pt x="15" y="544"/>
                    <a:pt x="15" y="544"/>
                  </a:cubicBezTo>
                  <a:cubicBezTo>
                    <a:pt x="15" y="543"/>
                    <a:pt x="15" y="543"/>
                    <a:pt x="15" y="543"/>
                  </a:cubicBezTo>
                  <a:cubicBezTo>
                    <a:pt x="16" y="540"/>
                    <a:pt x="16" y="540"/>
                    <a:pt x="16" y="540"/>
                  </a:cubicBezTo>
                  <a:cubicBezTo>
                    <a:pt x="16" y="534"/>
                    <a:pt x="16" y="534"/>
                    <a:pt x="16" y="534"/>
                  </a:cubicBezTo>
                  <a:cubicBezTo>
                    <a:pt x="16" y="531"/>
                    <a:pt x="16" y="531"/>
                    <a:pt x="16" y="531"/>
                  </a:cubicBezTo>
                  <a:cubicBezTo>
                    <a:pt x="15" y="529"/>
                    <a:pt x="15" y="529"/>
                    <a:pt x="15" y="529"/>
                  </a:cubicBezTo>
                  <a:cubicBezTo>
                    <a:pt x="15" y="528"/>
                    <a:pt x="15" y="528"/>
                    <a:pt x="15" y="528"/>
                  </a:cubicBezTo>
                  <a:cubicBezTo>
                    <a:pt x="13" y="528"/>
                    <a:pt x="13" y="528"/>
                    <a:pt x="13" y="528"/>
                  </a:cubicBezTo>
                  <a:cubicBezTo>
                    <a:pt x="12" y="529"/>
                    <a:pt x="12" y="529"/>
                    <a:pt x="12" y="529"/>
                  </a:cubicBezTo>
                  <a:close/>
                  <a:moveTo>
                    <a:pt x="9" y="624"/>
                  </a:moveTo>
                  <a:cubicBezTo>
                    <a:pt x="10" y="625"/>
                    <a:pt x="10" y="625"/>
                    <a:pt x="10" y="625"/>
                  </a:cubicBezTo>
                  <a:cubicBezTo>
                    <a:pt x="10" y="626"/>
                    <a:pt x="10" y="626"/>
                    <a:pt x="10" y="626"/>
                  </a:cubicBezTo>
                  <a:cubicBezTo>
                    <a:pt x="11" y="627"/>
                    <a:pt x="11" y="627"/>
                    <a:pt x="11" y="627"/>
                  </a:cubicBezTo>
                  <a:cubicBezTo>
                    <a:pt x="11" y="629"/>
                    <a:pt x="11" y="629"/>
                    <a:pt x="11" y="629"/>
                  </a:cubicBezTo>
                  <a:cubicBezTo>
                    <a:pt x="13" y="631"/>
                    <a:pt x="13" y="631"/>
                    <a:pt x="13" y="631"/>
                  </a:cubicBezTo>
                  <a:cubicBezTo>
                    <a:pt x="15" y="631"/>
                    <a:pt x="15" y="631"/>
                    <a:pt x="15" y="631"/>
                  </a:cubicBezTo>
                  <a:cubicBezTo>
                    <a:pt x="16" y="630"/>
                    <a:pt x="16" y="630"/>
                    <a:pt x="16" y="630"/>
                  </a:cubicBezTo>
                  <a:cubicBezTo>
                    <a:pt x="18" y="629"/>
                    <a:pt x="18" y="629"/>
                    <a:pt x="18" y="629"/>
                  </a:cubicBezTo>
                  <a:cubicBezTo>
                    <a:pt x="18" y="626"/>
                    <a:pt x="18" y="626"/>
                    <a:pt x="18" y="626"/>
                  </a:cubicBezTo>
                  <a:cubicBezTo>
                    <a:pt x="17" y="624"/>
                    <a:pt x="17" y="624"/>
                    <a:pt x="17" y="624"/>
                  </a:cubicBezTo>
                  <a:cubicBezTo>
                    <a:pt x="17" y="623"/>
                    <a:pt x="17" y="623"/>
                    <a:pt x="17" y="623"/>
                  </a:cubicBezTo>
                  <a:cubicBezTo>
                    <a:pt x="16" y="622"/>
                    <a:pt x="16" y="622"/>
                    <a:pt x="16" y="622"/>
                  </a:cubicBezTo>
                  <a:cubicBezTo>
                    <a:pt x="16" y="620"/>
                    <a:pt x="16" y="620"/>
                    <a:pt x="16" y="620"/>
                  </a:cubicBezTo>
                  <a:cubicBezTo>
                    <a:pt x="15" y="619"/>
                    <a:pt x="15" y="619"/>
                    <a:pt x="15" y="619"/>
                  </a:cubicBezTo>
                  <a:cubicBezTo>
                    <a:pt x="13" y="619"/>
                    <a:pt x="13" y="619"/>
                    <a:pt x="13" y="619"/>
                  </a:cubicBezTo>
                  <a:cubicBezTo>
                    <a:pt x="12" y="618"/>
                    <a:pt x="12" y="618"/>
                    <a:pt x="12" y="618"/>
                  </a:cubicBezTo>
                  <a:cubicBezTo>
                    <a:pt x="9" y="618"/>
                    <a:pt x="9" y="618"/>
                    <a:pt x="9" y="618"/>
                  </a:cubicBezTo>
                  <a:cubicBezTo>
                    <a:pt x="9" y="624"/>
                    <a:pt x="9" y="624"/>
                    <a:pt x="9" y="624"/>
                  </a:cubicBezTo>
                  <a:close/>
                  <a:moveTo>
                    <a:pt x="1108" y="701"/>
                  </a:moveTo>
                  <a:cubicBezTo>
                    <a:pt x="1107" y="703"/>
                    <a:pt x="1107" y="703"/>
                    <a:pt x="1107" y="703"/>
                  </a:cubicBezTo>
                  <a:cubicBezTo>
                    <a:pt x="1106" y="705"/>
                    <a:pt x="1106" y="705"/>
                    <a:pt x="1106" y="705"/>
                  </a:cubicBezTo>
                  <a:cubicBezTo>
                    <a:pt x="1106" y="706"/>
                    <a:pt x="1106" y="706"/>
                    <a:pt x="1106" y="706"/>
                  </a:cubicBezTo>
                  <a:cubicBezTo>
                    <a:pt x="1106" y="707"/>
                    <a:pt x="1106" y="707"/>
                    <a:pt x="1106" y="707"/>
                  </a:cubicBezTo>
                  <a:cubicBezTo>
                    <a:pt x="1106" y="708"/>
                    <a:pt x="1106" y="708"/>
                    <a:pt x="1106" y="708"/>
                  </a:cubicBezTo>
                  <a:cubicBezTo>
                    <a:pt x="1107" y="709"/>
                    <a:pt x="1107" y="709"/>
                    <a:pt x="1107" y="709"/>
                  </a:cubicBezTo>
                  <a:cubicBezTo>
                    <a:pt x="1108" y="710"/>
                    <a:pt x="1108" y="710"/>
                    <a:pt x="1108" y="710"/>
                  </a:cubicBezTo>
                  <a:cubicBezTo>
                    <a:pt x="1114" y="710"/>
                    <a:pt x="1114" y="710"/>
                    <a:pt x="1114" y="710"/>
                  </a:cubicBezTo>
                  <a:cubicBezTo>
                    <a:pt x="1114" y="709"/>
                    <a:pt x="1114" y="709"/>
                    <a:pt x="1114" y="709"/>
                  </a:cubicBezTo>
                  <a:cubicBezTo>
                    <a:pt x="1115" y="708"/>
                    <a:pt x="1115" y="708"/>
                    <a:pt x="1115" y="708"/>
                  </a:cubicBezTo>
                  <a:cubicBezTo>
                    <a:pt x="1118" y="707"/>
                    <a:pt x="1118" y="707"/>
                    <a:pt x="1118" y="707"/>
                  </a:cubicBezTo>
                  <a:cubicBezTo>
                    <a:pt x="1118" y="706"/>
                    <a:pt x="1118" y="706"/>
                    <a:pt x="1118" y="706"/>
                  </a:cubicBezTo>
                  <a:cubicBezTo>
                    <a:pt x="1119" y="705"/>
                    <a:pt x="1119" y="705"/>
                    <a:pt x="1119" y="705"/>
                  </a:cubicBezTo>
                  <a:cubicBezTo>
                    <a:pt x="1119" y="702"/>
                    <a:pt x="1119" y="702"/>
                    <a:pt x="1119" y="702"/>
                  </a:cubicBezTo>
                  <a:cubicBezTo>
                    <a:pt x="1118" y="701"/>
                    <a:pt x="1118" y="701"/>
                    <a:pt x="1118" y="701"/>
                  </a:cubicBezTo>
                  <a:cubicBezTo>
                    <a:pt x="1117" y="700"/>
                    <a:pt x="1117" y="700"/>
                    <a:pt x="1117" y="700"/>
                  </a:cubicBezTo>
                  <a:cubicBezTo>
                    <a:pt x="1114" y="700"/>
                    <a:pt x="1114" y="700"/>
                    <a:pt x="1114" y="700"/>
                  </a:cubicBezTo>
                  <a:cubicBezTo>
                    <a:pt x="1112" y="700"/>
                    <a:pt x="1112" y="700"/>
                    <a:pt x="1112" y="700"/>
                  </a:cubicBezTo>
                  <a:cubicBezTo>
                    <a:pt x="1109" y="700"/>
                    <a:pt x="1109" y="700"/>
                    <a:pt x="1109" y="700"/>
                  </a:cubicBezTo>
                  <a:cubicBezTo>
                    <a:pt x="1108" y="701"/>
                    <a:pt x="1108" y="701"/>
                    <a:pt x="1108" y="701"/>
                  </a:cubicBezTo>
                  <a:close/>
                  <a:moveTo>
                    <a:pt x="714" y="117"/>
                  </a:moveTo>
                  <a:cubicBezTo>
                    <a:pt x="711" y="118"/>
                    <a:pt x="711" y="118"/>
                    <a:pt x="711" y="118"/>
                  </a:cubicBezTo>
                  <a:cubicBezTo>
                    <a:pt x="710" y="119"/>
                    <a:pt x="710" y="119"/>
                    <a:pt x="710" y="119"/>
                  </a:cubicBezTo>
                  <a:cubicBezTo>
                    <a:pt x="708" y="119"/>
                    <a:pt x="708" y="119"/>
                    <a:pt x="708" y="119"/>
                  </a:cubicBezTo>
                  <a:cubicBezTo>
                    <a:pt x="707" y="120"/>
                    <a:pt x="707" y="120"/>
                    <a:pt x="707" y="120"/>
                  </a:cubicBezTo>
                  <a:cubicBezTo>
                    <a:pt x="706" y="120"/>
                    <a:pt x="706" y="120"/>
                    <a:pt x="706" y="120"/>
                  </a:cubicBezTo>
                  <a:cubicBezTo>
                    <a:pt x="706" y="121"/>
                    <a:pt x="706" y="121"/>
                    <a:pt x="706" y="121"/>
                  </a:cubicBezTo>
                  <a:cubicBezTo>
                    <a:pt x="706" y="126"/>
                    <a:pt x="706" y="126"/>
                    <a:pt x="706" y="126"/>
                  </a:cubicBezTo>
                  <a:cubicBezTo>
                    <a:pt x="706" y="127"/>
                    <a:pt x="706" y="127"/>
                    <a:pt x="706" y="127"/>
                  </a:cubicBezTo>
                  <a:cubicBezTo>
                    <a:pt x="708" y="130"/>
                    <a:pt x="708" y="130"/>
                    <a:pt x="708" y="130"/>
                  </a:cubicBezTo>
                  <a:cubicBezTo>
                    <a:pt x="713" y="130"/>
                    <a:pt x="713" y="130"/>
                    <a:pt x="713" y="130"/>
                  </a:cubicBezTo>
                  <a:cubicBezTo>
                    <a:pt x="714" y="129"/>
                    <a:pt x="714" y="129"/>
                    <a:pt x="714" y="129"/>
                  </a:cubicBezTo>
                  <a:cubicBezTo>
                    <a:pt x="714" y="128"/>
                    <a:pt x="714" y="128"/>
                    <a:pt x="714" y="128"/>
                  </a:cubicBezTo>
                  <a:cubicBezTo>
                    <a:pt x="715" y="127"/>
                    <a:pt x="715" y="127"/>
                    <a:pt x="715" y="127"/>
                  </a:cubicBezTo>
                  <a:cubicBezTo>
                    <a:pt x="716" y="126"/>
                    <a:pt x="716" y="126"/>
                    <a:pt x="716" y="126"/>
                  </a:cubicBezTo>
                  <a:cubicBezTo>
                    <a:pt x="717" y="124"/>
                    <a:pt x="717" y="124"/>
                    <a:pt x="717" y="124"/>
                  </a:cubicBezTo>
                  <a:cubicBezTo>
                    <a:pt x="717" y="122"/>
                    <a:pt x="717" y="122"/>
                    <a:pt x="717" y="122"/>
                  </a:cubicBezTo>
                  <a:cubicBezTo>
                    <a:pt x="716" y="120"/>
                    <a:pt x="716" y="120"/>
                    <a:pt x="716" y="120"/>
                  </a:cubicBezTo>
                  <a:cubicBezTo>
                    <a:pt x="718" y="120"/>
                    <a:pt x="718" y="120"/>
                    <a:pt x="718" y="120"/>
                  </a:cubicBezTo>
                  <a:cubicBezTo>
                    <a:pt x="719" y="120"/>
                    <a:pt x="719" y="120"/>
                    <a:pt x="719" y="120"/>
                  </a:cubicBezTo>
                  <a:cubicBezTo>
                    <a:pt x="719" y="117"/>
                    <a:pt x="719" y="117"/>
                    <a:pt x="719" y="117"/>
                  </a:cubicBezTo>
                  <a:cubicBezTo>
                    <a:pt x="718" y="116"/>
                    <a:pt x="718" y="116"/>
                    <a:pt x="718" y="116"/>
                  </a:cubicBezTo>
                  <a:cubicBezTo>
                    <a:pt x="715" y="116"/>
                    <a:pt x="715" y="116"/>
                    <a:pt x="715" y="116"/>
                  </a:cubicBezTo>
                  <a:cubicBezTo>
                    <a:pt x="714" y="117"/>
                    <a:pt x="714" y="117"/>
                    <a:pt x="714" y="117"/>
                  </a:cubicBezTo>
                  <a:close/>
                  <a:moveTo>
                    <a:pt x="303" y="64"/>
                  </a:moveTo>
                  <a:cubicBezTo>
                    <a:pt x="304" y="63"/>
                    <a:pt x="304" y="63"/>
                    <a:pt x="304" y="63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7" y="65"/>
                    <a:pt x="307" y="65"/>
                    <a:pt x="307" y="65"/>
                  </a:cubicBezTo>
                  <a:cubicBezTo>
                    <a:pt x="308" y="66"/>
                    <a:pt x="308" y="66"/>
                    <a:pt x="308" y="66"/>
                  </a:cubicBezTo>
                  <a:cubicBezTo>
                    <a:pt x="308" y="68"/>
                    <a:pt x="308" y="68"/>
                    <a:pt x="308" y="68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306" y="74"/>
                    <a:pt x="306" y="74"/>
                    <a:pt x="306" y="74"/>
                  </a:cubicBezTo>
                  <a:cubicBezTo>
                    <a:pt x="305" y="75"/>
                    <a:pt x="305" y="75"/>
                    <a:pt x="305" y="75"/>
                  </a:cubicBezTo>
                  <a:cubicBezTo>
                    <a:pt x="303" y="75"/>
                    <a:pt x="303" y="75"/>
                    <a:pt x="303" y="75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8" y="71"/>
                    <a:pt x="298" y="71"/>
                    <a:pt x="298" y="71"/>
                  </a:cubicBezTo>
                  <a:cubicBezTo>
                    <a:pt x="295" y="69"/>
                    <a:pt x="295" y="69"/>
                    <a:pt x="295" y="69"/>
                  </a:cubicBezTo>
                  <a:cubicBezTo>
                    <a:pt x="295" y="66"/>
                    <a:pt x="295" y="66"/>
                    <a:pt x="295" y="66"/>
                  </a:cubicBezTo>
                  <a:cubicBezTo>
                    <a:pt x="296" y="65"/>
                    <a:pt x="296" y="65"/>
                    <a:pt x="296" y="65"/>
                  </a:cubicBezTo>
                  <a:cubicBezTo>
                    <a:pt x="297" y="65"/>
                    <a:pt x="297" y="65"/>
                    <a:pt x="297" y="65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303" y="64"/>
                    <a:pt x="303" y="64"/>
                    <a:pt x="303" y="64"/>
                  </a:cubicBezTo>
                  <a:close/>
                  <a:moveTo>
                    <a:pt x="48" y="628"/>
                  </a:moveTo>
                  <a:cubicBezTo>
                    <a:pt x="48" y="634"/>
                    <a:pt x="48" y="634"/>
                    <a:pt x="48" y="634"/>
                  </a:cubicBezTo>
                  <a:cubicBezTo>
                    <a:pt x="49" y="636"/>
                    <a:pt x="49" y="636"/>
                    <a:pt x="49" y="636"/>
                  </a:cubicBezTo>
                  <a:cubicBezTo>
                    <a:pt x="50" y="637"/>
                    <a:pt x="50" y="637"/>
                    <a:pt x="50" y="637"/>
                  </a:cubicBezTo>
                  <a:cubicBezTo>
                    <a:pt x="52" y="638"/>
                    <a:pt x="52" y="638"/>
                    <a:pt x="52" y="638"/>
                  </a:cubicBezTo>
                  <a:cubicBezTo>
                    <a:pt x="53" y="638"/>
                    <a:pt x="53" y="638"/>
                    <a:pt x="53" y="638"/>
                  </a:cubicBezTo>
                  <a:cubicBezTo>
                    <a:pt x="54" y="637"/>
                    <a:pt x="54" y="637"/>
                    <a:pt x="54" y="637"/>
                  </a:cubicBezTo>
                  <a:cubicBezTo>
                    <a:pt x="58" y="637"/>
                    <a:pt x="58" y="637"/>
                    <a:pt x="58" y="637"/>
                  </a:cubicBezTo>
                  <a:cubicBezTo>
                    <a:pt x="59" y="639"/>
                    <a:pt x="59" y="639"/>
                    <a:pt x="59" y="639"/>
                  </a:cubicBezTo>
                  <a:cubicBezTo>
                    <a:pt x="59" y="640"/>
                    <a:pt x="59" y="640"/>
                    <a:pt x="59" y="640"/>
                  </a:cubicBezTo>
                  <a:cubicBezTo>
                    <a:pt x="60" y="640"/>
                    <a:pt x="60" y="640"/>
                    <a:pt x="60" y="640"/>
                  </a:cubicBezTo>
                  <a:cubicBezTo>
                    <a:pt x="61" y="639"/>
                    <a:pt x="61" y="639"/>
                    <a:pt x="61" y="639"/>
                  </a:cubicBezTo>
                  <a:cubicBezTo>
                    <a:pt x="62" y="639"/>
                    <a:pt x="62" y="639"/>
                    <a:pt x="62" y="639"/>
                  </a:cubicBezTo>
                  <a:cubicBezTo>
                    <a:pt x="62" y="638"/>
                    <a:pt x="62" y="638"/>
                    <a:pt x="62" y="638"/>
                  </a:cubicBezTo>
                  <a:cubicBezTo>
                    <a:pt x="61" y="636"/>
                    <a:pt x="61" y="636"/>
                    <a:pt x="61" y="636"/>
                  </a:cubicBezTo>
                  <a:cubicBezTo>
                    <a:pt x="60" y="635"/>
                    <a:pt x="60" y="635"/>
                    <a:pt x="60" y="635"/>
                  </a:cubicBezTo>
                  <a:cubicBezTo>
                    <a:pt x="59" y="635"/>
                    <a:pt x="59" y="635"/>
                    <a:pt x="59" y="635"/>
                  </a:cubicBezTo>
                  <a:cubicBezTo>
                    <a:pt x="59" y="633"/>
                    <a:pt x="59" y="633"/>
                    <a:pt x="59" y="633"/>
                  </a:cubicBezTo>
                  <a:cubicBezTo>
                    <a:pt x="58" y="632"/>
                    <a:pt x="58" y="632"/>
                    <a:pt x="58" y="632"/>
                  </a:cubicBezTo>
                  <a:cubicBezTo>
                    <a:pt x="57" y="630"/>
                    <a:pt x="57" y="630"/>
                    <a:pt x="57" y="630"/>
                  </a:cubicBezTo>
                  <a:cubicBezTo>
                    <a:pt x="56" y="629"/>
                    <a:pt x="56" y="629"/>
                    <a:pt x="56" y="629"/>
                  </a:cubicBezTo>
                  <a:cubicBezTo>
                    <a:pt x="56" y="628"/>
                    <a:pt x="56" y="628"/>
                    <a:pt x="56" y="628"/>
                  </a:cubicBezTo>
                  <a:cubicBezTo>
                    <a:pt x="55" y="627"/>
                    <a:pt x="55" y="627"/>
                    <a:pt x="55" y="627"/>
                  </a:cubicBezTo>
                  <a:cubicBezTo>
                    <a:pt x="53" y="627"/>
                    <a:pt x="53" y="627"/>
                    <a:pt x="53" y="627"/>
                  </a:cubicBezTo>
                  <a:cubicBezTo>
                    <a:pt x="52" y="626"/>
                    <a:pt x="52" y="626"/>
                    <a:pt x="52" y="626"/>
                  </a:cubicBezTo>
                  <a:cubicBezTo>
                    <a:pt x="49" y="626"/>
                    <a:pt x="49" y="626"/>
                    <a:pt x="49" y="626"/>
                  </a:cubicBezTo>
                  <a:cubicBezTo>
                    <a:pt x="48" y="628"/>
                    <a:pt x="48" y="628"/>
                    <a:pt x="48" y="628"/>
                  </a:cubicBezTo>
                  <a:close/>
                  <a:moveTo>
                    <a:pt x="287" y="69"/>
                  </a:moveTo>
                  <a:cubicBezTo>
                    <a:pt x="288" y="69"/>
                    <a:pt x="288" y="69"/>
                    <a:pt x="288" y="69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91" y="70"/>
                    <a:pt x="291" y="70"/>
                    <a:pt x="291" y="70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91" y="73"/>
                    <a:pt x="291" y="73"/>
                    <a:pt x="291" y="73"/>
                  </a:cubicBezTo>
                  <a:cubicBezTo>
                    <a:pt x="293" y="72"/>
                    <a:pt x="293" y="72"/>
                    <a:pt x="293" y="72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300" y="75"/>
                    <a:pt x="300" y="75"/>
                    <a:pt x="300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9" y="83"/>
                    <a:pt x="299" y="83"/>
                    <a:pt x="299" y="83"/>
                  </a:cubicBezTo>
                  <a:cubicBezTo>
                    <a:pt x="298" y="84"/>
                    <a:pt x="298" y="84"/>
                    <a:pt x="298" y="8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0" y="86"/>
                    <a:pt x="290" y="86"/>
                    <a:pt x="290" y="86"/>
                  </a:cubicBezTo>
                  <a:cubicBezTo>
                    <a:pt x="289" y="83"/>
                    <a:pt x="289" y="83"/>
                    <a:pt x="289" y="83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7" y="76"/>
                    <a:pt x="287" y="76"/>
                    <a:pt x="287" y="76"/>
                  </a:cubicBezTo>
                  <a:cubicBezTo>
                    <a:pt x="287" y="75"/>
                    <a:pt x="287" y="75"/>
                    <a:pt x="287" y="75"/>
                  </a:cubicBezTo>
                  <a:cubicBezTo>
                    <a:pt x="287" y="69"/>
                    <a:pt x="287" y="69"/>
                    <a:pt x="287" y="69"/>
                  </a:cubicBezTo>
                  <a:close/>
                  <a:moveTo>
                    <a:pt x="322" y="63"/>
                  </a:moveTo>
                  <a:cubicBezTo>
                    <a:pt x="321" y="65"/>
                    <a:pt x="321" y="65"/>
                    <a:pt x="321" y="65"/>
                  </a:cubicBezTo>
                  <a:cubicBezTo>
                    <a:pt x="321" y="68"/>
                    <a:pt x="321" y="68"/>
                    <a:pt x="321" y="68"/>
                  </a:cubicBezTo>
                  <a:cubicBezTo>
                    <a:pt x="321" y="69"/>
                    <a:pt x="321" y="69"/>
                    <a:pt x="321" y="69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1" y="73"/>
                    <a:pt x="321" y="73"/>
                    <a:pt x="321" y="73"/>
                  </a:cubicBezTo>
                  <a:cubicBezTo>
                    <a:pt x="321" y="74"/>
                    <a:pt x="321" y="74"/>
                    <a:pt x="321" y="74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6" y="79"/>
                    <a:pt x="316" y="79"/>
                    <a:pt x="316" y="79"/>
                  </a:cubicBezTo>
                  <a:cubicBezTo>
                    <a:pt x="315" y="80"/>
                    <a:pt x="315" y="80"/>
                    <a:pt x="315" y="80"/>
                  </a:cubicBezTo>
                  <a:cubicBezTo>
                    <a:pt x="314" y="81"/>
                    <a:pt x="314" y="81"/>
                    <a:pt x="314" y="81"/>
                  </a:cubicBezTo>
                  <a:cubicBezTo>
                    <a:pt x="313" y="82"/>
                    <a:pt x="313" y="82"/>
                    <a:pt x="313" y="82"/>
                  </a:cubicBezTo>
                  <a:cubicBezTo>
                    <a:pt x="313" y="83"/>
                    <a:pt x="313" y="83"/>
                    <a:pt x="313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20" y="81"/>
                    <a:pt x="320" y="81"/>
                    <a:pt x="320" y="81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3" y="80"/>
                    <a:pt x="323" y="80"/>
                    <a:pt x="323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327" y="78"/>
                    <a:pt x="327" y="78"/>
                    <a:pt x="327" y="78"/>
                  </a:cubicBezTo>
                  <a:cubicBezTo>
                    <a:pt x="329" y="78"/>
                    <a:pt x="329" y="78"/>
                    <a:pt x="329" y="78"/>
                  </a:cubicBezTo>
                  <a:cubicBezTo>
                    <a:pt x="331" y="78"/>
                    <a:pt x="331" y="78"/>
                    <a:pt x="331" y="78"/>
                  </a:cubicBezTo>
                  <a:cubicBezTo>
                    <a:pt x="332" y="76"/>
                    <a:pt x="332" y="76"/>
                    <a:pt x="332" y="76"/>
                  </a:cubicBezTo>
                  <a:cubicBezTo>
                    <a:pt x="333" y="75"/>
                    <a:pt x="333" y="75"/>
                    <a:pt x="333" y="75"/>
                  </a:cubicBezTo>
                  <a:cubicBezTo>
                    <a:pt x="333" y="73"/>
                    <a:pt x="333" y="73"/>
                    <a:pt x="333" y="73"/>
                  </a:cubicBezTo>
                  <a:cubicBezTo>
                    <a:pt x="333" y="72"/>
                    <a:pt x="333" y="72"/>
                    <a:pt x="333" y="72"/>
                  </a:cubicBezTo>
                  <a:cubicBezTo>
                    <a:pt x="333" y="70"/>
                    <a:pt x="333" y="70"/>
                    <a:pt x="333" y="70"/>
                  </a:cubicBezTo>
                  <a:cubicBezTo>
                    <a:pt x="332" y="69"/>
                    <a:pt x="332" y="69"/>
                    <a:pt x="332" y="69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30" y="68"/>
                    <a:pt x="330" y="68"/>
                    <a:pt x="330" y="68"/>
                  </a:cubicBezTo>
                  <a:cubicBezTo>
                    <a:pt x="330" y="64"/>
                    <a:pt x="330" y="64"/>
                    <a:pt x="330" y="64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5" y="61"/>
                    <a:pt x="325" y="61"/>
                    <a:pt x="325" y="61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2" y="63"/>
                    <a:pt x="322" y="63"/>
                    <a:pt x="322" y="63"/>
                  </a:cubicBezTo>
                  <a:close/>
                  <a:moveTo>
                    <a:pt x="866" y="19"/>
                  </a:moveTo>
                  <a:cubicBezTo>
                    <a:pt x="866" y="23"/>
                    <a:pt x="866" y="23"/>
                    <a:pt x="866" y="23"/>
                  </a:cubicBezTo>
                  <a:cubicBezTo>
                    <a:pt x="861" y="22"/>
                    <a:pt x="861" y="22"/>
                    <a:pt x="861" y="22"/>
                  </a:cubicBezTo>
                  <a:cubicBezTo>
                    <a:pt x="859" y="21"/>
                    <a:pt x="859" y="21"/>
                    <a:pt x="859" y="21"/>
                  </a:cubicBezTo>
                  <a:cubicBezTo>
                    <a:pt x="854" y="21"/>
                    <a:pt x="854" y="21"/>
                    <a:pt x="854" y="21"/>
                  </a:cubicBezTo>
                  <a:cubicBezTo>
                    <a:pt x="852" y="20"/>
                    <a:pt x="852" y="20"/>
                    <a:pt x="852" y="20"/>
                  </a:cubicBezTo>
                  <a:cubicBezTo>
                    <a:pt x="850" y="20"/>
                    <a:pt x="850" y="20"/>
                    <a:pt x="850" y="20"/>
                  </a:cubicBezTo>
                  <a:cubicBezTo>
                    <a:pt x="849" y="20"/>
                    <a:pt x="849" y="20"/>
                    <a:pt x="849" y="20"/>
                  </a:cubicBezTo>
                  <a:cubicBezTo>
                    <a:pt x="845" y="20"/>
                    <a:pt x="845" y="20"/>
                    <a:pt x="845" y="20"/>
                  </a:cubicBezTo>
                  <a:cubicBezTo>
                    <a:pt x="844" y="19"/>
                    <a:pt x="844" y="19"/>
                    <a:pt x="844" y="19"/>
                  </a:cubicBezTo>
                  <a:cubicBezTo>
                    <a:pt x="833" y="19"/>
                    <a:pt x="833" y="19"/>
                    <a:pt x="833" y="19"/>
                  </a:cubicBezTo>
                  <a:cubicBezTo>
                    <a:pt x="831" y="20"/>
                    <a:pt x="831" y="20"/>
                    <a:pt x="831" y="20"/>
                  </a:cubicBezTo>
                  <a:cubicBezTo>
                    <a:pt x="831" y="21"/>
                    <a:pt x="831" y="21"/>
                    <a:pt x="831" y="21"/>
                  </a:cubicBezTo>
                  <a:cubicBezTo>
                    <a:pt x="833" y="22"/>
                    <a:pt x="833" y="22"/>
                    <a:pt x="833" y="22"/>
                  </a:cubicBezTo>
                  <a:cubicBezTo>
                    <a:pt x="836" y="22"/>
                    <a:pt x="836" y="22"/>
                    <a:pt x="836" y="22"/>
                  </a:cubicBezTo>
                  <a:cubicBezTo>
                    <a:pt x="837" y="23"/>
                    <a:pt x="837" y="23"/>
                    <a:pt x="837" y="23"/>
                  </a:cubicBezTo>
                  <a:cubicBezTo>
                    <a:pt x="837" y="24"/>
                    <a:pt x="837" y="24"/>
                    <a:pt x="837" y="24"/>
                  </a:cubicBezTo>
                  <a:cubicBezTo>
                    <a:pt x="840" y="24"/>
                    <a:pt x="840" y="24"/>
                    <a:pt x="840" y="24"/>
                  </a:cubicBezTo>
                  <a:cubicBezTo>
                    <a:pt x="841" y="25"/>
                    <a:pt x="841" y="25"/>
                    <a:pt x="841" y="25"/>
                  </a:cubicBezTo>
                  <a:cubicBezTo>
                    <a:pt x="841" y="26"/>
                    <a:pt x="841" y="26"/>
                    <a:pt x="841" y="26"/>
                  </a:cubicBezTo>
                  <a:cubicBezTo>
                    <a:pt x="841" y="28"/>
                    <a:pt x="841" y="28"/>
                    <a:pt x="841" y="28"/>
                  </a:cubicBezTo>
                  <a:cubicBezTo>
                    <a:pt x="844" y="30"/>
                    <a:pt x="844" y="30"/>
                    <a:pt x="844" y="30"/>
                  </a:cubicBezTo>
                  <a:cubicBezTo>
                    <a:pt x="845" y="30"/>
                    <a:pt x="845" y="30"/>
                    <a:pt x="845" y="30"/>
                  </a:cubicBezTo>
                  <a:cubicBezTo>
                    <a:pt x="848" y="31"/>
                    <a:pt x="848" y="31"/>
                    <a:pt x="848" y="31"/>
                  </a:cubicBezTo>
                  <a:cubicBezTo>
                    <a:pt x="849" y="32"/>
                    <a:pt x="849" y="32"/>
                    <a:pt x="849" y="32"/>
                  </a:cubicBezTo>
                  <a:cubicBezTo>
                    <a:pt x="852" y="32"/>
                    <a:pt x="852" y="32"/>
                    <a:pt x="852" y="32"/>
                  </a:cubicBezTo>
                  <a:cubicBezTo>
                    <a:pt x="853" y="33"/>
                    <a:pt x="853" y="33"/>
                    <a:pt x="853" y="33"/>
                  </a:cubicBezTo>
                  <a:cubicBezTo>
                    <a:pt x="856" y="34"/>
                    <a:pt x="856" y="34"/>
                    <a:pt x="856" y="34"/>
                  </a:cubicBezTo>
                  <a:cubicBezTo>
                    <a:pt x="858" y="35"/>
                    <a:pt x="858" y="35"/>
                    <a:pt x="858" y="35"/>
                  </a:cubicBezTo>
                  <a:cubicBezTo>
                    <a:pt x="861" y="35"/>
                    <a:pt x="861" y="35"/>
                    <a:pt x="861" y="35"/>
                  </a:cubicBezTo>
                  <a:cubicBezTo>
                    <a:pt x="863" y="36"/>
                    <a:pt x="863" y="36"/>
                    <a:pt x="863" y="36"/>
                  </a:cubicBezTo>
                  <a:cubicBezTo>
                    <a:pt x="864" y="36"/>
                    <a:pt x="864" y="36"/>
                    <a:pt x="864" y="36"/>
                  </a:cubicBezTo>
                  <a:cubicBezTo>
                    <a:pt x="866" y="37"/>
                    <a:pt x="866" y="37"/>
                    <a:pt x="866" y="37"/>
                  </a:cubicBezTo>
                  <a:cubicBezTo>
                    <a:pt x="870" y="37"/>
                    <a:pt x="870" y="37"/>
                    <a:pt x="870" y="37"/>
                  </a:cubicBezTo>
                  <a:cubicBezTo>
                    <a:pt x="872" y="38"/>
                    <a:pt x="872" y="38"/>
                    <a:pt x="872" y="38"/>
                  </a:cubicBezTo>
                  <a:cubicBezTo>
                    <a:pt x="874" y="38"/>
                    <a:pt x="874" y="38"/>
                    <a:pt x="874" y="38"/>
                  </a:cubicBezTo>
                  <a:cubicBezTo>
                    <a:pt x="875" y="39"/>
                    <a:pt x="875" y="39"/>
                    <a:pt x="875" y="39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3" y="40"/>
                    <a:pt x="883" y="40"/>
                    <a:pt x="883" y="40"/>
                  </a:cubicBezTo>
                  <a:cubicBezTo>
                    <a:pt x="884" y="40"/>
                    <a:pt x="884" y="40"/>
                    <a:pt x="884" y="40"/>
                  </a:cubicBezTo>
                  <a:cubicBezTo>
                    <a:pt x="886" y="41"/>
                    <a:pt x="886" y="41"/>
                    <a:pt x="886" y="41"/>
                  </a:cubicBezTo>
                  <a:cubicBezTo>
                    <a:pt x="889" y="41"/>
                    <a:pt x="889" y="41"/>
                    <a:pt x="889" y="41"/>
                  </a:cubicBezTo>
                  <a:cubicBezTo>
                    <a:pt x="889" y="39"/>
                    <a:pt x="889" y="39"/>
                    <a:pt x="889" y="39"/>
                  </a:cubicBezTo>
                  <a:cubicBezTo>
                    <a:pt x="888" y="38"/>
                    <a:pt x="888" y="38"/>
                    <a:pt x="888" y="38"/>
                  </a:cubicBezTo>
                  <a:cubicBezTo>
                    <a:pt x="887" y="38"/>
                    <a:pt x="887" y="38"/>
                    <a:pt x="887" y="38"/>
                  </a:cubicBezTo>
                  <a:cubicBezTo>
                    <a:pt x="884" y="37"/>
                    <a:pt x="884" y="37"/>
                    <a:pt x="884" y="37"/>
                  </a:cubicBezTo>
                  <a:cubicBezTo>
                    <a:pt x="882" y="36"/>
                    <a:pt x="882" y="36"/>
                    <a:pt x="882" y="36"/>
                  </a:cubicBezTo>
                  <a:cubicBezTo>
                    <a:pt x="878" y="36"/>
                    <a:pt x="878" y="36"/>
                    <a:pt x="878" y="36"/>
                  </a:cubicBezTo>
                  <a:cubicBezTo>
                    <a:pt x="876" y="35"/>
                    <a:pt x="876" y="35"/>
                    <a:pt x="876" y="35"/>
                  </a:cubicBezTo>
                  <a:cubicBezTo>
                    <a:pt x="875" y="34"/>
                    <a:pt x="875" y="34"/>
                    <a:pt x="875" y="34"/>
                  </a:cubicBezTo>
                  <a:cubicBezTo>
                    <a:pt x="872" y="34"/>
                    <a:pt x="872" y="34"/>
                    <a:pt x="872" y="34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68" y="32"/>
                    <a:pt x="868" y="32"/>
                    <a:pt x="868" y="32"/>
                  </a:cubicBezTo>
                  <a:cubicBezTo>
                    <a:pt x="868" y="31"/>
                    <a:pt x="868" y="31"/>
                    <a:pt x="868" y="31"/>
                  </a:cubicBezTo>
                  <a:cubicBezTo>
                    <a:pt x="866" y="32"/>
                    <a:pt x="866" y="32"/>
                    <a:pt x="866" y="32"/>
                  </a:cubicBezTo>
                  <a:cubicBezTo>
                    <a:pt x="864" y="30"/>
                    <a:pt x="864" y="30"/>
                    <a:pt x="864" y="30"/>
                  </a:cubicBezTo>
                  <a:cubicBezTo>
                    <a:pt x="864" y="30"/>
                    <a:pt x="864" y="30"/>
                    <a:pt x="864" y="30"/>
                  </a:cubicBezTo>
                  <a:cubicBezTo>
                    <a:pt x="862" y="30"/>
                    <a:pt x="862" y="30"/>
                    <a:pt x="862" y="30"/>
                  </a:cubicBezTo>
                  <a:cubicBezTo>
                    <a:pt x="860" y="29"/>
                    <a:pt x="860" y="29"/>
                    <a:pt x="860" y="29"/>
                  </a:cubicBezTo>
                  <a:cubicBezTo>
                    <a:pt x="859" y="28"/>
                    <a:pt x="859" y="28"/>
                    <a:pt x="859" y="28"/>
                  </a:cubicBezTo>
                  <a:cubicBezTo>
                    <a:pt x="858" y="26"/>
                    <a:pt x="858" y="26"/>
                    <a:pt x="858" y="26"/>
                  </a:cubicBezTo>
                  <a:cubicBezTo>
                    <a:pt x="856" y="25"/>
                    <a:pt x="856" y="25"/>
                    <a:pt x="856" y="25"/>
                  </a:cubicBezTo>
                  <a:cubicBezTo>
                    <a:pt x="856" y="24"/>
                    <a:pt x="856" y="24"/>
                    <a:pt x="856" y="24"/>
                  </a:cubicBezTo>
                  <a:cubicBezTo>
                    <a:pt x="858" y="23"/>
                    <a:pt x="858" y="23"/>
                    <a:pt x="858" y="23"/>
                  </a:cubicBezTo>
                  <a:cubicBezTo>
                    <a:pt x="860" y="23"/>
                    <a:pt x="860" y="23"/>
                    <a:pt x="860" y="23"/>
                  </a:cubicBezTo>
                  <a:cubicBezTo>
                    <a:pt x="861" y="23"/>
                    <a:pt x="861" y="23"/>
                    <a:pt x="861" y="23"/>
                  </a:cubicBezTo>
                  <a:cubicBezTo>
                    <a:pt x="863" y="24"/>
                    <a:pt x="863" y="24"/>
                    <a:pt x="863" y="24"/>
                  </a:cubicBezTo>
                  <a:cubicBezTo>
                    <a:pt x="867" y="24"/>
                    <a:pt x="867" y="24"/>
                    <a:pt x="867" y="24"/>
                  </a:cubicBezTo>
                  <a:cubicBezTo>
                    <a:pt x="872" y="24"/>
                    <a:pt x="872" y="24"/>
                    <a:pt x="872" y="24"/>
                  </a:cubicBezTo>
                  <a:cubicBezTo>
                    <a:pt x="873" y="24"/>
                    <a:pt x="873" y="24"/>
                    <a:pt x="873" y="24"/>
                  </a:cubicBezTo>
                  <a:cubicBezTo>
                    <a:pt x="873" y="22"/>
                    <a:pt x="873" y="22"/>
                    <a:pt x="873" y="22"/>
                  </a:cubicBezTo>
                  <a:cubicBezTo>
                    <a:pt x="872" y="21"/>
                    <a:pt x="872" y="21"/>
                    <a:pt x="872" y="21"/>
                  </a:cubicBezTo>
                  <a:cubicBezTo>
                    <a:pt x="871" y="20"/>
                    <a:pt x="871" y="20"/>
                    <a:pt x="871" y="20"/>
                  </a:cubicBezTo>
                  <a:cubicBezTo>
                    <a:pt x="870" y="19"/>
                    <a:pt x="870" y="19"/>
                    <a:pt x="870" y="19"/>
                  </a:cubicBezTo>
                  <a:cubicBezTo>
                    <a:pt x="868" y="18"/>
                    <a:pt x="868" y="18"/>
                    <a:pt x="868" y="18"/>
                  </a:cubicBezTo>
                  <a:cubicBezTo>
                    <a:pt x="867" y="18"/>
                    <a:pt x="867" y="18"/>
                    <a:pt x="867" y="18"/>
                  </a:cubicBezTo>
                  <a:cubicBezTo>
                    <a:pt x="866" y="19"/>
                    <a:pt x="866" y="19"/>
                    <a:pt x="866" y="19"/>
                  </a:cubicBezTo>
                  <a:close/>
                  <a:moveTo>
                    <a:pt x="25" y="607"/>
                  </a:moveTo>
                  <a:cubicBezTo>
                    <a:pt x="24" y="607"/>
                    <a:pt x="24" y="607"/>
                    <a:pt x="24" y="607"/>
                  </a:cubicBezTo>
                  <a:cubicBezTo>
                    <a:pt x="24" y="610"/>
                    <a:pt x="24" y="610"/>
                    <a:pt x="24" y="610"/>
                  </a:cubicBezTo>
                  <a:cubicBezTo>
                    <a:pt x="25" y="612"/>
                    <a:pt x="25" y="612"/>
                    <a:pt x="25" y="612"/>
                  </a:cubicBezTo>
                  <a:cubicBezTo>
                    <a:pt x="25" y="613"/>
                    <a:pt x="25" y="613"/>
                    <a:pt x="25" y="613"/>
                  </a:cubicBezTo>
                  <a:cubicBezTo>
                    <a:pt x="26" y="614"/>
                    <a:pt x="26" y="614"/>
                    <a:pt x="26" y="614"/>
                  </a:cubicBezTo>
                  <a:cubicBezTo>
                    <a:pt x="26" y="616"/>
                    <a:pt x="26" y="616"/>
                    <a:pt x="26" y="616"/>
                  </a:cubicBezTo>
                  <a:cubicBezTo>
                    <a:pt x="25" y="618"/>
                    <a:pt x="25" y="618"/>
                    <a:pt x="25" y="618"/>
                  </a:cubicBezTo>
                  <a:cubicBezTo>
                    <a:pt x="25" y="619"/>
                    <a:pt x="25" y="619"/>
                    <a:pt x="25" y="619"/>
                  </a:cubicBezTo>
                  <a:cubicBezTo>
                    <a:pt x="23" y="619"/>
                    <a:pt x="23" y="619"/>
                    <a:pt x="23" y="619"/>
                  </a:cubicBezTo>
                  <a:cubicBezTo>
                    <a:pt x="22" y="619"/>
                    <a:pt x="22" y="619"/>
                    <a:pt x="22" y="619"/>
                  </a:cubicBezTo>
                  <a:cubicBezTo>
                    <a:pt x="21" y="622"/>
                    <a:pt x="21" y="622"/>
                    <a:pt x="21" y="622"/>
                  </a:cubicBezTo>
                  <a:cubicBezTo>
                    <a:pt x="21" y="624"/>
                    <a:pt x="21" y="624"/>
                    <a:pt x="21" y="624"/>
                  </a:cubicBezTo>
                  <a:cubicBezTo>
                    <a:pt x="22" y="625"/>
                    <a:pt x="22" y="625"/>
                    <a:pt x="22" y="625"/>
                  </a:cubicBezTo>
                  <a:cubicBezTo>
                    <a:pt x="23" y="628"/>
                    <a:pt x="23" y="628"/>
                    <a:pt x="23" y="628"/>
                  </a:cubicBezTo>
                  <a:cubicBezTo>
                    <a:pt x="24" y="630"/>
                    <a:pt x="24" y="630"/>
                    <a:pt x="24" y="630"/>
                  </a:cubicBezTo>
                  <a:cubicBezTo>
                    <a:pt x="25" y="630"/>
                    <a:pt x="25" y="630"/>
                    <a:pt x="25" y="630"/>
                  </a:cubicBezTo>
                  <a:cubicBezTo>
                    <a:pt x="26" y="629"/>
                    <a:pt x="26" y="629"/>
                    <a:pt x="26" y="629"/>
                  </a:cubicBezTo>
                  <a:cubicBezTo>
                    <a:pt x="27" y="629"/>
                    <a:pt x="27" y="629"/>
                    <a:pt x="27" y="629"/>
                  </a:cubicBezTo>
                  <a:cubicBezTo>
                    <a:pt x="27" y="630"/>
                    <a:pt x="27" y="630"/>
                    <a:pt x="27" y="630"/>
                  </a:cubicBezTo>
                  <a:cubicBezTo>
                    <a:pt x="29" y="630"/>
                    <a:pt x="29" y="630"/>
                    <a:pt x="29" y="630"/>
                  </a:cubicBezTo>
                  <a:cubicBezTo>
                    <a:pt x="30" y="631"/>
                    <a:pt x="30" y="631"/>
                    <a:pt x="30" y="631"/>
                  </a:cubicBezTo>
                  <a:cubicBezTo>
                    <a:pt x="31" y="634"/>
                    <a:pt x="31" y="634"/>
                    <a:pt x="31" y="634"/>
                  </a:cubicBezTo>
                  <a:cubicBezTo>
                    <a:pt x="32" y="635"/>
                    <a:pt x="32" y="635"/>
                    <a:pt x="32" y="635"/>
                  </a:cubicBezTo>
                  <a:cubicBezTo>
                    <a:pt x="32" y="637"/>
                    <a:pt x="32" y="637"/>
                    <a:pt x="32" y="637"/>
                  </a:cubicBezTo>
                  <a:cubicBezTo>
                    <a:pt x="34" y="637"/>
                    <a:pt x="34" y="637"/>
                    <a:pt x="34" y="637"/>
                  </a:cubicBezTo>
                  <a:cubicBezTo>
                    <a:pt x="34" y="633"/>
                    <a:pt x="34" y="633"/>
                    <a:pt x="34" y="633"/>
                  </a:cubicBezTo>
                  <a:cubicBezTo>
                    <a:pt x="35" y="631"/>
                    <a:pt x="35" y="631"/>
                    <a:pt x="35" y="631"/>
                  </a:cubicBezTo>
                  <a:cubicBezTo>
                    <a:pt x="37" y="631"/>
                    <a:pt x="37" y="631"/>
                    <a:pt x="37" y="631"/>
                  </a:cubicBezTo>
                  <a:cubicBezTo>
                    <a:pt x="38" y="632"/>
                    <a:pt x="38" y="632"/>
                    <a:pt x="38" y="632"/>
                  </a:cubicBezTo>
                  <a:cubicBezTo>
                    <a:pt x="39" y="631"/>
                    <a:pt x="39" y="631"/>
                    <a:pt x="39" y="631"/>
                  </a:cubicBezTo>
                  <a:cubicBezTo>
                    <a:pt x="39" y="629"/>
                    <a:pt x="39" y="629"/>
                    <a:pt x="39" y="629"/>
                  </a:cubicBezTo>
                  <a:cubicBezTo>
                    <a:pt x="41" y="629"/>
                    <a:pt x="41" y="629"/>
                    <a:pt x="41" y="629"/>
                  </a:cubicBezTo>
                  <a:cubicBezTo>
                    <a:pt x="42" y="630"/>
                    <a:pt x="42" y="630"/>
                    <a:pt x="42" y="630"/>
                  </a:cubicBezTo>
                  <a:cubicBezTo>
                    <a:pt x="42" y="631"/>
                    <a:pt x="42" y="631"/>
                    <a:pt x="42" y="631"/>
                  </a:cubicBezTo>
                  <a:cubicBezTo>
                    <a:pt x="43" y="633"/>
                    <a:pt x="43" y="633"/>
                    <a:pt x="43" y="633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46" y="634"/>
                    <a:pt x="46" y="634"/>
                    <a:pt x="46" y="634"/>
                  </a:cubicBezTo>
                  <a:cubicBezTo>
                    <a:pt x="46" y="629"/>
                    <a:pt x="46" y="629"/>
                    <a:pt x="46" y="629"/>
                  </a:cubicBezTo>
                  <a:cubicBezTo>
                    <a:pt x="46" y="628"/>
                    <a:pt x="46" y="628"/>
                    <a:pt x="46" y="628"/>
                  </a:cubicBezTo>
                  <a:cubicBezTo>
                    <a:pt x="46" y="624"/>
                    <a:pt x="46" y="624"/>
                    <a:pt x="46" y="624"/>
                  </a:cubicBezTo>
                  <a:cubicBezTo>
                    <a:pt x="45" y="623"/>
                    <a:pt x="45" y="623"/>
                    <a:pt x="45" y="623"/>
                  </a:cubicBezTo>
                  <a:cubicBezTo>
                    <a:pt x="45" y="622"/>
                    <a:pt x="45" y="622"/>
                    <a:pt x="45" y="622"/>
                  </a:cubicBezTo>
                  <a:cubicBezTo>
                    <a:pt x="44" y="621"/>
                    <a:pt x="44" y="621"/>
                    <a:pt x="44" y="621"/>
                  </a:cubicBezTo>
                  <a:cubicBezTo>
                    <a:pt x="43" y="620"/>
                    <a:pt x="43" y="620"/>
                    <a:pt x="43" y="620"/>
                  </a:cubicBezTo>
                  <a:cubicBezTo>
                    <a:pt x="42" y="618"/>
                    <a:pt x="42" y="618"/>
                    <a:pt x="42" y="618"/>
                  </a:cubicBezTo>
                  <a:cubicBezTo>
                    <a:pt x="42" y="617"/>
                    <a:pt x="42" y="617"/>
                    <a:pt x="42" y="617"/>
                  </a:cubicBezTo>
                  <a:cubicBezTo>
                    <a:pt x="42" y="616"/>
                    <a:pt x="42" y="616"/>
                    <a:pt x="42" y="616"/>
                  </a:cubicBezTo>
                  <a:cubicBezTo>
                    <a:pt x="41" y="615"/>
                    <a:pt x="41" y="615"/>
                    <a:pt x="41" y="615"/>
                  </a:cubicBezTo>
                  <a:cubicBezTo>
                    <a:pt x="40" y="613"/>
                    <a:pt x="40" y="613"/>
                    <a:pt x="40" y="613"/>
                  </a:cubicBezTo>
                  <a:cubicBezTo>
                    <a:pt x="39" y="612"/>
                    <a:pt x="39" y="612"/>
                    <a:pt x="39" y="612"/>
                  </a:cubicBezTo>
                  <a:cubicBezTo>
                    <a:pt x="39" y="611"/>
                    <a:pt x="39" y="611"/>
                    <a:pt x="39" y="611"/>
                  </a:cubicBezTo>
                  <a:cubicBezTo>
                    <a:pt x="38" y="610"/>
                    <a:pt x="38" y="610"/>
                    <a:pt x="38" y="610"/>
                  </a:cubicBezTo>
                  <a:cubicBezTo>
                    <a:pt x="37" y="609"/>
                    <a:pt x="37" y="609"/>
                    <a:pt x="37" y="609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34" y="607"/>
                    <a:pt x="34" y="607"/>
                    <a:pt x="34" y="607"/>
                  </a:cubicBezTo>
                  <a:cubicBezTo>
                    <a:pt x="34" y="607"/>
                    <a:pt x="34" y="607"/>
                    <a:pt x="34" y="607"/>
                  </a:cubicBezTo>
                  <a:cubicBezTo>
                    <a:pt x="33" y="607"/>
                    <a:pt x="33" y="607"/>
                    <a:pt x="33" y="607"/>
                  </a:cubicBezTo>
                  <a:cubicBezTo>
                    <a:pt x="32" y="607"/>
                    <a:pt x="32" y="607"/>
                    <a:pt x="32" y="607"/>
                  </a:cubicBezTo>
                  <a:cubicBezTo>
                    <a:pt x="31" y="608"/>
                    <a:pt x="31" y="608"/>
                    <a:pt x="31" y="608"/>
                  </a:cubicBezTo>
                  <a:cubicBezTo>
                    <a:pt x="31" y="609"/>
                    <a:pt x="31" y="609"/>
                    <a:pt x="31" y="609"/>
                  </a:cubicBezTo>
                  <a:cubicBezTo>
                    <a:pt x="30" y="609"/>
                    <a:pt x="30" y="609"/>
                    <a:pt x="30" y="609"/>
                  </a:cubicBezTo>
                  <a:cubicBezTo>
                    <a:pt x="29" y="607"/>
                    <a:pt x="29" y="607"/>
                    <a:pt x="29" y="607"/>
                  </a:cubicBezTo>
                  <a:cubicBezTo>
                    <a:pt x="29" y="605"/>
                    <a:pt x="29" y="605"/>
                    <a:pt x="29" y="605"/>
                  </a:cubicBezTo>
                  <a:cubicBezTo>
                    <a:pt x="28" y="604"/>
                    <a:pt x="28" y="604"/>
                    <a:pt x="28" y="604"/>
                  </a:cubicBezTo>
                  <a:cubicBezTo>
                    <a:pt x="26" y="604"/>
                    <a:pt x="26" y="604"/>
                    <a:pt x="26" y="604"/>
                  </a:cubicBezTo>
                  <a:cubicBezTo>
                    <a:pt x="25" y="607"/>
                    <a:pt x="25" y="607"/>
                    <a:pt x="25" y="607"/>
                  </a:cubicBezTo>
                  <a:close/>
                  <a:moveTo>
                    <a:pt x="434" y="96"/>
                  </a:moveTo>
                  <a:cubicBezTo>
                    <a:pt x="433" y="97"/>
                    <a:pt x="435" y="94"/>
                    <a:pt x="434" y="96"/>
                  </a:cubicBezTo>
                  <a:close/>
                  <a:moveTo>
                    <a:pt x="479" y="87"/>
                  </a:moveTo>
                  <a:cubicBezTo>
                    <a:pt x="479" y="87"/>
                    <a:pt x="479" y="87"/>
                    <a:pt x="479" y="87"/>
                  </a:cubicBezTo>
                  <a:cubicBezTo>
                    <a:pt x="474" y="86"/>
                    <a:pt x="474" y="86"/>
                    <a:pt x="474" y="86"/>
                  </a:cubicBezTo>
                  <a:cubicBezTo>
                    <a:pt x="472" y="87"/>
                    <a:pt x="472" y="87"/>
                    <a:pt x="472" y="87"/>
                  </a:cubicBezTo>
                  <a:cubicBezTo>
                    <a:pt x="472" y="88"/>
                    <a:pt x="472" y="88"/>
                    <a:pt x="472" y="88"/>
                  </a:cubicBezTo>
                  <a:cubicBezTo>
                    <a:pt x="471" y="88"/>
                    <a:pt x="471" y="88"/>
                    <a:pt x="471" y="88"/>
                  </a:cubicBezTo>
                  <a:cubicBezTo>
                    <a:pt x="469" y="88"/>
                    <a:pt x="469" y="88"/>
                    <a:pt x="469" y="88"/>
                  </a:cubicBezTo>
                  <a:cubicBezTo>
                    <a:pt x="468" y="89"/>
                    <a:pt x="468" y="89"/>
                    <a:pt x="468" y="89"/>
                  </a:cubicBezTo>
                  <a:cubicBezTo>
                    <a:pt x="466" y="88"/>
                    <a:pt x="466" y="88"/>
                    <a:pt x="466" y="88"/>
                  </a:cubicBezTo>
                  <a:cubicBezTo>
                    <a:pt x="464" y="88"/>
                    <a:pt x="464" y="88"/>
                    <a:pt x="464" y="88"/>
                  </a:cubicBezTo>
                  <a:cubicBezTo>
                    <a:pt x="461" y="88"/>
                    <a:pt x="461" y="88"/>
                    <a:pt x="461" y="88"/>
                  </a:cubicBezTo>
                  <a:cubicBezTo>
                    <a:pt x="460" y="88"/>
                    <a:pt x="460" y="88"/>
                    <a:pt x="460" y="88"/>
                  </a:cubicBezTo>
                  <a:cubicBezTo>
                    <a:pt x="458" y="89"/>
                    <a:pt x="458" y="89"/>
                    <a:pt x="458" y="89"/>
                  </a:cubicBezTo>
                  <a:cubicBezTo>
                    <a:pt x="457" y="90"/>
                    <a:pt x="457" y="90"/>
                    <a:pt x="457" y="90"/>
                  </a:cubicBezTo>
                  <a:cubicBezTo>
                    <a:pt x="456" y="90"/>
                    <a:pt x="456" y="90"/>
                    <a:pt x="456" y="90"/>
                  </a:cubicBezTo>
                  <a:cubicBezTo>
                    <a:pt x="452" y="89"/>
                    <a:pt x="452" y="89"/>
                    <a:pt x="452" y="89"/>
                  </a:cubicBezTo>
                  <a:cubicBezTo>
                    <a:pt x="451" y="90"/>
                    <a:pt x="451" y="90"/>
                    <a:pt x="451" y="90"/>
                  </a:cubicBezTo>
                  <a:cubicBezTo>
                    <a:pt x="451" y="91"/>
                    <a:pt x="451" y="91"/>
                    <a:pt x="451" y="91"/>
                  </a:cubicBezTo>
                  <a:cubicBezTo>
                    <a:pt x="449" y="93"/>
                    <a:pt x="449" y="93"/>
                    <a:pt x="449" y="93"/>
                  </a:cubicBezTo>
                  <a:cubicBezTo>
                    <a:pt x="449" y="93"/>
                    <a:pt x="449" y="93"/>
                    <a:pt x="449" y="93"/>
                  </a:cubicBezTo>
                  <a:cubicBezTo>
                    <a:pt x="449" y="90"/>
                    <a:pt x="449" y="90"/>
                    <a:pt x="449" y="90"/>
                  </a:cubicBezTo>
                  <a:cubicBezTo>
                    <a:pt x="447" y="90"/>
                    <a:pt x="447" y="90"/>
                    <a:pt x="447" y="90"/>
                  </a:cubicBezTo>
                  <a:cubicBezTo>
                    <a:pt x="446" y="88"/>
                    <a:pt x="446" y="88"/>
                    <a:pt x="446" y="88"/>
                  </a:cubicBezTo>
                  <a:cubicBezTo>
                    <a:pt x="444" y="88"/>
                    <a:pt x="444" y="88"/>
                    <a:pt x="444" y="88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89"/>
                    <a:pt x="437" y="89"/>
                    <a:pt x="437" y="89"/>
                  </a:cubicBezTo>
                  <a:cubicBezTo>
                    <a:pt x="436" y="91"/>
                    <a:pt x="436" y="91"/>
                    <a:pt x="436" y="91"/>
                  </a:cubicBezTo>
                  <a:cubicBezTo>
                    <a:pt x="435" y="91"/>
                    <a:pt x="435" y="91"/>
                    <a:pt x="435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4"/>
                    <a:pt x="429" y="94"/>
                    <a:pt x="429" y="94"/>
                  </a:cubicBezTo>
                  <a:cubicBezTo>
                    <a:pt x="429" y="95"/>
                    <a:pt x="429" y="95"/>
                    <a:pt x="429" y="95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7"/>
                    <a:pt x="429" y="97"/>
                    <a:pt x="429" y="97"/>
                  </a:cubicBezTo>
                  <a:cubicBezTo>
                    <a:pt x="433" y="98"/>
                    <a:pt x="433" y="98"/>
                    <a:pt x="433" y="98"/>
                  </a:cubicBezTo>
                  <a:cubicBezTo>
                    <a:pt x="429" y="98"/>
                    <a:pt x="429" y="98"/>
                    <a:pt x="429" y="98"/>
                  </a:cubicBezTo>
                  <a:cubicBezTo>
                    <a:pt x="428" y="98"/>
                    <a:pt x="428" y="98"/>
                    <a:pt x="428" y="98"/>
                  </a:cubicBezTo>
                  <a:cubicBezTo>
                    <a:pt x="427" y="99"/>
                    <a:pt x="427" y="99"/>
                    <a:pt x="427" y="99"/>
                  </a:cubicBezTo>
                  <a:cubicBezTo>
                    <a:pt x="427" y="100"/>
                    <a:pt x="427" y="100"/>
                    <a:pt x="427" y="100"/>
                  </a:cubicBezTo>
                  <a:cubicBezTo>
                    <a:pt x="428" y="101"/>
                    <a:pt x="428" y="101"/>
                    <a:pt x="428" y="101"/>
                  </a:cubicBezTo>
                  <a:cubicBezTo>
                    <a:pt x="429" y="102"/>
                    <a:pt x="429" y="102"/>
                    <a:pt x="429" y="102"/>
                  </a:cubicBezTo>
                  <a:cubicBezTo>
                    <a:pt x="430" y="102"/>
                    <a:pt x="430" y="102"/>
                    <a:pt x="430" y="102"/>
                  </a:cubicBezTo>
                  <a:cubicBezTo>
                    <a:pt x="434" y="102"/>
                    <a:pt x="434" y="102"/>
                    <a:pt x="434" y="102"/>
                  </a:cubicBezTo>
                  <a:cubicBezTo>
                    <a:pt x="434" y="103"/>
                    <a:pt x="434" y="103"/>
                    <a:pt x="434" y="103"/>
                  </a:cubicBezTo>
                  <a:cubicBezTo>
                    <a:pt x="434" y="103"/>
                    <a:pt x="434" y="103"/>
                    <a:pt x="434" y="103"/>
                  </a:cubicBezTo>
                  <a:cubicBezTo>
                    <a:pt x="433" y="103"/>
                    <a:pt x="433" y="103"/>
                    <a:pt x="433" y="103"/>
                  </a:cubicBezTo>
                  <a:cubicBezTo>
                    <a:pt x="430" y="104"/>
                    <a:pt x="430" y="104"/>
                    <a:pt x="430" y="104"/>
                  </a:cubicBezTo>
                  <a:cubicBezTo>
                    <a:pt x="430" y="105"/>
                    <a:pt x="430" y="105"/>
                    <a:pt x="430" y="105"/>
                  </a:cubicBezTo>
                  <a:cubicBezTo>
                    <a:pt x="429" y="107"/>
                    <a:pt x="429" y="107"/>
                    <a:pt x="429" y="107"/>
                  </a:cubicBezTo>
                  <a:cubicBezTo>
                    <a:pt x="429" y="108"/>
                    <a:pt x="429" y="108"/>
                    <a:pt x="429" y="108"/>
                  </a:cubicBezTo>
                  <a:cubicBezTo>
                    <a:pt x="430" y="109"/>
                    <a:pt x="430" y="109"/>
                    <a:pt x="430" y="109"/>
                  </a:cubicBezTo>
                  <a:cubicBezTo>
                    <a:pt x="430" y="109"/>
                    <a:pt x="430" y="109"/>
                    <a:pt x="430" y="109"/>
                  </a:cubicBezTo>
                  <a:cubicBezTo>
                    <a:pt x="435" y="109"/>
                    <a:pt x="435" y="109"/>
                    <a:pt x="435" y="109"/>
                  </a:cubicBezTo>
                  <a:cubicBezTo>
                    <a:pt x="440" y="108"/>
                    <a:pt x="440" y="108"/>
                    <a:pt x="440" y="108"/>
                  </a:cubicBezTo>
                  <a:cubicBezTo>
                    <a:pt x="440" y="112"/>
                    <a:pt x="440" y="112"/>
                    <a:pt x="440" y="112"/>
                  </a:cubicBezTo>
                  <a:cubicBezTo>
                    <a:pt x="442" y="112"/>
                    <a:pt x="442" y="112"/>
                    <a:pt x="442" y="112"/>
                  </a:cubicBezTo>
                  <a:cubicBezTo>
                    <a:pt x="443" y="111"/>
                    <a:pt x="443" y="111"/>
                    <a:pt x="443" y="111"/>
                  </a:cubicBezTo>
                  <a:cubicBezTo>
                    <a:pt x="445" y="110"/>
                    <a:pt x="445" y="110"/>
                    <a:pt x="445" y="110"/>
                  </a:cubicBezTo>
                  <a:cubicBezTo>
                    <a:pt x="451" y="111"/>
                    <a:pt x="451" y="111"/>
                    <a:pt x="451" y="111"/>
                  </a:cubicBezTo>
                  <a:cubicBezTo>
                    <a:pt x="453" y="110"/>
                    <a:pt x="453" y="110"/>
                    <a:pt x="453" y="110"/>
                  </a:cubicBezTo>
                  <a:cubicBezTo>
                    <a:pt x="456" y="109"/>
                    <a:pt x="456" y="109"/>
                    <a:pt x="456" y="109"/>
                  </a:cubicBezTo>
                  <a:cubicBezTo>
                    <a:pt x="457" y="108"/>
                    <a:pt x="457" y="108"/>
                    <a:pt x="457" y="108"/>
                  </a:cubicBezTo>
                  <a:cubicBezTo>
                    <a:pt x="460" y="108"/>
                    <a:pt x="460" y="108"/>
                    <a:pt x="460" y="108"/>
                  </a:cubicBezTo>
                  <a:cubicBezTo>
                    <a:pt x="462" y="107"/>
                    <a:pt x="462" y="107"/>
                    <a:pt x="462" y="107"/>
                  </a:cubicBezTo>
                  <a:cubicBezTo>
                    <a:pt x="465" y="106"/>
                    <a:pt x="465" y="106"/>
                    <a:pt x="465" y="106"/>
                  </a:cubicBezTo>
                  <a:cubicBezTo>
                    <a:pt x="466" y="105"/>
                    <a:pt x="466" y="105"/>
                    <a:pt x="466" y="105"/>
                  </a:cubicBezTo>
                  <a:cubicBezTo>
                    <a:pt x="468" y="105"/>
                    <a:pt x="468" y="105"/>
                    <a:pt x="468" y="105"/>
                  </a:cubicBezTo>
                  <a:cubicBezTo>
                    <a:pt x="470" y="104"/>
                    <a:pt x="470" y="104"/>
                    <a:pt x="470" y="104"/>
                  </a:cubicBezTo>
                  <a:cubicBezTo>
                    <a:pt x="473" y="103"/>
                    <a:pt x="473" y="103"/>
                    <a:pt x="473" y="103"/>
                  </a:cubicBezTo>
                  <a:cubicBezTo>
                    <a:pt x="476" y="103"/>
                    <a:pt x="476" y="103"/>
                    <a:pt x="476" y="103"/>
                  </a:cubicBezTo>
                  <a:cubicBezTo>
                    <a:pt x="477" y="102"/>
                    <a:pt x="477" y="102"/>
                    <a:pt x="477" y="102"/>
                  </a:cubicBezTo>
                  <a:cubicBezTo>
                    <a:pt x="478" y="101"/>
                    <a:pt x="478" y="101"/>
                    <a:pt x="478" y="101"/>
                  </a:cubicBezTo>
                  <a:cubicBezTo>
                    <a:pt x="480" y="100"/>
                    <a:pt x="480" y="100"/>
                    <a:pt x="480" y="100"/>
                  </a:cubicBezTo>
                  <a:cubicBezTo>
                    <a:pt x="482" y="99"/>
                    <a:pt x="482" y="99"/>
                    <a:pt x="482" y="99"/>
                  </a:cubicBezTo>
                  <a:cubicBezTo>
                    <a:pt x="483" y="98"/>
                    <a:pt x="483" y="98"/>
                    <a:pt x="483" y="98"/>
                  </a:cubicBezTo>
                  <a:cubicBezTo>
                    <a:pt x="483" y="98"/>
                    <a:pt x="483" y="98"/>
                    <a:pt x="483" y="98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3" y="96"/>
                    <a:pt x="483" y="96"/>
                    <a:pt x="483" y="96"/>
                  </a:cubicBezTo>
                  <a:cubicBezTo>
                    <a:pt x="485" y="95"/>
                    <a:pt x="485" y="95"/>
                    <a:pt x="485" y="95"/>
                  </a:cubicBezTo>
                  <a:cubicBezTo>
                    <a:pt x="486" y="94"/>
                    <a:pt x="486" y="94"/>
                    <a:pt x="486" y="94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5" y="92"/>
                    <a:pt x="485" y="92"/>
                    <a:pt x="485" y="92"/>
                  </a:cubicBezTo>
                  <a:cubicBezTo>
                    <a:pt x="484" y="88"/>
                    <a:pt x="484" y="88"/>
                    <a:pt x="484" y="88"/>
                  </a:cubicBezTo>
                  <a:cubicBezTo>
                    <a:pt x="484" y="87"/>
                    <a:pt x="484" y="87"/>
                    <a:pt x="484" y="87"/>
                  </a:cubicBezTo>
                  <a:cubicBezTo>
                    <a:pt x="483" y="86"/>
                    <a:pt x="483" y="86"/>
                    <a:pt x="483" y="86"/>
                  </a:cubicBezTo>
                  <a:cubicBezTo>
                    <a:pt x="482" y="86"/>
                    <a:pt x="482" y="86"/>
                    <a:pt x="482" y="86"/>
                  </a:cubicBezTo>
                  <a:cubicBezTo>
                    <a:pt x="479" y="87"/>
                    <a:pt x="479" y="87"/>
                    <a:pt x="479" y="87"/>
                  </a:cubicBezTo>
                  <a:close/>
                  <a:moveTo>
                    <a:pt x="1002" y="931"/>
                  </a:moveTo>
                  <a:cubicBezTo>
                    <a:pt x="1000" y="932"/>
                    <a:pt x="1000" y="932"/>
                    <a:pt x="1000" y="932"/>
                  </a:cubicBezTo>
                  <a:cubicBezTo>
                    <a:pt x="998" y="933"/>
                    <a:pt x="998" y="933"/>
                    <a:pt x="998" y="933"/>
                  </a:cubicBezTo>
                  <a:cubicBezTo>
                    <a:pt x="997" y="934"/>
                    <a:pt x="997" y="934"/>
                    <a:pt x="997" y="934"/>
                  </a:cubicBezTo>
                  <a:cubicBezTo>
                    <a:pt x="996" y="935"/>
                    <a:pt x="996" y="935"/>
                    <a:pt x="996" y="935"/>
                  </a:cubicBezTo>
                  <a:cubicBezTo>
                    <a:pt x="994" y="936"/>
                    <a:pt x="994" y="936"/>
                    <a:pt x="994" y="936"/>
                  </a:cubicBezTo>
                  <a:cubicBezTo>
                    <a:pt x="993" y="937"/>
                    <a:pt x="993" y="937"/>
                    <a:pt x="993" y="937"/>
                  </a:cubicBezTo>
                  <a:cubicBezTo>
                    <a:pt x="992" y="939"/>
                    <a:pt x="992" y="939"/>
                    <a:pt x="992" y="939"/>
                  </a:cubicBezTo>
                  <a:cubicBezTo>
                    <a:pt x="991" y="939"/>
                    <a:pt x="991" y="939"/>
                    <a:pt x="991" y="939"/>
                  </a:cubicBezTo>
                  <a:cubicBezTo>
                    <a:pt x="991" y="939"/>
                    <a:pt x="991" y="939"/>
                    <a:pt x="991" y="939"/>
                  </a:cubicBezTo>
                  <a:cubicBezTo>
                    <a:pt x="989" y="940"/>
                    <a:pt x="989" y="940"/>
                    <a:pt x="989" y="940"/>
                  </a:cubicBezTo>
                  <a:cubicBezTo>
                    <a:pt x="988" y="941"/>
                    <a:pt x="988" y="941"/>
                    <a:pt x="988" y="941"/>
                  </a:cubicBezTo>
                  <a:cubicBezTo>
                    <a:pt x="987" y="942"/>
                    <a:pt x="987" y="942"/>
                    <a:pt x="987" y="942"/>
                  </a:cubicBezTo>
                  <a:cubicBezTo>
                    <a:pt x="986" y="943"/>
                    <a:pt x="986" y="943"/>
                    <a:pt x="986" y="943"/>
                  </a:cubicBezTo>
                  <a:cubicBezTo>
                    <a:pt x="985" y="943"/>
                    <a:pt x="985" y="943"/>
                    <a:pt x="985" y="943"/>
                  </a:cubicBezTo>
                  <a:cubicBezTo>
                    <a:pt x="984" y="944"/>
                    <a:pt x="984" y="944"/>
                    <a:pt x="984" y="944"/>
                  </a:cubicBezTo>
                  <a:cubicBezTo>
                    <a:pt x="983" y="945"/>
                    <a:pt x="983" y="945"/>
                    <a:pt x="983" y="945"/>
                  </a:cubicBezTo>
                  <a:cubicBezTo>
                    <a:pt x="982" y="947"/>
                    <a:pt x="982" y="947"/>
                    <a:pt x="982" y="947"/>
                  </a:cubicBezTo>
                  <a:cubicBezTo>
                    <a:pt x="981" y="948"/>
                    <a:pt x="981" y="948"/>
                    <a:pt x="981" y="948"/>
                  </a:cubicBezTo>
                  <a:cubicBezTo>
                    <a:pt x="979" y="950"/>
                    <a:pt x="979" y="950"/>
                    <a:pt x="979" y="950"/>
                  </a:cubicBezTo>
                  <a:cubicBezTo>
                    <a:pt x="977" y="950"/>
                    <a:pt x="977" y="950"/>
                    <a:pt x="977" y="950"/>
                  </a:cubicBezTo>
                  <a:cubicBezTo>
                    <a:pt x="976" y="951"/>
                    <a:pt x="976" y="951"/>
                    <a:pt x="976" y="951"/>
                  </a:cubicBezTo>
                  <a:cubicBezTo>
                    <a:pt x="974" y="952"/>
                    <a:pt x="974" y="952"/>
                    <a:pt x="974" y="952"/>
                  </a:cubicBezTo>
                  <a:cubicBezTo>
                    <a:pt x="972" y="953"/>
                    <a:pt x="972" y="953"/>
                    <a:pt x="972" y="953"/>
                  </a:cubicBezTo>
                  <a:cubicBezTo>
                    <a:pt x="971" y="954"/>
                    <a:pt x="971" y="954"/>
                    <a:pt x="971" y="954"/>
                  </a:cubicBezTo>
                  <a:cubicBezTo>
                    <a:pt x="969" y="955"/>
                    <a:pt x="969" y="955"/>
                    <a:pt x="969" y="955"/>
                  </a:cubicBezTo>
                  <a:cubicBezTo>
                    <a:pt x="968" y="956"/>
                    <a:pt x="968" y="956"/>
                    <a:pt x="968" y="956"/>
                  </a:cubicBezTo>
                  <a:cubicBezTo>
                    <a:pt x="965" y="957"/>
                    <a:pt x="965" y="957"/>
                    <a:pt x="965" y="957"/>
                  </a:cubicBezTo>
                  <a:cubicBezTo>
                    <a:pt x="961" y="958"/>
                    <a:pt x="961" y="958"/>
                    <a:pt x="961" y="958"/>
                  </a:cubicBezTo>
                  <a:cubicBezTo>
                    <a:pt x="959" y="959"/>
                    <a:pt x="959" y="959"/>
                    <a:pt x="959" y="959"/>
                  </a:cubicBezTo>
                  <a:cubicBezTo>
                    <a:pt x="955" y="959"/>
                    <a:pt x="955" y="959"/>
                    <a:pt x="955" y="959"/>
                  </a:cubicBezTo>
                  <a:cubicBezTo>
                    <a:pt x="954" y="960"/>
                    <a:pt x="954" y="960"/>
                    <a:pt x="954" y="960"/>
                  </a:cubicBezTo>
                  <a:cubicBezTo>
                    <a:pt x="952" y="961"/>
                    <a:pt x="952" y="961"/>
                    <a:pt x="952" y="961"/>
                  </a:cubicBezTo>
                  <a:cubicBezTo>
                    <a:pt x="949" y="962"/>
                    <a:pt x="949" y="962"/>
                    <a:pt x="949" y="962"/>
                  </a:cubicBezTo>
                  <a:cubicBezTo>
                    <a:pt x="947" y="963"/>
                    <a:pt x="947" y="963"/>
                    <a:pt x="947" y="963"/>
                  </a:cubicBezTo>
                  <a:cubicBezTo>
                    <a:pt x="946" y="965"/>
                    <a:pt x="946" y="965"/>
                    <a:pt x="946" y="965"/>
                  </a:cubicBezTo>
                  <a:cubicBezTo>
                    <a:pt x="945" y="966"/>
                    <a:pt x="945" y="966"/>
                    <a:pt x="945" y="966"/>
                  </a:cubicBezTo>
                  <a:cubicBezTo>
                    <a:pt x="944" y="967"/>
                    <a:pt x="944" y="967"/>
                    <a:pt x="944" y="967"/>
                  </a:cubicBezTo>
                  <a:cubicBezTo>
                    <a:pt x="943" y="967"/>
                    <a:pt x="943" y="967"/>
                    <a:pt x="943" y="967"/>
                  </a:cubicBezTo>
                  <a:cubicBezTo>
                    <a:pt x="941" y="968"/>
                    <a:pt x="941" y="968"/>
                    <a:pt x="941" y="968"/>
                  </a:cubicBezTo>
                  <a:cubicBezTo>
                    <a:pt x="941" y="969"/>
                    <a:pt x="941" y="969"/>
                    <a:pt x="941" y="969"/>
                  </a:cubicBezTo>
                  <a:cubicBezTo>
                    <a:pt x="939" y="970"/>
                    <a:pt x="939" y="970"/>
                    <a:pt x="939" y="970"/>
                  </a:cubicBezTo>
                  <a:cubicBezTo>
                    <a:pt x="938" y="971"/>
                    <a:pt x="938" y="971"/>
                    <a:pt x="938" y="971"/>
                  </a:cubicBezTo>
                  <a:cubicBezTo>
                    <a:pt x="937" y="974"/>
                    <a:pt x="937" y="974"/>
                    <a:pt x="937" y="974"/>
                  </a:cubicBezTo>
                  <a:cubicBezTo>
                    <a:pt x="937" y="975"/>
                    <a:pt x="937" y="975"/>
                    <a:pt x="937" y="975"/>
                  </a:cubicBezTo>
                  <a:cubicBezTo>
                    <a:pt x="936" y="979"/>
                    <a:pt x="936" y="979"/>
                    <a:pt x="936" y="979"/>
                  </a:cubicBezTo>
                  <a:cubicBezTo>
                    <a:pt x="935" y="982"/>
                    <a:pt x="935" y="982"/>
                    <a:pt x="935" y="982"/>
                  </a:cubicBezTo>
                  <a:cubicBezTo>
                    <a:pt x="933" y="983"/>
                    <a:pt x="933" y="983"/>
                    <a:pt x="933" y="983"/>
                  </a:cubicBezTo>
                  <a:cubicBezTo>
                    <a:pt x="932" y="984"/>
                    <a:pt x="932" y="984"/>
                    <a:pt x="932" y="984"/>
                  </a:cubicBezTo>
                  <a:cubicBezTo>
                    <a:pt x="931" y="984"/>
                    <a:pt x="931" y="984"/>
                    <a:pt x="931" y="984"/>
                  </a:cubicBezTo>
                  <a:cubicBezTo>
                    <a:pt x="929" y="985"/>
                    <a:pt x="929" y="985"/>
                    <a:pt x="929" y="985"/>
                  </a:cubicBezTo>
                  <a:cubicBezTo>
                    <a:pt x="929" y="986"/>
                    <a:pt x="929" y="986"/>
                    <a:pt x="929" y="986"/>
                  </a:cubicBezTo>
                  <a:cubicBezTo>
                    <a:pt x="926" y="987"/>
                    <a:pt x="926" y="987"/>
                    <a:pt x="926" y="987"/>
                  </a:cubicBezTo>
                  <a:cubicBezTo>
                    <a:pt x="925" y="989"/>
                    <a:pt x="925" y="989"/>
                    <a:pt x="925" y="989"/>
                  </a:cubicBezTo>
                  <a:cubicBezTo>
                    <a:pt x="922" y="990"/>
                    <a:pt x="922" y="990"/>
                    <a:pt x="922" y="990"/>
                  </a:cubicBezTo>
                  <a:cubicBezTo>
                    <a:pt x="921" y="991"/>
                    <a:pt x="921" y="991"/>
                    <a:pt x="921" y="991"/>
                  </a:cubicBezTo>
                  <a:cubicBezTo>
                    <a:pt x="920" y="992"/>
                    <a:pt x="920" y="992"/>
                    <a:pt x="920" y="992"/>
                  </a:cubicBezTo>
                  <a:cubicBezTo>
                    <a:pt x="919" y="992"/>
                    <a:pt x="919" y="992"/>
                    <a:pt x="919" y="992"/>
                  </a:cubicBezTo>
                  <a:cubicBezTo>
                    <a:pt x="918" y="993"/>
                    <a:pt x="918" y="993"/>
                    <a:pt x="918" y="993"/>
                  </a:cubicBezTo>
                  <a:cubicBezTo>
                    <a:pt x="917" y="994"/>
                    <a:pt x="917" y="994"/>
                    <a:pt x="917" y="994"/>
                  </a:cubicBezTo>
                  <a:cubicBezTo>
                    <a:pt x="916" y="995"/>
                    <a:pt x="916" y="995"/>
                    <a:pt x="916" y="995"/>
                  </a:cubicBezTo>
                  <a:cubicBezTo>
                    <a:pt x="915" y="996"/>
                    <a:pt x="915" y="996"/>
                    <a:pt x="915" y="996"/>
                  </a:cubicBezTo>
                  <a:cubicBezTo>
                    <a:pt x="914" y="997"/>
                    <a:pt x="914" y="997"/>
                    <a:pt x="914" y="997"/>
                  </a:cubicBezTo>
                  <a:cubicBezTo>
                    <a:pt x="914" y="1000"/>
                    <a:pt x="914" y="1000"/>
                    <a:pt x="914" y="1000"/>
                  </a:cubicBezTo>
                  <a:cubicBezTo>
                    <a:pt x="913" y="1001"/>
                    <a:pt x="913" y="1001"/>
                    <a:pt x="913" y="1001"/>
                  </a:cubicBezTo>
                  <a:cubicBezTo>
                    <a:pt x="912" y="1002"/>
                    <a:pt x="912" y="1002"/>
                    <a:pt x="912" y="1002"/>
                  </a:cubicBezTo>
                  <a:cubicBezTo>
                    <a:pt x="911" y="1003"/>
                    <a:pt x="911" y="1003"/>
                    <a:pt x="911" y="1003"/>
                  </a:cubicBezTo>
                  <a:cubicBezTo>
                    <a:pt x="910" y="1004"/>
                    <a:pt x="910" y="1004"/>
                    <a:pt x="910" y="1004"/>
                  </a:cubicBezTo>
                  <a:cubicBezTo>
                    <a:pt x="910" y="1007"/>
                    <a:pt x="910" y="1007"/>
                    <a:pt x="910" y="1007"/>
                  </a:cubicBezTo>
                  <a:cubicBezTo>
                    <a:pt x="912" y="1008"/>
                    <a:pt x="912" y="1008"/>
                    <a:pt x="912" y="1008"/>
                  </a:cubicBezTo>
                  <a:cubicBezTo>
                    <a:pt x="915" y="1008"/>
                    <a:pt x="915" y="1008"/>
                    <a:pt x="915" y="1008"/>
                  </a:cubicBezTo>
                  <a:cubicBezTo>
                    <a:pt x="918" y="1008"/>
                    <a:pt x="918" y="1008"/>
                    <a:pt x="918" y="1008"/>
                  </a:cubicBezTo>
                  <a:cubicBezTo>
                    <a:pt x="923" y="1008"/>
                    <a:pt x="923" y="1008"/>
                    <a:pt x="923" y="1008"/>
                  </a:cubicBezTo>
                  <a:cubicBezTo>
                    <a:pt x="925" y="1007"/>
                    <a:pt x="925" y="1007"/>
                    <a:pt x="925" y="1007"/>
                  </a:cubicBezTo>
                  <a:cubicBezTo>
                    <a:pt x="930" y="1006"/>
                    <a:pt x="930" y="1006"/>
                    <a:pt x="930" y="1006"/>
                  </a:cubicBezTo>
                  <a:cubicBezTo>
                    <a:pt x="933" y="1005"/>
                    <a:pt x="933" y="1005"/>
                    <a:pt x="933" y="1005"/>
                  </a:cubicBezTo>
                  <a:cubicBezTo>
                    <a:pt x="935" y="1004"/>
                    <a:pt x="935" y="1004"/>
                    <a:pt x="935" y="1004"/>
                  </a:cubicBezTo>
                  <a:cubicBezTo>
                    <a:pt x="937" y="1003"/>
                    <a:pt x="937" y="1003"/>
                    <a:pt x="937" y="1003"/>
                  </a:cubicBezTo>
                  <a:cubicBezTo>
                    <a:pt x="938" y="1002"/>
                    <a:pt x="938" y="1002"/>
                    <a:pt x="938" y="1002"/>
                  </a:cubicBezTo>
                  <a:cubicBezTo>
                    <a:pt x="940" y="1001"/>
                    <a:pt x="940" y="1001"/>
                    <a:pt x="940" y="1001"/>
                  </a:cubicBezTo>
                  <a:cubicBezTo>
                    <a:pt x="941" y="1000"/>
                    <a:pt x="941" y="1000"/>
                    <a:pt x="941" y="1000"/>
                  </a:cubicBezTo>
                  <a:cubicBezTo>
                    <a:pt x="942" y="1000"/>
                    <a:pt x="942" y="1000"/>
                    <a:pt x="942" y="1000"/>
                  </a:cubicBezTo>
                  <a:cubicBezTo>
                    <a:pt x="944" y="999"/>
                    <a:pt x="944" y="999"/>
                    <a:pt x="944" y="999"/>
                  </a:cubicBezTo>
                  <a:cubicBezTo>
                    <a:pt x="945" y="998"/>
                    <a:pt x="945" y="998"/>
                    <a:pt x="945" y="998"/>
                  </a:cubicBezTo>
                  <a:cubicBezTo>
                    <a:pt x="946" y="997"/>
                    <a:pt x="946" y="997"/>
                    <a:pt x="946" y="997"/>
                  </a:cubicBezTo>
                  <a:cubicBezTo>
                    <a:pt x="947" y="996"/>
                    <a:pt x="947" y="996"/>
                    <a:pt x="947" y="996"/>
                  </a:cubicBezTo>
                  <a:cubicBezTo>
                    <a:pt x="949" y="995"/>
                    <a:pt x="949" y="995"/>
                    <a:pt x="949" y="995"/>
                  </a:cubicBezTo>
                  <a:cubicBezTo>
                    <a:pt x="950" y="994"/>
                    <a:pt x="950" y="994"/>
                    <a:pt x="950" y="994"/>
                  </a:cubicBezTo>
                  <a:cubicBezTo>
                    <a:pt x="951" y="993"/>
                    <a:pt x="951" y="993"/>
                    <a:pt x="951" y="993"/>
                  </a:cubicBezTo>
                  <a:cubicBezTo>
                    <a:pt x="952" y="992"/>
                    <a:pt x="952" y="992"/>
                    <a:pt x="952" y="992"/>
                  </a:cubicBezTo>
                  <a:cubicBezTo>
                    <a:pt x="953" y="992"/>
                    <a:pt x="953" y="992"/>
                    <a:pt x="953" y="992"/>
                  </a:cubicBezTo>
                  <a:cubicBezTo>
                    <a:pt x="956" y="990"/>
                    <a:pt x="956" y="990"/>
                    <a:pt x="956" y="990"/>
                  </a:cubicBezTo>
                  <a:cubicBezTo>
                    <a:pt x="956" y="989"/>
                    <a:pt x="956" y="989"/>
                    <a:pt x="956" y="989"/>
                  </a:cubicBezTo>
                  <a:cubicBezTo>
                    <a:pt x="957" y="988"/>
                    <a:pt x="957" y="988"/>
                    <a:pt x="957" y="988"/>
                  </a:cubicBezTo>
                  <a:cubicBezTo>
                    <a:pt x="959" y="987"/>
                    <a:pt x="959" y="987"/>
                    <a:pt x="959" y="987"/>
                  </a:cubicBezTo>
                  <a:cubicBezTo>
                    <a:pt x="960" y="986"/>
                    <a:pt x="960" y="986"/>
                    <a:pt x="960" y="986"/>
                  </a:cubicBezTo>
                  <a:cubicBezTo>
                    <a:pt x="961" y="985"/>
                    <a:pt x="961" y="985"/>
                    <a:pt x="961" y="985"/>
                  </a:cubicBezTo>
                  <a:cubicBezTo>
                    <a:pt x="962" y="984"/>
                    <a:pt x="962" y="984"/>
                    <a:pt x="962" y="984"/>
                  </a:cubicBezTo>
                  <a:cubicBezTo>
                    <a:pt x="964" y="984"/>
                    <a:pt x="964" y="984"/>
                    <a:pt x="964" y="984"/>
                  </a:cubicBezTo>
                  <a:cubicBezTo>
                    <a:pt x="964" y="983"/>
                    <a:pt x="964" y="983"/>
                    <a:pt x="964" y="983"/>
                  </a:cubicBezTo>
                  <a:cubicBezTo>
                    <a:pt x="966" y="982"/>
                    <a:pt x="966" y="982"/>
                    <a:pt x="966" y="982"/>
                  </a:cubicBezTo>
                  <a:cubicBezTo>
                    <a:pt x="967" y="981"/>
                    <a:pt x="967" y="981"/>
                    <a:pt x="967" y="981"/>
                  </a:cubicBezTo>
                  <a:cubicBezTo>
                    <a:pt x="968" y="980"/>
                    <a:pt x="968" y="980"/>
                    <a:pt x="968" y="980"/>
                  </a:cubicBezTo>
                  <a:cubicBezTo>
                    <a:pt x="969" y="979"/>
                    <a:pt x="969" y="979"/>
                    <a:pt x="969" y="979"/>
                  </a:cubicBezTo>
                  <a:cubicBezTo>
                    <a:pt x="971" y="978"/>
                    <a:pt x="971" y="978"/>
                    <a:pt x="971" y="978"/>
                  </a:cubicBezTo>
                  <a:cubicBezTo>
                    <a:pt x="972" y="976"/>
                    <a:pt x="972" y="976"/>
                    <a:pt x="972" y="976"/>
                  </a:cubicBezTo>
                  <a:cubicBezTo>
                    <a:pt x="973" y="975"/>
                    <a:pt x="973" y="975"/>
                    <a:pt x="973" y="975"/>
                  </a:cubicBezTo>
                  <a:cubicBezTo>
                    <a:pt x="974" y="975"/>
                    <a:pt x="974" y="975"/>
                    <a:pt x="974" y="975"/>
                  </a:cubicBezTo>
                  <a:cubicBezTo>
                    <a:pt x="976" y="974"/>
                    <a:pt x="976" y="974"/>
                    <a:pt x="976" y="974"/>
                  </a:cubicBezTo>
                  <a:cubicBezTo>
                    <a:pt x="976" y="973"/>
                    <a:pt x="976" y="973"/>
                    <a:pt x="976" y="973"/>
                  </a:cubicBezTo>
                  <a:cubicBezTo>
                    <a:pt x="977" y="972"/>
                    <a:pt x="977" y="972"/>
                    <a:pt x="977" y="972"/>
                  </a:cubicBezTo>
                  <a:cubicBezTo>
                    <a:pt x="978" y="971"/>
                    <a:pt x="978" y="971"/>
                    <a:pt x="978" y="971"/>
                  </a:cubicBezTo>
                  <a:cubicBezTo>
                    <a:pt x="979" y="970"/>
                    <a:pt x="979" y="970"/>
                    <a:pt x="979" y="970"/>
                  </a:cubicBezTo>
                  <a:cubicBezTo>
                    <a:pt x="980" y="969"/>
                    <a:pt x="980" y="969"/>
                    <a:pt x="980" y="969"/>
                  </a:cubicBezTo>
                  <a:cubicBezTo>
                    <a:pt x="981" y="968"/>
                    <a:pt x="981" y="968"/>
                    <a:pt x="981" y="968"/>
                  </a:cubicBezTo>
                  <a:cubicBezTo>
                    <a:pt x="983" y="967"/>
                    <a:pt x="983" y="967"/>
                    <a:pt x="983" y="967"/>
                  </a:cubicBezTo>
                  <a:cubicBezTo>
                    <a:pt x="984" y="966"/>
                    <a:pt x="984" y="966"/>
                    <a:pt x="984" y="966"/>
                  </a:cubicBezTo>
                  <a:cubicBezTo>
                    <a:pt x="985" y="964"/>
                    <a:pt x="985" y="964"/>
                    <a:pt x="985" y="964"/>
                  </a:cubicBezTo>
                  <a:cubicBezTo>
                    <a:pt x="987" y="963"/>
                    <a:pt x="987" y="963"/>
                    <a:pt x="987" y="963"/>
                  </a:cubicBezTo>
                  <a:cubicBezTo>
                    <a:pt x="989" y="962"/>
                    <a:pt x="989" y="962"/>
                    <a:pt x="989" y="962"/>
                  </a:cubicBezTo>
                  <a:cubicBezTo>
                    <a:pt x="990" y="961"/>
                    <a:pt x="990" y="961"/>
                    <a:pt x="990" y="961"/>
                  </a:cubicBezTo>
                  <a:cubicBezTo>
                    <a:pt x="991" y="960"/>
                    <a:pt x="991" y="960"/>
                    <a:pt x="991" y="960"/>
                  </a:cubicBezTo>
                  <a:cubicBezTo>
                    <a:pt x="991" y="959"/>
                    <a:pt x="991" y="959"/>
                    <a:pt x="991" y="959"/>
                  </a:cubicBezTo>
                  <a:cubicBezTo>
                    <a:pt x="991" y="958"/>
                    <a:pt x="991" y="958"/>
                    <a:pt x="991" y="958"/>
                  </a:cubicBezTo>
                  <a:cubicBezTo>
                    <a:pt x="992" y="957"/>
                    <a:pt x="992" y="957"/>
                    <a:pt x="992" y="957"/>
                  </a:cubicBezTo>
                  <a:cubicBezTo>
                    <a:pt x="995" y="956"/>
                    <a:pt x="995" y="956"/>
                    <a:pt x="995" y="956"/>
                  </a:cubicBezTo>
                  <a:cubicBezTo>
                    <a:pt x="996" y="955"/>
                    <a:pt x="996" y="955"/>
                    <a:pt x="996" y="955"/>
                  </a:cubicBezTo>
                  <a:cubicBezTo>
                    <a:pt x="998" y="954"/>
                    <a:pt x="998" y="954"/>
                    <a:pt x="998" y="954"/>
                  </a:cubicBezTo>
                  <a:cubicBezTo>
                    <a:pt x="999" y="953"/>
                    <a:pt x="999" y="953"/>
                    <a:pt x="999" y="953"/>
                  </a:cubicBezTo>
                  <a:cubicBezTo>
                    <a:pt x="1000" y="951"/>
                    <a:pt x="1000" y="951"/>
                    <a:pt x="1000" y="951"/>
                  </a:cubicBezTo>
                  <a:cubicBezTo>
                    <a:pt x="1001" y="947"/>
                    <a:pt x="1001" y="947"/>
                    <a:pt x="1001" y="947"/>
                  </a:cubicBezTo>
                  <a:cubicBezTo>
                    <a:pt x="1002" y="946"/>
                    <a:pt x="1002" y="946"/>
                    <a:pt x="1002" y="946"/>
                  </a:cubicBezTo>
                  <a:cubicBezTo>
                    <a:pt x="1002" y="945"/>
                    <a:pt x="1002" y="945"/>
                    <a:pt x="1002" y="945"/>
                  </a:cubicBezTo>
                  <a:cubicBezTo>
                    <a:pt x="1004" y="943"/>
                    <a:pt x="1004" y="943"/>
                    <a:pt x="1004" y="943"/>
                  </a:cubicBezTo>
                  <a:cubicBezTo>
                    <a:pt x="1005" y="941"/>
                    <a:pt x="1005" y="941"/>
                    <a:pt x="1005" y="941"/>
                  </a:cubicBezTo>
                  <a:cubicBezTo>
                    <a:pt x="1006" y="938"/>
                    <a:pt x="1006" y="938"/>
                    <a:pt x="1006" y="938"/>
                  </a:cubicBezTo>
                  <a:cubicBezTo>
                    <a:pt x="1006" y="935"/>
                    <a:pt x="1006" y="935"/>
                    <a:pt x="1006" y="935"/>
                  </a:cubicBezTo>
                  <a:cubicBezTo>
                    <a:pt x="1006" y="932"/>
                    <a:pt x="1006" y="932"/>
                    <a:pt x="1006" y="932"/>
                  </a:cubicBezTo>
                  <a:cubicBezTo>
                    <a:pt x="1006" y="930"/>
                    <a:pt x="1006" y="930"/>
                    <a:pt x="1006" y="930"/>
                  </a:cubicBezTo>
                  <a:cubicBezTo>
                    <a:pt x="1002" y="930"/>
                    <a:pt x="1002" y="930"/>
                    <a:pt x="1002" y="930"/>
                  </a:cubicBezTo>
                  <a:cubicBezTo>
                    <a:pt x="1002" y="931"/>
                    <a:pt x="1002" y="931"/>
                    <a:pt x="1002" y="931"/>
                  </a:cubicBezTo>
                  <a:close/>
                  <a:moveTo>
                    <a:pt x="508" y="154"/>
                  </a:moveTo>
                  <a:cubicBezTo>
                    <a:pt x="508" y="154"/>
                    <a:pt x="508" y="154"/>
                    <a:pt x="508" y="154"/>
                  </a:cubicBezTo>
                  <a:close/>
                  <a:moveTo>
                    <a:pt x="521" y="153"/>
                  </a:moveTo>
                  <a:cubicBezTo>
                    <a:pt x="521" y="153"/>
                    <a:pt x="521" y="153"/>
                    <a:pt x="521" y="153"/>
                  </a:cubicBezTo>
                  <a:close/>
                  <a:moveTo>
                    <a:pt x="508" y="150"/>
                  </a:moveTo>
                  <a:cubicBezTo>
                    <a:pt x="506" y="148"/>
                    <a:pt x="506" y="148"/>
                    <a:pt x="506" y="148"/>
                  </a:cubicBezTo>
                  <a:cubicBezTo>
                    <a:pt x="505" y="150"/>
                    <a:pt x="505" y="150"/>
                    <a:pt x="505" y="150"/>
                  </a:cubicBezTo>
                  <a:cubicBezTo>
                    <a:pt x="506" y="151"/>
                    <a:pt x="506" y="151"/>
                    <a:pt x="506" y="151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7" y="152"/>
                    <a:pt x="507" y="152"/>
                    <a:pt x="507" y="152"/>
                  </a:cubicBezTo>
                  <a:cubicBezTo>
                    <a:pt x="508" y="150"/>
                    <a:pt x="508" y="150"/>
                    <a:pt x="508" y="150"/>
                  </a:cubicBezTo>
                  <a:close/>
                  <a:moveTo>
                    <a:pt x="504" y="144"/>
                  </a:moveTo>
                  <a:cubicBezTo>
                    <a:pt x="503" y="145"/>
                    <a:pt x="503" y="145"/>
                    <a:pt x="503" y="145"/>
                  </a:cubicBezTo>
                  <a:lnTo>
                    <a:pt x="504" y="144"/>
                  </a:lnTo>
                  <a:close/>
                  <a:moveTo>
                    <a:pt x="504" y="144"/>
                  </a:moveTo>
                  <a:cubicBezTo>
                    <a:pt x="504" y="144"/>
                    <a:pt x="504" y="144"/>
                    <a:pt x="504" y="144"/>
                  </a:cubicBezTo>
                  <a:close/>
                  <a:moveTo>
                    <a:pt x="294" y="143"/>
                  </a:moveTo>
                  <a:cubicBezTo>
                    <a:pt x="294" y="143"/>
                    <a:pt x="294" y="143"/>
                    <a:pt x="294" y="143"/>
                  </a:cubicBezTo>
                  <a:close/>
                  <a:moveTo>
                    <a:pt x="331" y="89"/>
                  </a:moveTo>
                  <a:cubicBezTo>
                    <a:pt x="331" y="89"/>
                    <a:pt x="332" y="90"/>
                    <a:pt x="332" y="90"/>
                  </a:cubicBezTo>
                  <a:cubicBezTo>
                    <a:pt x="333" y="90"/>
                    <a:pt x="335" y="89"/>
                    <a:pt x="333" y="90"/>
                  </a:cubicBezTo>
                  <a:cubicBezTo>
                    <a:pt x="333" y="90"/>
                    <a:pt x="333" y="90"/>
                    <a:pt x="332" y="90"/>
                  </a:cubicBezTo>
                  <a:cubicBezTo>
                    <a:pt x="332" y="90"/>
                    <a:pt x="332" y="90"/>
                    <a:pt x="332" y="90"/>
                  </a:cubicBezTo>
                  <a:cubicBezTo>
                    <a:pt x="332" y="90"/>
                    <a:pt x="331" y="90"/>
                    <a:pt x="331" y="89"/>
                  </a:cubicBezTo>
                  <a:close/>
                  <a:moveTo>
                    <a:pt x="342" y="85"/>
                  </a:moveTo>
                  <a:cubicBezTo>
                    <a:pt x="344" y="83"/>
                    <a:pt x="341" y="86"/>
                    <a:pt x="342" y="85"/>
                  </a:cubicBezTo>
                  <a:close/>
                  <a:moveTo>
                    <a:pt x="370" y="67"/>
                  </a:moveTo>
                  <a:cubicBezTo>
                    <a:pt x="369" y="67"/>
                    <a:pt x="370" y="67"/>
                    <a:pt x="370" y="67"/>
                  </a:cubicBezTo>
                  <a:cubicBezTo>
                    <a:pt x="370" y="67"/>
                    <a:pt x="371" y="67"/>
                    <a:pt x="371" y="67"/>
                  </a:cubicBezTo>
                  <a:cubicBezTo>
                    <a:pt x="373" y="68"/>
                    <a:pt x="370" y="66"/>
                    <a:pt x="370" y="67"/>
                  </a:cubicBezTo>
                  <a:close/>
                  <a:moveTo>
                    <a:pt x="354" y="64"/>
                  </a:moveTo>
                  <a:cubicBezTo>
                    <a:pt x="354" y="64"/>
                    <a:pt x="354" y="64"/>
                    <a:pt x="354" y="64"/>
                  </a:cubicBezTo>
                  <a:moveTo>
                    <a:pt x="354" y="64"/>
                  </a:moveTo>
                  <a:cubicBezTo>
                    <a:pt x="354" y="63"/>
                    <a:pt x="354" y="63"/>
                    <a:pt x="354" y="63"/>
                  </a:cubicBezTo>
                  <a:cubicBezTo>
                    <a:pt x="354" y="64"/>
                    <a:pt x="354" y="64"/>
                    <a:pt x="354" y="64"/>
                  </a:cubicBezTo>
                  <a:close/>
                  <a:moveTo>
                    <a:pt x="455" y="67"/>
                  </a:moveTo>
                  <a:cubicBezTo>
                    <a:pt x="456" y="68"/>
                    <a:pt x="456" y="68"/>
                    <a:pt x="456" y="68"/>
                  </a:cubicBezTo>
                  <a:cubicBezTo>
                    <a:pt x="457" y="67"/>
                    <a:pt x="457" y="67"/>
                    <a:pt x="457" y="67"/>
                  </a:cubicBezTo>
                  <a:cubicBezTo>
                    <a:pt x="455" y="67"/>
                    <a:pt x="455" y="67"/>
                    <a:pt x="455" y="67"/>
                  </a:cubicBezTo>
                  <a:close/>
                  <a:moveTo>
                    <a:pt x="446" y="50"/>
                  </a:moveTo>
                  <a:cubicBezTo>
                    <a:pt x="446" y="50"/>
                    <a:pt x="446" y="50"/>
                    <a:pt x="446" y="50"/>
                  </a:cubicBezTo>
                  <a:close/>
                  <a:moveTo>
                    <a:pt x="376" y="45"/>
                  </a:moveTo>
                  <a:cubicBezTo>
                    <a:pt x="374" y="46"/>
                    <a:pt x="377" y="43"/>
                    <a:pt x="376" y="45"/>
                  </a:cubicBezTo>
                  <a:close/>
                  <a:moveTo>
                    <a:pt x="502" y="49"/>
                  </a:moveTo>
                  <a:cubicBezTo>
                    <a:pt x="502" y="45"/>
                    <a:pt x="502" y="52"/>
                    <a:pt x="502" y="49"/>
                  </a:cubicBezTo>
                  <a:close/>
                  <a:moveTo>
                    <a:pt x="389" y="40"/>
                  </a:moveTo>
                  <a:cubicBezTo>
                    <a:pt x="390" y="41"/>
                    <a:pt x="390" y="41"/>
                    <a:pt x="390" y="41"/>
                  </a:cubicBezTo>
                  <a:cubicBezTo>
                    <a:pt x="390" y="41"/>
                    <a:pt x="390" y="41"/>
                    <a:pt x="390" y="41"/>
                  </a:cubicBezTo>
                  <a:cubicBezTo>
                    <a:pt x="389" y="40"/>
                    <a:pt x="389" y="40"/>
                    <a:pt x="389" y="40"/>
                  </a:cubicBezTo>
                  <a:close/>
                  <a:moveTo>
                    <a:pt x="408" y="35"/>
                  </a:moveTo>
                  <a:cubicBezTo>
                    <a:pt x="408" y="32"/>
                    <a:pt x="408" y="38"/>
                    <a:pt x="408" y="35"/>
                  </a:cubicBezTo>
                  <a:close/>
                  <a:moveTo>
                    <a:pt x="426" y="34"/>
                  </a:moveTo>
                  <a:cubicBezTo>
                    <a:pt x="426" y="34"/>
                    <a:pt x="426" y="34"/>
                    <a:pt x="426" y="34"/>
                  </a:cubicBezTo>
                  <a:close/>
                  <a:moveTo>
                    <a:pt x="403" y="32"/>
                  </a:moveTo>
                  <a:cubicBezTo>
                    <a:pt x="402" y="32"/>
                    <a:pt x="402" y="32"/>
                    <a:pt x="402" y="32"/>
                  </a:cubicBezTo>
                  <a:cubicBezTo>
                    <a:pt x="401" y="31"/>
                    <a:pt x="401" y="31"/>
                    <a:pt x="401" y="31"/>
                  </a:cubicBezTo>
                  <a:cubicBezTo>
                    <a:pt x="401" y="32"/>
                    <a:pt x="401" y="32"/>
                    <a:pt x="401" y="32"/>
                  </a:cubicBezTo>
                  <a:cubicBezTo>
                    <a:pt x="400" y="36"/>
                    <a:pt x="400" y="36"/>
                    <a:pt x="400" y="36"/>
                  </a:cubicBezTo>
                  <a:cubicBezTo>
                    <a:pt x="399" y="37"/>
                    <a:pt x="399" y="37"/>
                    <a:pt x="399" y="37"/>
                  </a:cubicBezTo>
                  <a:cubicBezTo>
                    <a:pt x="399" y="39"/>
                    <a:pt x="399" y="39"/>
                    <a:pt x="399" y="39"/>
                  </a:cubicBezTo>
                  <a:cubicBezTo>
                    <a:pt x="397" y="37"/>
                    <a:pt x="397" y="37"/>
                    <a:pt x="397" y="37"/>
                  </a:cubicBezTo>
                  <a:cubicBezTo>
                    <a:pt x="397" y="36"/>
                    <a:pt x="397" y="36"/>
                    <a:pt x="397" y="36"/>
                  </a:cubicBezTo>
                  <a:cubicBezTo>
                    <a:pt x="397" y="35"/>
                    <a:pt x="397" y="35"/>
                    <a:pt x="397" y="35"/>
                  </a:cubicBezTo>
                  <a:cubicBezTo>
                    <a:pt x="396" y="34"/>
                    <a:pt x="396" y="34"/>
                    <a:pt x="396" y="34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2" y="34"/>
                    <a:pt x="392" y="34"/>
                    <a:pt x="392" y="34"/>
                  </a:cubicBezTo>
                  <a:cubicBezTo>
                    <a:pt x="391" y="36"/>
                    <a:pt x="391" y="36"/>
                    <a:pt x="391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40"/>
                    <a:pt x="389" y="40"/>
                    <a:pt x="389" y="40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7" y="39"/>
                    <a:pt x="387" y="39"/>
                    <a:pt x="387" y="39"/>
                  </a:cubicBezTo>
                  <a:cubicBezTo>
                    <a:pt x="386" y="38"/>
                    <a:pt x="386" y="38"/>
                    <a:pt x="386" y="38"/>
                  </a:cubicBezTo>
                  <a:cubicBezTo>
                    <a:pt x="383" y="37"/>
                    <a:pt x="383" y="37"/>
                    <a:pt x="383" y="37"/>
                  </a:cubicBezTo>
                  <a:cubicBezTo>
                    <a:pt x="383" y="38"/>
                    <a:pt x="383" y="38"/>
                    <a:pt x="383" y="38"/>
                  </a:cubicBezTo>
                  <a:cubicBezTo>
                    <a:pt x="382" y="39"/>
                    <a:pt x="382" y="39"/>
                    <a:pt x="382" y="39"/>
                  </a:cubicBezTo>
                  <a:cubicBezTo>
                    <a:pt x="382" y="38"/>
                    <a:pt x="382" y="38"/>
                    <a:pt x="382" y="38"/>
                  </a:cubicBezTo>
                  <a:cubicBezTo>
                    <a:pt x="380" y="38"/>
                    <a:pt x="380" y="38"/>
                    <a:pt x="380" y="38"/>
                  </a:cubicBezTo>
                  <a:cubicBezTo>
                    <a:pt x="376" y="39"/>
                    <a:pt x="376" y="39"/>
                    <a:pt x="376" y="39"/>
                  </a:cubicBezTo>
                  <a:cubicBezTo>
                    <a:pt x="376" y="40"/>
                    <a:pt x="376" y="40"/>
                    <a:pt x="376" y="40"/>
                  </a:cubicBezTo>
                  <a:cubicBezTo>
                    <a:pt x="374" y="41"/>
                    <a:pt x="374" y="41"/>
                    <a:pt x="374" y="41"/>
                  </a:cubicBezTo>
                  <a:cubicBezTo>
                    <a:pt x="373" y="42"/>
                    <a:pt x="373" y="42"/>
                    <a:pt x="373" y="42"/>
                  </a:cubicBezTo>
                  <a:cubicBezTo>
                    <a:pt x="373" y="47"/>
                    <a:pt x="373" y="47"/>
                    <a:pt x="373" y="47"/>
                  </a:cubicBezTo>
                  <a:cubicBezTo>
                    <a:pt x="374" y="48"/>
                    <a:pt x="374" y="48"/>
                    <a:pt x="374" y="48"/>
                  </a:cubicBezTo>
                  <a:cubicBezTo>
                    <a:pt x="373" y="51"/>
                    <a:pt x="373" y="51"/>
                    <a:pt x="373" y="51"/>
                  </a:cubicBezTo>
                  <a:cubicBezTo>
                    <a:pt x="373" y="55"/>
                    <a:pt x="373" y="55"/>
                    <a:pt x="373" y="55"/>
                  </a:cubicBezTo>
                  <a:cubicBezTo>
                    <a:pt x="372" y="59"/>
                    <a:pt x="372" y="59"/>
                    <a:pt x="372" y="59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3" y="64"/>
                    <a:pt x="373" y="64"/>
                    <a:pt x="373" y="64"/>
                  </a:cubicBezTo>
                  <a:cubicBezTo>
                    <a:pt x="371" y="63"/>
                    <a:pt x="371" y="63"/>
                    <a:pt x="371" y="63"/>
                  </a:cubicBezTo>
                  <a:cubicBezTo>
                    <a:pt x="370" y="62"/>
                    <a:pt x="370" y="62"/>
                    <a:pt x="370" y="62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9" y="56"/>
                    <a:pt x="369" y="56"/>
                    <a:pt x="369" y="56"/>
                  </a:cubicBezTo>
                  <a:cubicBezTo>
                    <a:pt x="370" y="52"/>
                    <a:pt x="370" y="52"/>
                    <a:pt x="370" y="52"/>
                  </a:cubicBezTo>
                  <a:cubicBezTo>
                    <a:pt x="370" y="49"/>
                    <a:pt x="370" y="49"/>
                    <a:pt x="370" y="49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9" y="45"/>
                    <a:pt x="369" y="45"/>
                    <a:pt x="369" y="45"/>
                  </a:cubicBezTo>
                  <a:cubicBezTo>
                    <a:pt x="368" y="44"/>
                    <a:pt x="368" y="44"/>
                    <a:pt x="368" y="44"/>
                  </a:cubicBezTo>
                  <a:cubicBezTo>
                    <a:pt x="364" y="43"/>
                    <a:pt x="364" y="43"/>
                    <a:pt x="364" y="43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3" y="48"/>
                    <a:pt x="363" y="48"/>
                    <a:pt x="363" y="48"/>
                  </a:cubicBezTo>
                  <a:cubicBezTo>
                    <a:pt x="366" y="48"/>
                    <a:pt x="366" y="48"/>
                    <a:pt x="366" y="48"/>
                  </a:cubicBezTo>
                  <a:cubicBezTo>
                    <a:pt x="366" y="50"/>
                    <a:pt x="366" y="50"/>
                    <a:pt x="366" y="50"/>
                  </a:cubicBezTo>
                  <a:cubicBezTo>
                    <a:pt x="363" y="49"/>
                    <a:pt x="363" y="49"/>
                    <a:pt x="363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1" y="49"/>
                    <a:pt x="361" y="49"/>
                    <a:pt x="361" y="49"/>
                  </a:cubicBezTo>
                  <a:cubicBezTo>
                    <a:pt x="360" y="50"/>
                    <a:pt x="360" y="50"/>
                    <a:pt x="360" y="50"/>
                  </a:cubicBezTo>
                  <a:cubicBezTo>
                    <a:pt x="359" y="51"/>
                    <a:pt x="359" y="51"/>
                    <a:pt x="359" y="51"/>
                  </a:cubicBezTo>
                  <a:cubicBezTo>
                    <a:pt x="357" y="54"/>
                    <a:pt x="357" y="54"/>
                    <a:pt x="357" y="54"/>
                  </a:cubicBezTo>
                  <a:cubicBezTo>
                    <a:pt x="356" y="56"/>
                    <a:pt x="356" y="56"/>
                    <a:pt x="356" y="56"/>
                  </a:cubicBezTo>
                  <a:cubicBezTo>
                    <a:pt x="355" y="56"/>
                    <a:pt x="355" y="56"/>
                    <a:pt x="355" y="56"/>
                  </a:cubicBezTo>
                  <a:cubicBezTo>
                    <a:pt x="354" y="56"/>
                    <a:pt x="354" y="56"/>
                    <a:pt x="354" y="56"/>
                  </a:cubicBezTo>
                  <a:cubicBezTo>
                    <a:pt x="353" y="57"/>
                    <a:pt x="353" y="57"/>
                    <a:pt x="353" y="57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53" y="61"/>
                    <a:pt x="353" y="61"/>
                    <a:pt x="353" y="61"/>
                  </a:cubicBezTo>
                  <a:cubicBezTo>
                    <a:pt x="354" y="63"/>
                    <a:pt x="354" y="63"/>
                    <a:pt x="354" y="63"/>
                  </a:cubicBezTo>
                  <a:cubicBezTo>
                    <a:pt x="353" y="62"/>
                    <a:pt x="353" y="62"/>
                    <a:pt x="353" y="62"/>
                  </a:cubicBezTo>
                  <a:cubicBezTo>
                    <a:pt x="352" y="62"/>
                    <a:pt x="352" y="62"/>
                    <a:pt x="352" y="62"/>
                  </a:cubicBezTo>
                  <a:cubicBezTo>
                    <a:pt x="351" y="63"/>
                    <a:pt x="351" y="63"/>
                    <a:pt x="351" y="63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50" y="68"/>
                    <a:pt x="350" y="68"/>
                    <a:pt x="350" y="68"/>
                  </a:cubicBezTo>
                  <a:cubicBezTo>
                    <a:pt x="350" y="72"/>
                    <a:pt x="350" y="72"/>
                    <a:pt x="350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3" y="71"/>
                    <a:pt x="353" y="71"/>
                    <a:pt x="353" y="71"/>
                  </a:cubicBezTo>
                  <a:cubicBezTo>
                    <a:pt x="357" y="70"/>
                    <a:pt x="357" y="70"/>
                    <a:pt x="357" y="70"/>
                  </a:cubicBezTo>
                  <a:cubicBezTo>
                    <a:pt x="359" y="71"/>
                    <a:pt x="359" y="71"/>
                    <a:pt x="359" y="71"/>
                  </a:cubicBezTo>
                  <a:cubicBezTo>
                    <a:pt x="359" y="71"/>
                    <a:pt x="359" y="71"/>
                    <a:pt x="359" y="71"/>
                  </a:cubicBezTo>
                  <a:cubicBezTo>
                    <a:pt x="361" y="70"/>
                    <a:pt x="361" y="70"/>
                    <a:pt x="361" y="70"/>
                  </a:cubicBezTo>
                  <a:cubicBezTo>
                    <a:pt x="363" y="69"/>
                    <a:pt x="363" y="69"/>
                    <a:pt x="363" y="69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6" y="68"/>
                    <a:pt x="366" y="68"/>
                    <a:pt x="366" y="68"/>
                  </a:cubicBezTo>
                  <a:cubicBezTo>
                    <a:pt x="366" y="69"/>
                    <a:pt x="366" y="69"/>
                    <a:pt x="366" y="69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2" y="71"/>
                    <a:pt x="362" y="71"/>
                    <a:pt x="362" y="71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59" y="72"/>
                    <a:pt x="359" y="72"/>
                    <a:pt x="359" y="72"/>
                  </a:cubicBezTo>
                  <a:cubicBezTo>
                    <a:pt x="357" y="73"/>
                    <a:pt x="357" y="73"/>
                    <a:pt x="357" y="73"/>
                  </a:cubicBezTo>
                  <a:cubicBezTo>
                    <a:pt x="355" y="74"/>
                    <a:pt x="355" y="74"/>
                    <a:pt x="355" y="74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1" y="76"/>
                    <a:pt x="351" y="76"/>
                    <a:pt x="351" y="76"/>
                  </a:cubicBezTo>
                  <a:cubicBezTo>
                    <a:pt x="348" y="76"/>
                    <a:pt x="348" y="76"/>
                    <a:pt x="348" y="76"/>
                  </a:cubicBezTo>
                  <a:cubicBezTo>
                    <a:pt x="347" y="78"/>
                    <a:pt x="347" y="78"/>
                    <a:pt x="347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4" y="80"/>
                    <a:pt x="344" y="80"/>
                    <a:pt x="344" y="80"/>
                  </a:cubicBezTo>
                  <a:cubicBezTo>
                    <a:pt x="342" y="81"/>
                    <a:pt x="342" y="81"/>
                    <a:pt x="342" y="81"/>
                  </a:cubicBezTo>
                  <a:cubicBezTo>
                    <a:pt x="339" y="82"/>
                    <a:pt x="339" y="82"/>
                    <a:pt x="339" y="82"/>
                  </a:cubicBezTo>
                  <a:cubicBezTo>
                    <a:pt x="337" y="83"/>
                    <a:pt x="337" y="83"/>
                    <a:pt x="337" y="83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4" y="85"/>
                    <a:pt x="334" y="85"/>
                    <a:pt x="334" y="85"/>
                  </a:cubicBezTo>
                  <a:cubicBezTo>
                    <a:pt x="332" y="86"/>
                    <a:pt x="332" y="86"/>
                    <a:pt x="332" y="86"/>
                  </a:cubicBezTo>
                  <a:cubicBezTo>
                    <a:pt x="331" y="88"/>
                    <a:pt x="331" y="88"/>
                    <a:pt x="331" y="88"/>
                  </a:cubicBezTo>
                  <a:cubicBezTo>
                    <a:pt x="330" y="88"/>
                    <a:pt x="330" y="88"/>
                    <a:pt x="330" y="88"/>
                  </a:cubicBezTo>
                  <a:cubicBezTo>
                    <a:pt x="330" y="90"/>
                    <a:pt x="330" y="90"/>
                    <a:pt x="330" y="90"/>
                  </a:cubicBezTo>
                  <a:cubicBezTo>
                    <a:pt x="329" y="91"/>
                    <a:pt x="329" y="91"/>
                    <a:pt x="329" y="91"/>
                  </a:cubicBezTo>
                  <a:cubicBezTo>
                    <a:pt x="327" y="91"/>
                    <a:pt x="327" y="91"/>
                    <a:pt x="327" y="91"/>
                  </a:cubicBezTo>
                  <a:cubicBezTo>
                    <a:pt x="327" y="92"/>
                    <a:pt x="327" y="92"/>
                    <a:pt x="327" y="92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4" y="93"/>
                    <a:pt x="324" y="93"/>
                    <a:pt x="324" y="93"/>
                  </a:cubicBezTo>
                  <a:cubicBezTo>
                    <a:pt x="323" y="94"/>
                    <a:pt x="323" y="94"/>
                    <a:pt x="323" y="94"/>
                  </a:cubicBezTo>
                  <a:cubicBezTo>
                    <a:pt x="322" y="95"/>
                    <a:pt x="322" y="95"/>
                    <a:pt x="322" y="95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14" y="99"/>
                    <a:pt x="314" y="99"/>
                    <a:pt x="314" y="99"/>
                  </a:cubicBezTo>
                  <a:cubicBezTo>
                    <a:pt x="314" y="100"/>
                    <a:pt x="314" y="100"/>
                    <a:pt x="314" y="100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09" y="103"/>
                    <a:pt x="309" y="103"/>
                    <a:pt x="309" y="103"/>
                  </a:cubicBezTo>
                  <a:cubicBezTo>
                    <a:pt x="307" y="105"/>
                    <a:pt x="307" y="105"/>
                    <a:pt x="307" y="105"/>
                  </a:cubicBezTo>
                  <a:cubicBezTo>
                    <a:pt x="306" y="106"/>
                    <a:pt x="306" y="106"/>
                    <a:pt x="306" y="106"/>
                  </a:cubicBezTo>
                  <a:cubicBezTo>
                    <a:pt x="305" y="106"/>
                    <a:pt x="305" y="106"/>
                    <a:pt x="305" y="106"/>
                  </a:cubicBezTo>
                  <a:cubicBezTo>
                    <a:pt x="304" y="107"/>
                    <a:pt x="304" y="107"/>
                    <a:pt x="304" y="107"/>
                  </a:cubicBezTo>
                  <a:cubicBezTo>
                    <a:pt x="303" y="109"/>
                    <a:pt x="303" y="109"/>
                    <a:pt x="303" y="109"/>
                  </a:cubicBezTo>
                  <a:cubicBezTo>
                    <a:pt x="302" y="110"/>
                    <a:pt x="302" y="110"/>
                    <a:pt x="302" y="110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1" y="112"/>
                    <a:pt x="301" y="112"/>
                    <a:pt x="301" y="112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99" y="115"/>
                    <a:pt x="299" y="115"/>
                    <a:pt x="299" y="115"/>
                  </a:cubicBezTo>
                  <a:cubicBezTo>
                    <a:pt x="298" y="116"/>
                    <a:pt x="298" y="116"/>
                    <a:pt x="298" y="116"/>
                  </a:cubicBezTo>
                  <a:cubicBezTo>
                    <a:pt x="297" y="116"/>
                    <a:pt x="297" y="116"/>
                    <a:pt x="297" y="116"/>
                  </a:cubicBezTo>
                  <a:cubicBezTo>
                    <a:pt x="296" y="118"/>
                    <a:pt x="296" y="118"/>
                    <a:pt x="296" y="118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1"/>
                    <a:pt x="294" y="121"/>
                    <a:pt x="294" y="121"/>
                  </a:cubicBezTo>
                  <a:cubicBezTo>
                    <a:pt x="293" y="122"/>
                    <a:pt x="293" y="122"/>
                    <a:pt x="293" y="122"/>
                  </a:cubicBezTo>
                  <a:cubicBezTo>
                    <a:pt x="292" y="124"/>
                    <a:pt x="292" y="124"/>
                    <a:pt x="292" y="124"/>
                  </a:cubicBezTo>
                  <a:cubicBezTo>
                    <a:pt x="291" y="125"/>
                    <a:pt x="291" y="125"/>
                    <a:pt x="291" y="125"/>
                  </a:cubicBezTo>
                  <a:cubicBezTo>
                    <a:pt x="290" y="129"/>
                    <a:pt x="290" y="129"/>
                    <a:pt x="290" y="129"/>
                  </a:cubicBezTo>
                  <a:cubicBezTo>
                    <a:pt x="289" y="129"/>
                    <a:pt x="289" y="129"/>
                    <a:pt x="289" y="129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88" y="134"/>
                    <a:pt x="288" y="134"/>
                    <a:pt x="288" y="134"/>
                  </a:cubicBezTo>
                  <a:cubicBezTo>
                    <a:pt x="287" y="135"/>
                    <a:pt x="287" y="135"/>
                    <a:pt x="287" y="135"/>
                  </a:cubicBezTo>
                  <a:cubicBezTo>
                    <a:pt x="286" y="136"/>
                    <a:pt x="286" y="136"/>
                    <a:pt x="286" y="136"/>
                  </a:cubicBezTo>
                  <a:cubicBezTo>
                    <a:pt x="285" y="137"/>
                    <a:pt x="285" y="137"/>
                    <a:pt x="285" y="137"/>
                  </a:cubicBezTo>
                  <a:cubicBezTo>
                    <a:pt x="285" y="139"/>
                    <a:pt x="285" y="139"/>
                    <a:pt x="285" y="139"/>
                  </a:cubicBezTo>
                  <a:cubicBezTo>
                    <a:pt x="286" y="141"/>
                    <a:pt x="286" y="141"/>
                    <a:pt x="286" y="141"/>
                  </a:cubicBezTo>
                  <a:cubicBezTo>
                    <a:pt x="286" y="142"/>
                    <a:pt x="286" y="142"/>
                    <a:pt x="286" y="142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7" y="145"/>
                    <a:pt x="287" y="145"/>
                    <a:pt x="287" y="145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90" y="144"/>
                    <a:pt x="290" y="144"/>
                    <a:pt x="290" y="144"/>
                  </a:cubicBezTo>
                  <a:cubicBezTo>
                    <a:pt x="291" y="144"/>
                    <a:pt x="291" y="144"/>
                    <a:pt x="291" y="144"/>
                  </a:cubicBezTo>
                  <a:cubicBezTo>
                    <a:pt x="292" y="144"/>
                    <a:pt x="292" y="144"/>
                    <a:pt x="292" y="144"/>
                  </a:cubicBezTo>
                  <a:cubicBezTo>
                    <a:pt x="294" y="143"/>
                    <a:pt x="294" y="143"/>
                    <a:pt x="294" y="143"/>
                  </a:cubicBezTo>
                  <a:cubicBezTo>
                    <a:pt x="294" y="145"/>
                    <a:pt x="294" y="145"/>
                    <a:pt x="294" y="145"/>
                  </a:cubicBezTo>
                  <a:cubicBezTo>
                    <a:pt x="293" y="146"/>
                    <a:pt x="293" y="146"/>
                    <a:pt x="293" y="146"/>
                  </a:cubicBezTo>
                  <a:cubicBezTo>
                    <a:pt x="293" y="148"/>
                    <a:pt x="293" y="148"/>
                    <a:pt x="293" y="148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300" y="151"/>
                    <a:pt x="300" y="151"/>
                    <a:pt x="300" y="151"/>
                  </a:cubicBezTo>
                  <a:cubicBezTo>
                    <a:pt x="302" y="149"/>
                    <a:pt x="302" y="149"/>
                    <a:pt x="302" y="149"/>
                  </a:cubicBezTo>
                  <a:cubicBezTo>
                    <a:pt x="303" y="148"/>
                    <a:pt x="303" y="148"/>
                    <a:pt x="303" y="148"/>
                  </a:cubicBezTo>
                  <a:cubicBezTo>
                    <a:pt x="304" y="147"/>
                    <a:pt x="304" y="147"/>
                    <a:pt x="304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8" y="146"/>
                    <a:pt x="308" y="146"/>
                    <a:pt x="308" y="146"/>
                  </a:cubicBezTo>
                  <a:cubicBezTo>
                    <a:pt x="308" y="144"/>
                    <a:pt x="308" y="144"/>
                    <a:pt x="308" y="144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11" y="142"/>
                    <a:pt x="311" y="142"/>
                    <a:pt x="311" y="142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4" y="139"/>
                    <a:pt x="314" y="139"/>
                    <a:pt x="314" y="139"/>
                  </a:cubicBezTo>
                  <a:cubicBezTo>
                    <a:pt x="315" y="138"/>
                    <a:pt x="315" y="138"/>
                    <a:pt x="315" y="138"/>
                  </a:cubicBezTo>
                  <a:cubicBezTo>
                    <a:pt x="315" y="137"/>
                    <a:pt x="315" y="137"/>
                    <a:pt x="315" y="137"/>
                  </a:cubicBezTo>
                  <a:cubicBezTo>
                    <a:pt x="316" y="136"/>
                    <a:pt x="316" y="136"/>
                    <a:pt x="316" y="136"/>
                  </a:cubicBezTo>
                  <a:cubicBezTo>
                    <a:pt x="317" y="135"/>
                    <a:pt x="317" y="135"/>
                    <a:pt x="317" y="135"/>
                  </a:cubicBezTo>
                  <a:cubicBezTo>
                    <a:pt x="318" y="134"/>
                    <a:pt x="318" y="134"/>
                    <a:pt x="318" y="134"/>
                  </a:cubicBezTo>
                  <a:cubicBezTo>
                    <a:pt x="319" y="133"/>
                    <a:pt x="319" y="133"/>
                    <a:pt x="319" y="133"/>
                  </a:cubicBezTo>
                  <a:cubicBezTo>
                    <a:pt x="320" y="132"/>
                    <a:pt x="320" y="132"/>
                    <a:pt x="320" y="132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23" y="131"/>
                    <a:pt x="323" y="131"/>
                    <a:pt x="323" y="131"/>
                  </a:cubicBezTo>
                  <a:cubicBezTo>
                    <a:pt x="323" y="130"/>
                    <a:pt x="323" y="130"/>
                    <a:pt x="323" y="130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5" y="128"/>
                    <a:pt x="325" y="128"/>
                    <a:pt x="325" y="128"/>
                  </a:cubicBezTo>
                  <a:cubicBezTo>
                    <a:pt x="326" y="127"/>
                    <a:pt x="326" y="127"/>
                    <a:pt x="326" y="127"/>
                  </a:cubicBezTo>
                  <a:cubicBezTo>
                    <a:pt x="327" y="127"/>
                    <a:pt x="327" y="127"/>
                    <a:pt x="327" y="127"/>
                  </a:cubicBezTo>
                  <a:cubicBezTo>
                    <a:pt x="328" y="126"/>
                    <a:pt x="328" y="126"/>
                    <a:pt x="328" y="126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3" y="123"/>
                    <a:pt x="333" y="123"/>
                    <a:pt x="333" y="123"/>
                  </a:cubicBezTo>
                  <a:cubicBezTo>
                    <a:pt x="333" y="122"/>
                    <a:pt x="333" y="122"/>
                    <a:pt x="333" y="122"/>
                  </a:cubicBezTo>
                  <a:cubicBezTo>
                    <a:pt x="334" y="122"/>
                    <a:pt x="334" y="122"/>
                    <a:pt x="334" y="122"/>
                  </a:cubicBezTo>
                  <a:cubicBezTo>
                    <a:pt x="335" y="120"/>
                    <a:pt x="335" y="120"/>
                    <a:pt x="335" y="120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8" y="118"/>
                    <a:pt x="338" y="118"/>
                    <a:pt x="338" y="118"/>
                  </a:cubicBezTo>
                  <a:cubicBezTo>
                    <a:pt x="340" y="118"/>
                    <a:pt x="340" y="118"/>
                    <a:pt x="340" y="118"/>
                  </a:cubicBezTo>
                  <a:cubicBezTo>
                    <a:pt x="341" y="117"/>
                    <a:pt x="341" y="117"/>
                    <a:pt x="341" y="117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4" y="113"/>
                    <a:pt x="344" y="113"/>
                    <a:pt x="344" y="113"/>
                  </a:cubicBezTo>
                  <a:cubicBezTo>
                    <a:pt x="346" y="113"/>
                    <a:pt x="346" y="113"/>
                    <a:pt x="346" y="113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0"/>
                    <a:pt x="349" y="110"/>
                    <a:pt x="349" y="110"/>
                  </a:cubicBezTo>
                  <a:cubicBezTo>
                    <a:pt x="350" y="109"/>
                    <a:pt x="350" y="109"/>
                    <a:pt x="350" y="109"/>
                  </a:cubicBezTo>
                  <a:cubicBezTo>
                    <a:pt x="351" y="108"/>
                    <a:pt x="351" y="108"/>
                    <a:pt x="351" y="108"/>
                  </a:cubicBezTo>
                  <a:cubicBezTo>
                    <a:pt x="353" y="107"/>
                    <a:pt x="353" y="107"/>
                    <a:pt x="353" y="107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6" y="105"/>
                    <a:pt x="356" y="105"/>
                    <a:pt x="356" y="105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9" y="104"/>
                    <a:pt x="359" y="104"/>
                    <a:pt x="359" y="104"/>
                  </a:cubicBezTo>
                  <a:cubicBezTo>
                    <a:pt x="362" y="103"/>
                    <a:pt x="362" y="103"/>
                    <a:pt x="362" y="103"/>
                  </a:cubicBezTo>
                  <a:cubicBezTo>
                    <a:pt x="365" y="102"/>
                    <a:pt x="365" y="102"/>
                    <a:pt x="365" y="102"/>
                  </a:cubicBezTo>
                  <a:cubicBezTo>
                    <a:pt x="366" y="101"/>
                    <a:pt x="366" y="101"/>
                    <a:pt x="366" y="101"/>
                  </a:cubicBezTo>
                  <a:cubicBezTo>
                    <a:pt x="368" y="102"/>
                    <a:pt x="368" y="102"/>
                    <a:pt x="368" y="102"/>
                  </a:cubicBezTo>
                  <a:cubicBezTo>
                    <a:pt x="372" y="101"/>
                    <a:pt x="372" y="101"/>
                    <a:pt x="372" y="101"/>
                  </a:cubicBezTo>
                  <a:cubicBezTo>
                    <a:pt x="373" y="99"/>
                    <a:pt x="373" y="99"/>
                    <a:pt x="373" y="99"/>
                  </a:cubicBezTo>
                  <a:cubicBezTo>
                    <a:pt x="375" y="99"/>
                    <a:pt x="375" y="99"/>
                    <a:pt x="375" y="99"/>
                  </a:cubicBezTo>
                  <a:cubicBezTo>
                    <a:pt x="377" y="99"/>
                    <a:pt x="377" y="99"/>
                    <a:pt x="377" y="99"/>
                  </a:cubicBezTo>
                  <a:cubicBezTo>
                    <a:pt x="379" y="98"/>
                    <a:pt x="379" y="98"/>
                    <a:pt x="379" y="98"/>
                  </a:cubicBezTo>
                  <a:cubicBezTo>
                    <a:pt x="382" y="97"/>
                    <a:pt x="382" y="97"/>
                    <a:pt x="382" y="97"/>
                  </a:cubicBezTo>
                  <a:cubicBezTo>
                    <a:pt x="382" y="96"/>
                    <a:pt x="382" y="96"/>
                    <a:pt x="382" y="96"/>
                  </a:cubicBezTo>
                  <a:cubicBezTo>
                    <a:pt x="386" y="96"/>
                    <a:pt x="386" y="96"/>
                    <a:pt x="386" y="96"/>
                  </a:cubicBezTo>
                  <a:cubicBezTo>
                    <a:pt x="388" y="95"/>
                    <a:pt x="388" y="95"/>
                    <a:pt x="388" y="95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91" y="93"/>
                    <a:pt x="391" y="93"/>
                    <a:pt x="391" y="93"/>
                  </a:cubicBezTo>
                  <a:cubicBezTo>
                    <a:pt x="392" y="92"/>
                    <a:pt x="392" y="92"/>
                    <a:pt x="392" y="92"/>
                  </a:cubicBezTo>
                  <a:cubicBezTo>
                    <a:pt x="393" y="92"/>
                    <a:pt x="393" y="92"/>
                    <a:pt x="393" y="92"/>
                  </a:cubicBezTo>
                  <a:cubicBezTo>
                    <a:pt x="395" y="91"/>
                    <a:pt x="395" y="91"/>
                    <a:pt x="395" y="91"/>
                  </a:cubicBezTo>
                  <a:cubicBezTo>
                    <a:pt x="396" y="90"/>
                    <a:pt x="396" y="90"/>
                    <a:pt x="396" y="90"/>
                  </a:cubicBezTo>
                  <a:cubicBezTo>
                    <a:pt x="399" y="89"/>
                    <a:pt x="399" y="89"/>
                    <a:pt x="399" y="89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401" y="88"/>
                    <a:pt x="401" y="88"/>
                    <a:pt x="401" y="88"/>
                  </a:cubicBezTo>
                  <a:cubicBezTo>
                    <a:pt x="402" y="87"/>
                    <a:pt x="402" y="87"/>
                    <a:pt x="402" y="87"/>
                  </a:cubicBezTo>
                  <a:cubicBezTo>
                    <a:pt x="404" y="86"/>
                    <a:pt x="404" y="86"/>
                    <a:pt x="404" y="86"/>
                  </a:cubicBezTo>
                  <a:cubicBezTo>
                    <a:pt x="406" y="85"/>
                    <a:pt x="406" y="85"/>
                    <a:pt x="406" y="85"/>
                  </a:cubicBezTo>
                  <a:cubicBezTo>
                    <a:pt x="408" y="85"/>
                    <a:pt x="408" y="85"/>
                    <a:pt x="408" y="85"/>
                  </a:cubicBezTo>
                  <a:cubicBezTo>
                    <a:pt x="410" y="84"/>
                    <a:pt x="410" y="84"/>
                    <a:pt x="410" y="84"/>
                  </a:cubicBezTo>
                  <a:cubicBezTo>
                    <a:pt x="415" y="83"/>
                    <a:pt x="415" y="83"/>
                    <a:pt x="415" y="83"/>
                  </a:cubicBezTo>
                  <a:cubicBezTo>
                    <a:pt x="417" y="82"/>
                    <a:pt x="417" y="82"/>
                    <a:pt x="417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5" y="81"/>
                    <a:pt x="425" y="81"/>
                    <a:pt x="425" y="81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31" y="80"/>
                    <a:pt x="431" y="80"/>
                    <a:pt x="431" y="80"/>
                  </a:cubicBezTo>
                  <a:cubicBezTo>
                    <a:pt x="434" y="79"/>
                    <a:pt x="434" y="79"/>
                    <a:pt x="434" y="79"/>
                  </a:cubicBezTo>
                  <a:cubicBezTo>
                    <a:pt x="438" y="79"/>
                    <a:pt x="438" y="79"/>
                    <a:pt x="438" y="79"/>
                  </a:cubicBezTo>
                  <a:cubicBezTo>
                    <a:pt x="440" y="78"/>
                    <a:pt x="440" y="78"/>
                    <a:pt x="440" y="78"/>
                  </a:cubicBezTo>
                  <a:cubicBezTo>
                    <a:pt x="442" y="77"/>
                    <a:pt x="442" y="77"/>
                    <a:pt x="442" y="77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47" y="76"/>
                    <a:pt x="447" y="76"/>
                    <a:pt x="447" y="76"/>
                  </a:cubicBezTo>
                  <a:cubicBezTo>
                    <a:pt x="449" y="75"/>
                    <a:pt x="449" y="75"/>
                    <a:pt x="449" y="75"/>
                  </a:cubicBezTo>
                  <a:cubicBezTo>
                    <a:pt x="452" y="74"/>
                    <a:pt x="452" y="74"/>
                    <a:pt x="452" y="74"/>
                  </a:cubicBezTo>
                  <a:cubicBezTo>
                    <a:pt x="453" y="73"/>
                    <a:pt x="453" y="73"/>
                    <a:pt x="453" y="73"/>
                  </a:cubicBezTo>
                  <a:cubicBezTo>
                    <a:pt x="458" y="73"/>
                    <a:pt x="458" y="73"/>
                    <a:pt x="458" y="73"/>
                  </a:cubicBezTo>
                  <a:cubicBezTo>
                    <a:pt x="460" y="72"/>
                    <a:pt x="460" y="72"/>
                    <a:pt x="460" y="72"/>
                  </a:cubicBezTo>
                  <a:cubicBezTo>
                    <a:pt x="464" y="70"/>
                    <a:pt x="464" y="70"/>
                    <a:pt x="464" y="70"/>
                  </a:cubicBezTo>
                  <a:cubicBezTo>
                    <a:pt x="468" y="69"/>
                    <a:pt x="468" y="69"/>
                    <a:pt x="468" y="69"/>
                  </a:cubicBezTo>
                  <a:cubicBezTo>
                    <a:pt x="469" y="68"/>
                    <a:pt x="469" y="68"/>
                    <a:pt x="469" y="68"/>
                  </a:cubicBezTo>
                  <a:cubicBezTo>
                    <a:pt x="469" y="67"/>
                    <a:pt x="469" y="67"/>
                    <a:pt x="469" y="67"/>
                  </a:cubicBezTo>
                  <a:cubicBezTo>
                    <a:pt x="471" y="66"/>
                    <a:pt x="471" y="66"/>
                    <a:pt x="471" y="66"/>
                  </a:cubicBezTo>
                  <a:cubicBezTo>
                    <a:pt x="472" y="65"/>
                    <a:pt x="472" y="65"/>
                    <a:pt x="472" y="65"/>
                  </a:cubicBezTo>
                  <a:cubicBezTo>
                    <a:pt x="473" y="64"/>
                    <a:pt x="473" y="64"/>
                    <a:pt x="473" y="64"/>
                  </a:cubicBezTo>
                  <a:cubicBezTo>
                    <a:pt x="473" y="63"/>
                    <a:pt x="473" y="63"/>
                    <a:pt x="473" y="63"/>
                  </a:cubicBezTo>
                  <a:cubicBezTo>
                    <a:pt x="473" y="62"/>
                    <a:pt x="473" y="62"/>
                    <a:pt x="473" y="62"/>
                  </a:cubicBezTo>
                  <a:cubicBezTo>
                    <a:pt x="473" y="61"/>
                    <a:pt x="473" y="61"/>
                    <a:pt x="473" y="61"/>
                  </a:cubicBezTo>
                  <a:cubicBezTo>
                    <a:pt x="476" y="61"/>
                    <a:pt x="476" y="61"/>
                    <a:pt x="476" y="61"/>
                  </a:cubicBezTo>
                  <a:cubicBezTo>
                    <a:pt x="477" y="60"/>
                    <a:pt x="477" y="60"/>
                    <a:pt x="477" y="60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480" y="58"/>
                    <a:pt x="480" y="58"/>
                    <a:pt x="480" y="58"/>
                  </a:cubicBezTo>
                  <a:cubicBezTo>
                    <a:pt x="483" y="57"/>
                    <a:pt x="483" y="57"/>
                    <a:pt x="483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8" y="56"/>
                    <a:pt x="488" y="56"/>
                    <a:pt x="488" y="56"/>
                  </a:cubicBezTo>
                  <a:cubicBezTo>
                    <a:pt x="490" y="55"/>
                    <a:pt x="490" y="55"/>
                    <a:pt x="490" y="55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8" y="53"/>
                    <a:pt x="498" y="53"/>
                    <a:pt x="498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1"/>
                    <a:pt x="500" y="51"/>
                    <a:pt x="500" y="51"/>
                  </a:cubicBezTo>
                  <a:cubicBezTo>
                    <a:pt x="500" y="52"/>
                    <a:pt x="500" y="52"/>
                    <a:pt x="500" y="52"/>
                  </a:cubicBezTo>
                  <a:cubicBezTo>
                    <a:pt x="501" y="52"/>
                    <a:pt x="501" y="52"/>
                    <a:pt x="501" y="52"/>
                  </a:cubicBezTo>
                  <a:cubicBezTo>
                    <a:pt x="505" y="52"/>
                    <a:pt x="505" y="52"/>
                    <a:pt x="505" y="52"/>
                  </a:cubicBezTo>
                  <a:cubicBezTo>
                    <a:pt x="507" y="51"/>
                    <a:pt x="507" y="51"/>
                    <a:pt x="507" y="51"/>
                  </a:cubicBezTo>
                  <a:cubicBezTo>
                    <a:pt x="507" y="49"/>
                    <a:pt x="507" y="49"/>
                    <a:pt x="507" y="49"/>
                  </a:cubicBezTo>
                  <a:cubicBezTo>
                    <a:pt x="511" y="49"/>
                    <a:pt x="511" y="49"/>
                    <a:pt x="511" y="49"/>
                  </a:cubicBezTo>
                  <a:cubicBezTo>
                    <a:pt x="512" y="48"/>
                    <a:pt x="512" y="48"/>
                    <a:pt x="512" y="48"/>
                  </a:cubicBezTo>
                  <a:cubicBezTo>
                    <a:pt x="513" y="47"/>
                    <a:pt x="513" y="47"/>
                    <a:pt x="513" y="47"/>
                  </a:cubicBezTo>
                  <a:cubicBezTo>
                    <a:pt x="514" y="47"/>
                    <a:pt x="514" y="47"/>
                    <a:pt x="514" y="47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516" y="46"/>
                    <a:pt x="516" y="46"/>
                    <a:pt x="516" y="46"/>
                  </a:cubicBezTo>
                  <a:cubicBezTo>
                    <a:pt x="517" y="45"/>
                    <a:pt x="517" y="45"/>
                    <a:pt x="517" y="45"/>
                  </a:cubicBezTo>
                  <a:cubicBezTo>
                    <a:pt x="524" y="45"/>
                    <a:pt x="524" y="45"/>
                    <a:pt x="524" y="45"/>
                  </a:cubicBezTo>
                  <a:cubicBezTo>
                    <a:pt x="529" y="44"/>
                    <a:pt x="529" y="44"/>
                    <a:pt x="529" y="44"/>
                  </a:cubicBezTo>
                  <a:cubicBezTo>
                    <a:pt x="529" y="43"/>
                    <a:pt x="529" y="43"/>
                    <a:pt x="529" y="43"/>
                  </a:cubicBezTo>
                  <a:cubicBezTo>
                    <a:pt x="522" y="42"/>
                    <a:pt x="522" y="42"/>
                    <a:pt x="522" y="42"/>
                  </a:cubicBezTo>
                  <a:cubicBezTo>
                    <a:pt x="517" y="43"/>
                    <a:pt x="517" y="43"/>
                    <a:pt x="517" y="43"/>
                  </a:cubicBezTo>
                  <a:cubicBezTo>
                    <a:pt x="507" y="43"/>
                    <a:pt x="507" y="43"/>
                    <a:pt x="507" y="43"/>
                  </a:cubicBezTo>
                  <a:cubicBezTo>
                    <a:pt x="502" y="43"/>
                    <a:pt x="502" y="43"/>
                    <a:pt x="502" y="43"/>
                  </a:cubicBezTo>
                  <a:cubicBezTo>
                    <a:pt x="497" y="44"/>
                    <a:pt x="497" y="44"/>
                    <a:pt x="497" y="44"/>
                  </a:cubicBezTo>
                  <a:cubicBezTo>
                    <a:pt x="489" y="44"/>
                    <a:pt x="489" y="44"/>
                    <a:pt x="489" y="44"/>
                  </a:cubicBezTo>
                  <a:cubicBezTo>
                    <a:pt x="484" y="45"/>
                    <a:pt x="484" y="45"/>
                    <a:pt x="484" y="45"/>
                  </a:cubicBezTo>
                  <a:cubicBezTo>
                    <a:pt x="478" y="45"/>
                    <a:pt x="478" y="45"/>
                    <a:pt x="478" y="45"/>
                  </a:cubicBezTo>
                  <a:cubicBezTo>
                    <a:pt x="473" y="46"/>
                    <a:pt x="473" y="46"/>
                    <a:pt x="473" y="46"/>
                  </a:cubicBezTo>
                  <a:cubicBezTo>
                    <a:pt x="470" y="47"/>
                    <a:pt x="470" y="47"/>
                    <a:pt x="470" y="47"/>
                  </a:cubicBezTo>
                  <a:cubicBezTo>
                    <a:pt x="463" y="47"/>
                    <a:pt x="463" y="47"/>
                    <a:pt x="463" y="47"/>
                  </a:cubicBezTo>
                  <a:cubicBezTo>
                    <a:pt x="460" y="48"/>
                    <a:pt x="460" y="48"/>
                    <a:pt x="460" y="48"/>
                  </a:cubicBezTo>
                  <a:cubicBezTo>
                    <a:pt x="453" y="48"/>
                    <a:pt x="453" y="48"/>
                    <a:pt x="453" y="48"/>
                  </a:cubicBezTo>
                  <a:cubicBezTo>
                    <a:pt x="448" y="49"/>
                    <a:pt x="448" y="49"/>
                    <a:pt x="448" y="49"/>
                  </a:cubicBezTo>
                  <a:cubicBezTo>
                    <a:pt x="446" y="50"/>
                    <a:pt x="446" y="50"/>
                    <a:pt x="446" y="50"/>
                  </a:cubicBezTo>
                  <a:cubicBezTo>
                    <a:pt x="446" y="48"/>
                    <a:pt x="446" y="48"/>
                    <a:pt x="446" y="48"/>
                  </a:cubicBezTo>
                  <a:cubicBezTo>
                    <a:pt x="445" y="48"/>
                    <a:pt x="445" y="48"/>
                    <a:pt x="445" y="48"/>
                  </a:cubicBezTo>
                  <a:cubicBezTo>
                    <a:pt x="444" y="46"/>
                    <a:pt x="444" y="46"/>
                    <a:pt x="444" y="46"/>
                  </a:cubicBezTo>
                  <a:cubicBezTo>
                    <a:pt x="442" y="46"/>
                    <a:pt x="442" y="46"/>
                    <a:pt x="442" y="46"/>
                  </a:cubicBezTo>
                  <a:cubicBezTo>
                    <a:pt x="441" y="43"/>
                    <a:pt x="441" y="43"/>
                    <a:pt x="441" y="43"/>
                  </a:cubicBezTo>
                  <a:cubicBezTo>
                    <a:pt x="440" y="42"/>
                    <a:pt x="440" y="42"/>
                    <a:pt x="440" y="42"/>
                  </a:cubicBezTo>
                  <a:cubicBezTo>
                    <a:pt x="439" y="41"/>
                    <a:pt x="439" y="41"/>
                    <a:pt x="439" y="41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435" y="37"/>
                    <a:pt x="435" y="37"/>
                    <a:pt x="435" y="37"/>
                  </a:cubicBezTo>
                  <a:cubicBezTo>
                    <a:pt x="434" y="36"/>
                    <a:pt x="434" y="36"/>
                    <a:pt x="434" y="36"/>
                  </a:cubicBezTo>
                  <a:cubicBezTo>
                    <a:pt x="430" y="35"/>
                    <a:pt x="430" y="35"/>
                    <a:pt x="430" y="35"/>
                  </a:cubicBezTo>
                  <a:cubicBezTo>
                    <a:pt x="429" y="34"/>
                    <a:pt x="429" y="34"/>
                    <a:pt x="429" y="34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2"/>
                    <a:pt x="426" y="32"/>
                    <a:pt x="426" y="32"/>
                  </a:cubicBezTo>
                  <a:cubicBezTo>
                    <a:pt x="426" y="31"/>
                    <a:pt x="426" y="31"/>
                    <a:pt x="426" y="31"/>
                  </a:cubicBezTo>
                  <a:cubicBezTo>
                    <a:pt x="424" y="31"/>
                    <a:pt x="424" y="31"/>
                    <a:pt x="424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16" y="31"/>
                    <a:pt x="416" y="31"/>
                    <a:pt x="416" y="31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6" y="35"/>
                    <a:pt x="416" y="35"/>
                    <a:pt x="416" y="35"/>
                  </a:cubicBezTo>
                  <a:cubicBezTo>
                    <a:pt x="415" y="32"/>
                    <a:pt x="415" y="32"/>
                    <a:pt x="415" y="32"/>
                  </a:cubicBezTo>
                  <a:cubicBezTo>
                    <a:pt x="413" y="31"/>
                    <a:pt x="413" y="31"/>
                    <a:pt x="413" y="31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0"/>
                    <a:pt x="408" y="30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6" y="30"/>
                    <a:pt x="406" y="30"/>
                    <a:pt x="406" y="30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404" y="32"/>
                    <a:pt x="404" y="32"/>
                    <a:pt x="404" y="32"/>
                  </a:cubicBezTo>
                  <a:cubicBezTo>
                    <a:pt x="403" y="32"/>
                    <a:pt x="403" y="32"/>
                    <a:pt x="403" y="32"/>
                  </a:cubicBezTo>
                  <a:close/>
                  <a:moveTo>
                    <a:pt x="79" y="741"/>
                  </a:moveTo>
                  <a:cubicBezTo>
                    <a:pt x="80" y="742"/>
                    <a:pt x="80" y="742"/>
                    <a:pt x="80" y="742"/>
                  </a:cubicBezTo>
                  <a:cubicBezTo>
                    <a:pt x="80" y="742"/>
                    <a:pt x="80" y="742"/>
                    <a:pt x="80" y="742"/>
                  </a:cubicBezTo>
                  <a:cubicBezTo>
                    <a:pt x="80" y="741"/>
                    <a:pt x="80" y="741"/>
                    <a:pt x="80" y="741"/>
                  </a:cubicBezTo>
                  <a:cubicBezTo>
                    <a:pt x="79" y="741"/>
                    <a:pt x="79" y="741"/>
                    <a:pt x="79" y="741"/>
                  </a:cubicBezTo>
                  <a:close/>
                  <a:moveTo>
                    <a:pt x="43" y="738"/>
                  </a:moveTo>
                  <a:cubicBezTo>
                    <a:pt x="43" y="738"/>
                    <a:pt x="43" y="738"/>
                    <a:pt x="43" y="738"/>
                  </a:cubicBezTo>
                  <a:close/>
                  <a:moveTo>
                    <a:pt x="42" y="736"/>
                  </a:moveTo>
                  <a:cubicBezTo>
                    <a:pt x="43" y="738"/>
                    <a:pt x="43" y="738"/>
                    <a:pt x="43" y="738"/>
                  </a:cubicBezTo>
                  <a:lnTo>
                    <a:pt x="42" y="736"/>
                  </a:lnTo>
                  <a:close/>
                  <a:moveTo>
                    <a:pt x="42" y="736"/>
                  </a:moveTo>
                  <a:cubicBezTo>
                    <a:pt x="42" y="736"/>
                    <a:pt x="42" y="736"/>
                    <a:pt x="42" y="736"/>
                  </a:cubicBezTo>
                  <a:close/>
                  <a:moveTo>
                    <a:pt x="41" y="731"/>
                  </a:moveTo>
                  <a:cubicBezTo>
                    <a:pt x="43" y="730"/>
                    <a:pt x="40" y="733"/>
                    <a:pt x="41" y="731"/>
                  </a:cubicBezTo>
                  <a:close/>
                  <a:moveTo>
                    <a:pt x="48" y="715"/>
                  </a:moveTo>
                  <a:cubicBezTo>
                    <a:pt x="48" y="715"/>
                    <a:pt x="48" y="715"/>
                    <a:pt x="48" y="715"/>
                  </a:cubicBezTo>
                  <a:close/>
                  <a:moveTo>
                    <a:pt x="46" y="712"/>
                  </a:moveTo>
                  <a:cubicBezTo>
                    <a:pt x="48" y="710"/>
                    <a:pt x="45" y="713"/>
                    <a:pt x="46" y="712"/>
                  </a:cubicBezTo>
                  <a:close/>
                  <a:moveTo>
                    <a:pt x="104" y="296"/>
                  </a:moveTo>
                  <a:cubicBezTo>
                    <a:pt x="104" y="296"/>
                    <a:pt x="104" y="296"/>
                    <a:pt x="104" y="296"/>
                  </a:cubicBezTo>
                  <a:close/>
                  <a:moveTo>
                    <a:pt x="108" y="290"/>
                  </a:moveTo>
                  <a:cubicBezTo>
                    <a:pt x="107" y="291"/>
                    <a:pt x="107" y="291"/>
                    <a:pt x="107" y="291"/>
                  </a:cubicBezTo>
                  <a:cubicBezTo>
                    <a:pt x="108" y="290"/>
                    <a:pt x="108" y="290"/>
                    <a:pt x="108" y="290"/>
                  </a:cubicBezTo>
                  <a:close/>
                  <a:moveTo>
                    <a:pt x="109" y="289"/>
                  </a:moveTo>
                  <a:cubicBezTo>
                    <a:pt x="108" y="290"/>
                    <a:pt x="108" y="290"/>
                    <a:pt x="108" y="290"/>
                  </a:cubicBezTo>
                  <a:lnTo>
                    <a:pt x="109" y="289"/>
                  </a:lnTo>
                  <a:close/>
                  <a:moveTo>
                    <a:pt x="109" y="289"/>
                  </a:moveTo>
                  <a:cubicBezTo>
                    <a:pt x="109" y="289"/>
                    <a:pt x="109" y="289"/>
                    <a:pt x="109" y="289"/>
                  </a:cubicBezTo>
                  <a:close/>
                  <a:moveTo>
                    <a:pt x="131" y="272"/>
                  </a:moveTo>
                  <a:cubicBezTo>
                    <a:pt x="131" y="272"/>
                    <a:pt x="131" y="272"/>
                    <a:pt x="131" y="272"/>
                  </a:cubicBezTo>
                  <a:close/>
                  <a:moveTo>
                    <a:pt x="123" y="270"/>
                  </a:moveTo>
                  <a:cubicBezTo>
                    <a:pt x="123" y="273"/>
                    <a:pt x="123" y="266"/>
                    <a:pt x="123" y="270"/>
                  </a:cubicBezTo>
                  <a:close/>
                  <a:moveTo>
                    <a:pt x="120" y="241"/>
                  </a:moveTo>
                  <a:cubicBezTo>
                    <a:pt x="119" y="243"/>
                    <a:pt x="122" y="240"/>
                    <a:pt x="120" y="241"/>
                  </a:cubicBezTo>
                  <a:close/>
                  <a:moveTo>
                    <a:pt x="122" y="240"/>
                  </a:moveTo>
                  <a:cubicBezTo>
                    <a:pt x="120" y="242"/>
                    <a:pt x="123" y="239"/>
                    <a:pt x="122" y="240"/>
                  </a:cubicBezTo>
                  <a:close/>
                  <a:moveTo>
                    <a:pt x="124" y="240"/>
                  </a:moveTo>
                  <a:cubicBezTo>
                    <a:pt x="124" y="240"/>
                    <a:pt x="124" y="240"/>
                    <a:pt x="124" y="240"/>
                  </a:cubicBezTo>
                  <a:close/>
                  <a:moveTo>
                    <a:pt x="125" y="239"/>
                  </a:moveTo>
                  <a:cubicBezTo>
                    <a:pt x="124" y="240"/>
                    <a:pt x="124" y="240"/>
                    <a:pt x="124" y="240"/>
                  </a:cubicBezTo>
                  <a:lnTo>
                    <a:pt x="125" y="239"/>
                  </a:lnTo>
                  <a:close/>
                  <a:moveTo>
                    <a:pt x="125" y="239"/>
                  </a:moveTo>
                  <a:cubicBezTo>
                    <a:pt x="125" y="239"/>
                    <a:pt x="125" y="239"/>
                    <a:pt x="125" y="239"/>
                  </a:cubicBezTo>
                  <a:close/>
                  <a:moveTo>
                    <a:pt x="127" y="237"/>
                  </a:moveTo>
                  <a:cubicBezTo>
                    <a:pt x="127" y="237"/>
                    <a:pt x="127" y="237"/>
                    <a:pt x="127" y="237"/>
                  </a:cubicBezTo>
                  <a:close/>
                  <a:moveTo>
                    <a:pt x="183" y="239"/>
                  </a:moveTo>
                  <a:cubicBezTo>
                    <a:pt x="184" y="239"/>
                    <a:pt x="184" y="239"/>
                    <a:pt x="184" y="239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83" y="239"/>
                    <a:pt x="183" y="239"/>
                    <a:pt x="183" y="239"/>
                  </a:cubicBezTo>
                  <a:close/>
                  <a:moveTo>
                    <a:pt x="185" y="231"/>
                  </a:moveTo>
                  <a:cubicBezTo>
                    <a:pt x="185" y="231"/>
                    <a:pt x="185" y="231"/>
                    <a:pt x="185" y="231"/>
                  </a:cubicBezTo>
                  <a:moveTo>
                    <a:pt x="185" y="231"/>
                  </a:moveTo>
                  <a:cubicBezTo>
                    <a:pt x="185" y="231"/>
                    <a:pt x="185" y="231"/>
                    <a:pt x="185" y="231"/>
                  </a:cubicBezTo>
                  <a:close/>
                  <a:moveTo>
                    <a:pt x="96" y="221"/>
                  </a:moveTo>
                  <a:cubicBezTo>
                    <a:pt x="95" y="223"/>
                    <a:pt x="97" y="220"/>
                    <a:pt x="96" y="221"/>
                  </a:cubicBezTo>
                  <a:close/>
                  <a:moveTo>
                    <a:pt x="98" y="218"/>
                  </a:moveTo>
                  <a:cubicBezTo>
                    <a:pt x="98" y="218"/>
                    <a:pt x="98" y="218"/>
                    <a:pt x="98" y="218"/>
                  </a:cubicBezTo>
                  <a:close/>
                  <a:moveTo>
                    <a:pt x="196" y="190"/>
                  </a:moveTo>
                  <a:cubicBezTo>
                    <a:pt x="196" y="190"/>
                    <a:pt x="196" y="190"/>
                    <a:pt x="196" y="190"/>
                  </a:cubicBezTo>
                  <a:close/>
                  <a:moveTo>
                    <a:pt x="181" y="114"/>
                  </a:moveTo>
                  <a:cubicBezTo>
                    <a:pt x="182" y="113"/>
                    <a:pt x="182" y="113"/>
                    <a:pt x="182" y="113"/>
                  </a:cubicBezTo>
                  <a:cubicBezTo>
                    <a:pt x="181" y="114"/>
                    <a:pt x="181" y="114"/>
                    <a:pt x="181" y="114"/>
                  </a:cubicBezTo>
                  <a:close/>
                  <a:moveTo>
                    <a:pt x="202" y="112"/>
                  </a:moveTo>
                  <a:cubicBezTo>
                    <a:pt x="203" y="110"/>
                    <a:pt x="201" y="113"/>
                    <a:pt x="202" y="112"/>
                  </a:cubicBezTo>
                  <a:close/>
                  <a:moveTo>
                    <a:pt x="184" y="110"/>
                  </a:moveTo>
                  <a:cubicBezTo>
                    <a:pt x="185" y="108"/>
                    <a:pt x="183" y="111"/>
                    <a:pt x="184" y="110"/>
                  </a:cubicBezTo>
                  <a:close/>
                  <a:moveTo>
                    <a:pt x="204" y="110"/>
                  </a:moveTo>
                  <a:cubicBezTo>
                    <a:pt x="205" y="109"/>
                    <a:pt x="202" y="112"/>
                    <a:pt x="204" y="110"/>
                  </a:cubicBezTo>
                  <a:close/>
                  <a:moveTo>
                    <a:pt x="181" y="110"/>
                  </a:moveTo>
                  <a:cubicBezTo>
                    <a:pt x="181" y="110"/>
                    <a:pt x="181" y="110"/>
                    <a:pt x="181" y="110"/>
                  </a:cubicBezTo>
                  <a:close/>
                  <a:moveTo>
                    <a:pt x="185" y="106"/>
                  </a:moveTo>
                  <a:cubicBezTo>
                    <a:pt x="186" y="104"/>
                    <a:pt x="183" y="107"/>
                    <a:pt x="185" y="106"/>
                  </a:cubicBezTo>
                  <a:close/>
                  <a:moveTo>
                    <a:pt x="197" y="97"/>
                  </a:moveTo>
                  <a:cubicBezTo>
                    <a:pt x="196" y="98"/>
                    <a:pt x="196" y="98"/>
                    <a:pt x="196" y="98"/>
                  </a:cubicBezTo>
                  <a:lnTo>
                    <a:pt x="197" y="97"/>
                  </a:lnTo>
                  <a:close/>
                  <a:moveTo>
                    <a:pt x="197" y="97"/>
                  </a:moveTo>
                  <a:cubicBezTo>
                    <a:pt x="197" y="97"/>
                    <a:pt x="197" y="97"/>
                    <a:pt x="197" y="97"/>
                  </a:cubicBezTo>
                  <a:close/>
                  <a:moveTo>
                    <a:pt x="200" y="94"/>
                  </a:moveTo>
                  <a:cubicBezTo>
                    <a:pt x="200" y="94"/>
                    <a:pt x="200" y="94"/>
                    <a:pt x="200" y="94"/>
                  </a:cubicBezTo>
                  <a:close/>
                  <a:moveTo>
                    <a:pt x="259" y="63"/>
                  </a:moveTo>
                  <a:cubicBezTo>
                    <a:pt x="259" y="63"/>
                    <a:pt x="259" y="63"/>
                    <a:pt x="259" y="63"/>
                  </a:cubicBezTo>
                  <a:close/>
                  <a:moveTo>
                    <a:pt x="244" y="64"/>
                  </a:move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4" y="64"/>
                    <a:pt x="244" y="64"/>
                    <a:pt x="244" y="64"/>
                  </a:cubicBezTo>
                  <a:close/>
                  <a:moveTo>
                    <a:pt x="236" y="60"/>
                  </a:moveTo>
                  <a:cubicBezTo>
                    <a:pt x="234" y="62"/>
                    <a:pt x="237" y="58"/>
                    <a:pt x="236" y="60"/>
                  </a:cubicBezTo>
                  <a:close/>
                  <a:moveTo>
                    <a:pt x="244" y="60"/>
                  </a:moveTo>
                  <a:cubicBezTo>
                    <a:pt x="243" y="61"/>
                    <a:pt x="245" y="58"/>
                    <a:pt x="244" y="60"/>
                  </a:cubicBezTo>
                  <a:close/>
                  <a:moveTo>
                    <a:pt x="238" y="59"/>
                  </a:moveTo>
                  <a:cubicBezTo>
                    <a:pt x="237" y="60"/>
                    <a:pt x="239" y="57"/>
                    <a:pt x="238" y="59"/>
                  </a:cubicBezTo>
                  <a:close/>
                  <a:moveTo>
                    <a:pt x="251" y="59"/>
                  </a:moveTo>
                  <a:cubicBezTo>
                    <a:pt x="252" y="58"/>
                    <a:pt x="250" y="61"/>
                    <a:pt x="251" y="59"/>
                  </a:cubicBezTo>
                  <a:close/>
                  <a:moveTo>
                    <a:pt x="253" y="58"/>
                  </a:moveTo>
                  <a:cubicBezTo>
                    <a:pt x="252" y="60"/>
                    <a:pt x="254" y="57"/>
                    <a:pt x="253" y="58"/>
                  </a:cubicBezTo>
                  <a:close/>
                  <a:moveTo>
                    <a:pt x="247" y="58"/>
                  </a:moveTo>
                  <a:cubicBezTo>
                    <a:pt x="246" y="59"/>
                    <a:pt x="249" y="56"/>
                    <a:pt x="247" y="58"/>
                  </a:cubicBezTo>
                  <a:close/>
                  <a:moveTo>
                    <a:pt x="240" y="57"/>
                  </a:moveTo>
                  <a:cubicBezTo>
                    <a:pt x="239" y="59"/>
                    <a:pt x="242" y="55"/>
                    <a:pt x="240" y="57"/>
                  </a:cubicBezTo>
                  <a:close/>
                  <a:moveTo>
                    <a:pt x="254" y="57"/>
                  </a:moveTo>
                  <a:cubicBezTo>
                    <a:pt x="255" y="56"/>
                    <a:pt x="253" y="59"/>
                    <a:pt x="254" y="57"/>
                  </a:cubicBezTo>
                  <a:close/>
                  <a:moveTo>
                    <a:pt x="243" y="56"/>
                  </a:moveTo>
                  <a:cubicBezTo>
                    <a:pt x="244" y="54"/>
                    <a:pt x="242" y="57"/>
                    <a:pt x="243" y="56"/>
                  </a:cubicBezTo>
                  <a:close/>
                  <a:moveTo>
                    <a:pt x="244" y="55"/>
                  </a:moveTo>
                  <a:cubicBezTo>
                    <a:pt x="245" y="53"/>
                    <a:pt x="243" y="56"/>
                    <a:pt x="244" y="55"/>
                  </a:cubicBezTo>
                  <a:close/>
                  <a:moveTo>
                    <a:pt x="255" y="53"/>
                  </a:moveTo>
                  <a:cubicBezTo>
                    <a:pt x="254" y="54"/>
                    <a:pt x="254" y="54"/>
                    <a:pt x="254" y="54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5" y="53"/>
                    <a:pt x="255" y="53"/>
                    <a:pt x="255" y="53"/>
                  </a:cubicBezTo>
                  <a:close/>
                  <a:moveTo>
                    <a:pt x="260" y="44"/>
                  </a:moveTo>
                  <a:cubicBezTo>
                    <a:pt x="259" y="45"/>
                    <a:pt x="261" y="42"/>
                    <a:pt x="260" y="44"/>
                  </a:cubicBezTo>
                  <a:close/>
                  <a:moveTo>
                    <a:pt x="265" y="41"/>
                  </a:moveTo>
                  <a:cubicBezTo>
                    <a:pt x="264" y="42"/>
                    <a:pt x="264" y="42"/>
                    <a:pt x="264" y="42"/>
                  </a:cubicBezTo>
                  <a:cubicBezTo>
                    <a:pt x="264" y="43"/>
                    <a:pt x="264" y="43"/>
                    <a:pt x="264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2"/>
                    <a:pt x="262" y="42"/>
                    <a:pt x="262" y="42"/>
                  </a:cubicBezTo>
                  <a:cubicBezTo>
                    <a:pt x="263" y="41"/>
                    <a:pt x="263" y="41"/>
                    <a:pt x="263" y="41"/>
                  </a:cubicBezTo>
                  <a:cubicBezTo>
                    <a:pt x="264" y="40"/>
                    <a:pt x="264" y="40"/>
                    <a:pt x="264" y="40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7" y="37"/>
                    <a:pt x="267" y="37"/>
                    <a:pt x="267" y="37"/>
                  </a:cubicBezTo>
                  <a:cubicBezTo>
                    <a:pt x="266" y="40"/>
                    <a:pt x="266" y="40"/>
                    <a:pt x="266" y="40"/>
                  </a:cubicBezTo>
                  <a:cubicBezTo>
                    <a:pt x="265" y="41"/>
                    <a:pt x="265" y="41"/>
                    <a:pt x="265" y="41"/>
                  </a:cubicBezTo>
                  <a:close/>
                  <a:moveTo>
                    <a:pt x="1017" y="709"/>
                  </a:moveTo>
                  <a:cubicBezTo>
                    <a:pt x="1018" y="708"/>
                    <a:pt x="1015" y="711"/>
                    <a:pt x="1017" y="709"/>
                  </a:cubicBezTo>
                  <a:close/>
                  <a:moveTo>
                    <a:pt x="923" y="517"/>
                  </a:moveTo>
                  <a:cubicBezTo>
                    <a:pt x="922" y="517"/>
                    <a:pt x="922" y="517"/>
                    <a:pt x="922" y="517"/>
                  </a:cubicBezTo>
                  <a:cubicBezTo>
                    <a:pt x="923" y="518"/>
                    <a:pt x="923" y="518"/>
                    <a:pt x="923" y="518"/>
                  </a:cubicBezTo>
                  <a:cubicBezTo>
                    <a:pt x="924" y="519"/>
                    <a:pt x="924" y="519"/>
                    <a:pt x="924" y="519"/>
                  </a:cubicBezTo>
                  <a:cubicBezTo>
                    <a:pt x="925" y="519"/>
                    <a:pt x="925" y="519"/>
                    <a:pt x="925" y="519"/>
                  </a:cubicBezTo>
                  <a:cubicBezTo>
                    <a:pt x="925" y="522"/>
                    <a:pt x="925" y="522"/>
                    <a:pt x="925" y="522"/>
                  </a:cubicBezTo>
                  <a:cubicBezTo>
                    <a:pt x="926" y="523"/>
                    <a:pt x="926" y="523"/>
                    <a:pt x="926" y="523"/>
                  </a:cubicBezTo>
                  <a:cubicBezTo>
                    <a:pt x="927" y="528"/>
                    <a:pt x="927" y="528"/>
                    <a:pt x="927" y="528"/>
                  </a:cubicBezTo>
                  <a:cubicBezTo>
                    <a:pt x="928" y="529"/>
                    <a:pt x="928" y="529"/>
                    <a:pt x="928" y="529"/>
                  </a:cubicBezTo>
                  <a:cubicBezTo>
                    <a:pt x="929" y="535"/>
                    <a:pt x="929" y="535"/>
                    <a:pt x="929" y="535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930" y="537"/>
                    <a:pt x="930" y="537"/>
                    <a:pt x="930" y="537"/>
                  </a:cubicBezTo>
                  <a:cubicBezTo>
                    <a:pt x="931" y="539"/>
                    <a:pt x="931" y="539"/>
                    <a:pt x="931" y="539"/>
                  </a:cubicBezTo>
                  <a:cubicBezTo>
                    <a:pt x="932" y="541"/>
                    <a:pt x="932" y="541"/>
                    <a:pt x="932" y="541"/>
                  </a:cubicBezTo>
                  <a:cubicBezTo>
                    <a:pt x="933" y="542"/>
                    <a:pt x="933" y="542"/>
                    <a:pt x="933" y="542"/>
                  </a:cubicBezTo>
                  <a:cubicBezTo>
                    <a:pt x="933" y="543"/>
                    <a:pt x="933" y="543"/>
                    <a:pt x="933" y="543"/>
                  </a:cubicBezTo>
                  <a:cubicBezTo>
                    <a:pt x="934" y="545"/>
                    <a:pt x="934" y="545"/>
                    <a:pt x="934" y="545"/>
                  </a:cubicBezTo>
                  <a:cubicBezTo>
                    <a:pt x="935" y="546"/>
                    <a:pt x="935" y="546"/>
                    <a:pt x="935" y="546"/>
                  </a:cubicBezTo>
                  <a:cubicBezTo>
                    <a:pt x="936" y="550"/>
                    <a:pt x="936" y="550"/>
                    <a:pt x="936" y="550"/>
                  </a:cubicBezTo>
                  <a:cubicBezTo>
                    <a:pt x="937" y="551"/>
                    <a:pt x="937" y="551"/>
                    <a:pt x="937" y="551"/>
                  </a:cubicBezTo>
                  <a:cubicBezTo>
                    <a:pt x="937" y="551"/>
                    <a:pt x="937" y="551"/>
                    <a:pt x="937" y="551"/>
                  </a:cubicBezTo>
                  <a:cubicBezTo>
                    <a:pt x="938" y="553"/>
                    <a:pt x="938" y="553"/>
                    <a:pt x="938" y="553"/>
                  </a:cubicBezTo>
                  <a:cubicBezTo>
                    <a:pt x="939" y="554"/>
                    <a:pt x="939" y="554"/>
                    <a:pt x="939" y="554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1" y="557"/>
                    <a:pt x="941" y="557"/>
                    <a:pt x="941" y="557"/>
                  </a:cubicBezTo>
                  <a:cubicBezTo>
                    <a:pt x="941" y="559"/>
                    <a:pt x="941" y="559"/>
                    <a:pt x="941" y="559"/>
                  </a:cubicBezTo>
                  <a:cubicBezTo>
                    <a:pt x="941" y="560"/>
                    <a:pt x="941" y="560"/>
                    <a:pt x="941" y="560"/>
                  </a:cubicBezTo>
                  <a:cubicBezTo>
                    <a:pt x="943" y="562"/>
                    <a:pt x="943" y="562"/>
                    <a:pt x="943" y="562"/>
                  </a:cubicBezTo>
                  <a:cubicBezTo>
                    <a:pt x="944" y="563"/>
                    <a:pt x="944" y="563"/>
                    <a:pt x="944" y="563"/>
                  </a:cubicBezTo>
                  <a:cubicBezTo>
                    <a:pt x="945" y="564"/>
                    <a:pt x="945" y="564"/>
                    <a:pt x="945" y="564"/>
                  </a:cubicBezTo>
                  <a:cubicBezTo>
                    <a:pt x="945" y="565"/>
                    <a:pt x="945" y="565"/>
                    <a:pt x="945" y="565"/>
                  </a:cubicBezTo>
                  <a:cubicBezTo>
                    <a:pt x="947" y="567"/>
                    <a:pt x="947" y="567"/>
                    <a:pt x="947" y="567"/>
                  </a:cubicBezTo>
                  <a:cubicBezTo>
                    <a:pt x="948" y="568"/>
                    <a:pt x="948" y="568"/>
                    <a:pt x="948" y="568"/>
                  </a:cubicBezTo>
                  <a:cubicBezTo>
                    <a:pt x="948" y="572"/>
                    <a:pt x="948" y="572"/>
                    <a:pt x="948" y="572"/>
                  </a:cubicBezTo>
                  <a:cubicBezTo>
                    <a:pt x="945" y="576"/>
                    <a:pt x="945" y="576"/>
                    <a:pt x="945" y="576"/>
                  </a:cubicBezTo>
                  <a:cubicBezTo>
                    <a:pt x="945" y="577"/>
                    <a:pt x="945" y="577"/>
                    <a:pt x="945" y="577"/>
                  </a:cubicBezTo>
                  <a:cubicBezTo>
                    <a:pt x="945" y="580"/>
                    <a:pt x="945" y="580"/>
                    <a:pt x="945" y="580"/>
                  </a:cubicBezTo>
                  <a:cubicBezTo>
                    <a:pt x="947" y="582"/>
                    <a:pt x="947" y="582"/>
                    <a:pt x="947" y="582"/>
                  </a:cubicBezTo>
                  <a:cubicBezTo>
                    <a:pt x="952" y="584"/>
                    <a:pt x="952" y="584"/>
                    <a:pt x="952" y="584"/>
                  </a:cubicBezTo>
                  <a:cubicBezTo>
                    <a:pt x="953" y="585"/>
                    <a:pt x="953" y="585"/>
                    <a:pt x="953" y="585"/>
                  </a:cubicBezTo>
                  <a:cubicBezTo>
                    <a:pt x="954" y="586"/>
                    <a:pt x="954" y="586"/>
                    <a:pt x="954" y="586"/>
                  </a:cubicBezTo>
                  <a:cubicBezTo>
                    <a:pt x="955" y="587"/>
                    <a:pt x="955" y="587"/>
                    <a:pt x="955" y="587"/>
                  </a:cubicBezTo>
                  <a:cubicBezTo>
                    <a:pt x="956" y="588"/>
                    <a:pt x="956" y="588"/>
                    <a:pt x="956" y="588"/>
                  </a:cubicBezTo>
                  <a:cubicBezTo>
                    <a:pt x="956" y="589"/>
                    <a:pt x="956" y="589"/>
                    <a:pt x="956" y="589"/>
                  </a:cubicBezTo>
                  <a:cubicBezTo>
                    <a:pt x="957" y="590"/>
                    <a:pt x="957" y="590"/>
                    <a:pt x="957" y="590"/>
                  </a:cubicBezTo>
                  <a:cubicBezTo>
                    <a:pt x="958" y="591"/>
                    <a:pt x="958" y="591"/>
                    <a:pt x="958" y="591"/>
                  </a:cubicBezTo>
                  <a:cubicBezTo>
                    <a:pt x="960" y="592"/>
                    <a:pt x="960" y="592"/>
                    <a:pt x="960" y="592"/>
                  </a:cubicBezTo>
                  <a:cubicBezTo>
                    <a:pt x="960" y="596"/>
                    <a:pt x="960" y="596"/>
                    <a:pt x="960" y="596"/>
                  </a:cubicBezTo>
                  <a:cubicBezTo>
                    <a:pt x="961" y="601"/>
                    <a:pt x="961" y="601"/>
                    <a:pt x="961" y="601"/>
                  </a:cubicBezTo>
                  <a:cubicBezTo>
                    <a:pt x="962" y="603"/>
                    <a:pt x="962" y="603"/>
                    <a:pt x="962" y="603"/>
                  </a:cubicBezTo>
                  <a:cubicBezTo>
                    <a:pt x="963" y="604"/>
                    <a:pt x="963" y="604"/>
                    <a:pt x="963" y="604"/>
                  </a:cubicBezTo>
                  <a:cubicBezTo>
                    <a:pt x="963" y="609"/>
                    <a:pt x="963" y="609"/>
                    <a:pt x="963" y="609"/>
                  </a:cubicBezTo>
                  <a:cubicBezTo>
                    <a:pt x="963" y="611"/>
                    <a:pt x="963" y="611"/>
                    <a:pt x="963" y="611"/>
                  </a:cubicBezTo>
                  <a:cubicBezTo>
                    <a:pt x="963" y="613"/>
                    <a:pt x="963" y="613"/>
                    <a:pt x="963" y="613"/>
                  </a:cubicBezTo>
                  <a:cubicBezTo>
                    <a:pt x="963" y="614"/>
                    <a:pt x="963" y="614"/>
                    <a:pt x="963" y="614"/>
                  </a:cubicBezTo>
                  <a:cubicBezTo>
                    <a:pt x="964" y="615"/>
                    <a:pt x="964" y="615"/>
                    <a:pt x="964" y="615"/>
                  </a:cubicBezTo>
                  <a:cubicBezTo>
                    <a:pt x="964" y="626"/>
                    <a:pt x="964" y="626"/>
                    <a:pt x="964" y="626"/>
                  </a:cubicBezTo>
                  <a:cubicBezTo>
                    <a:pt x="964" y="629"/>
                    <a:pt x="964" y="629"/>
                    <a:pt x="964" y="629"/>
                  </a:cubicBezTo>
                  <a:cubicBezTo>
                    <a:pt x="965" y="633"/>
                    <a:pt x="965" y="633"/>
                    <a:pt x="965" y="633"/>
                  </a:cubicBezTo>
                  <a:cubicBezTo>
                    <a:pt x="966" y="634"/>
                    <a:pt x="966" y="634"/>
                    <a:pt x="966" y="634"/>
                  </a:cubicBezTo>
                  <a:cubicBezTo>
                    <a:pt x="968" y="635"/>
                    <a:pt x="968" y="635"/>
                    <a:pt x="968" y="635"/>
                  </a:cubicBezTo>
                  <a:cubicBezTo>
                    <a:pt x="968" y="636"/>
                    <a:pt x="968" y="636"/>
                    <a:pt x="968" y="636"/>
                  </a:cubicBezTo>
                  <a:cubicBezTo>
                    <a:pt x="970" y="637"/>
                    <a:pt x="970" y="637"/>
                    <a:pt x="970" y="637"/>
                  </a:cubicBezTo>
                  <a:cubicBezTo>
                    <a:pt x="972" y="639"/>
                    <a:pt x="972" y="639"/>
                    <a:pt x="972" y="639"/>
                  </a:cubicBezTo>
                  <a:cubicBezTo>
                    <a:pt x="975" y="641"/>
                    <a:pt x="975" y="641"/>
                    <a:pt x="975" y="641"/>
                  </a:cubicBezTo>
                  <a:cubicBezTo>
                    <a:pt x="976" y="642"/>
                    <a:pt x="976" y="642"/>
                    <a:pt x="976" y="642"/>
                  </a:cubicBezTo>
                  <a:cubicBezTo>
                    <a:pt x="976" y="644"/>
                    <a:pt x="976" y="644"/>
                    <a:pt x="976" y="644"/>
                  </a:cubicBezTo>
                  <a:cubicBezTo>
                    <a:pt x="978" y="645"/>
                    <a:pt x="978" y="645"/>
                    <a:pt x="978" y="645"/>
                  </a:cubicBezTo>
                  <a:cubicBezTo>
                    <a:pt x="979" y="647"/>
                    <a:pt x="979" y="647"/>
                    <a:pt x="979" y="647"/>
                  </a:cubicBezTo>
                  <a:cubicBezTo>
                    <a:pt x="979" y="650"/>
                    <a:pt x="979" y="650"/>
                    <a:pt x="979" y="650"/>
                  </a:cubicBezTo>
                  <a:cubicBezTo>
                    <a:pt x="980" y="652"/>
                    <a:pt x="980" y="652"/>
                    <a:pt x="980" y="652"/>
                  </a:cubicBezTo>
                  <a:cubicBezTo>
                    <a:pt x="980" y="653"/>
                    <a:pt x="980" y="653"/>
                    <a:pt x="980" y="653"/>
                  </a:cubicBezTo>
                  <a:cubicBezTo>
                    <a:pt x="980" y="654"/>
                    <a:pt x="980" y="654"/>
                    <a:pt x="980" y="654"/>
                  </a:cubicBezTo>
                  <a:cubicBezTo>
                    <a:pt x="981" y="656"/>
                    <a:pt x="981" y="656"/>
                    <a:pt x="981" y="656"/>
                  </a:cubicBezTo>
                  <a:cubicBezTo>
                    <a:pt x="982" y="659"/>
                    <a:pt x="982" y="659"/>
                    <a:pt x="982" y="659"/>
                  </a:cubicBezTo>
                  <a:cubicBezTo>
                    <a:pt x="983" y="663"/>
                    <a:pt x="983" y="663"/>
                    <a:pt x="983" y="663"/>
                  </a:cubicBezTo>
                  <a:cubicBezTo>
                    <a:pt x="983" y="670"/>
                    <a:pt x="983" y="670"/>
                    <a:pt x="983" y="670"/>
                  </a:cubicBezTo>
                  <a:cubicBezTo>
                    <a:pt x="984" y="674"/>
                    <a:pt x="984" y="674"/>
                    <a:pt x="984" y="674"/>
                  </a:cubicBezTo>
                  <a:cubicBezTo>
                    <a:pt x="985" y="674"/>
                    <a:pt x="985" y="674"/>
                    <a:pt x="985" y="674"/>
                  </a:cubicBezTo>
                  <a:cubicBezTo>
                    <a:pt x="987" y="674"/>
                    <a:pt x="987" y="674"/>
                    <a:pt x="987" y="674"/>
                  </a:cubicBezTo>
                  <a:cubicBezTo>
                    <a:pt x="987" y="674"/>
                    <a:pt x="987" y="674"/>
                    <a:pt x="987" y="674"/>
                  </a:cubicBezTo>
                  <a:cubicBezTo>
                    <a:pt x="988" y="675"/>
                    <a:pt x="988" y="675"/>
                    <a:pt x="988" y="675"/>
                  </a:cubicBezTo>
                  <a:cubicBezTo>
                    <a:pt x="989" y="676"/>
                    <a:pt x="989" y="676"/>
                    <a:pt x="989" y="676"/>
                  </a:cubicBezTo>
                  <a:cubicBezTo>
                    <a:pt x="990" y="677"/>
                    <a:pt x="990" y="677"/>
                    <a:pt x="990" y="677"/>
                  </a:cubicBezTo>
                  <a:cubicBezTo>
                    <a:pt x="992" y="681"/>
                    <a:pt x="992" y="681"/>
                    <a:pt x="992" y="681"/>
                  </a:cubicBezTo>
                  <a:cubicBezTo>
                    <a:pt x="995" y="681"/>
                    <a:pt x="995" y="681"/>
                    <a:pt x="995" y="681"/>
                  </a:cubicBezTo>
                  <a:cubicBezTo>
                    <a:pt x="995" y="682"/>
                    <a:pt x="995" y="682"/>
                    <a:pt x="995" y="682"/>
                  </a:cubicBezTo>
                  <a:cubicBezTo>
                    <a:pt x="996" y="682"/>
                    <a:pt x="996" y="682"/>
                    <a:pt x="996" y="682"/>
                  </a:cubicBezTo>
                  <a:cubicBezTo>
                    <a:pt x="997" y="683"/>
                    <a:pt x="997" y="683"/>
                    <a:pt x="997" y="683"/>
                  </a:cubicBezTo>
                  <a:cubicBezTo>
                    <a:pt x="999" y="684"/>
                    <a:pt x="999" y="684"/>
                    <a:pt x="999" y="684"/>
                  </a:cubicBezTo>
                  <a:cubicBezTo>
                    <a:pt x="1000" y="685"/>
                    <a:pt x="1000" y="685"/>
                    <a:pt x="1000" y="685"/>
                  </a:cubicBezTo>
                  <a:cubicBezTo>
                    <a:pt x="1001" y="687"/>
                    <a:pt x="1001" y="687"/>
                    <a:pt x="1001" y="687"/>
                  </a:cubicBezTo>
                  <a:cubicBezTo>
                    <a:pt x="1002" y="688"/>
                    <a:pt x="1002" y="688"/>
                    <a:pt x="1002" y="688"/>
                  </a:cubicBezTo>
                  <a:cubicBezTo>
                    <a:pt x="1002" y="689"/>
                    <a:pt x="1002" y="689"/>
                    <a:pt x="1002" y="689"/>
                  </a:cubicBezTo>
                  <a:cubicBezTo>
                    <a:pt x="1003" y="690"/>
                    <a:pt x="1003" y="690"/>
                    <a:pt x="1003" y="690"/>
                  </a:cubicBezTo>
                  <a:cubicBezTo>
                    <a:pt x="1004" y="690"/>
                    <a:pt x="1004" y="690"/>
                    <a:pt x="1004" y="690"/>
                  </a:cubicBezTo>
                  <a:cubicBezTo>
                    <a:pt x="1006" y="694"/>
                    <a:pt x="1006" y="694"/>
                    <a:pt x="1006" y="694"/>
                  </a:cubicBezTo>
                  <a:cubicBezTo>
                    <a:pt x="1008" y="696"/>
                    <a:pt x="1008" y="696"/>
                    <a:pt x="1008" y="696"/>
                  </a:cubicBezTo>
                  <a:cubicBezTo>
                    <a:pt x="1010" y="697"/>
                    <a:pt x="1010" y="697"/>
                    <a:pt x="1010" y="697"/>
                  </a:cubicBezTo>
                  <a:cubicBezTo>
                    <a:pt x="1010" y="699"/>
                    <a:pt x="1010" y="699"/>
                    <a:pt x="1010" y="699"/>
                  </a:cubicBezTo>
                  <a:cubicBezTo>
                    <a:pt x="1011" y="702"/>
                    <a:pt x="1011" y="702"/>
                    <a:pt x="1011" y="702"/>
                  </a:cubicBezTo>
                  <a:cubicBezTo>
                    <a:pt x="1012" y="703"/>
                    <a:pt x="1012" y="703"/>
                    <a:pt x="1012" y="703"/>
                  </a:cubicBezTo>
                  <a:cubicBezTo>
                    <a:pt x="1013" y="706"/>
                    <a:pt x="1013" y="706"/>
                    <a:pt x="1013" y="706"/>
                  </a:cubicBezTo>
                  <a:cubicBezTo>
                    <a:pt x="1016" y="707"/>
                    <a:pt x="1016" y="707"/>
                    <a:pt x="1016" y="707"/>
                  </a:cubicBezTo>
                  <a:cubicBezTo>
                    <a:pt x="1016" y="706"/>
                    <a:pt x="1016" y="706"/>
                    <a:pt x="1016" y="706"/>
                  </a:cubicBezTo>
                  <a:cubicBezTo>
                    <a:pt x="1015" y="705"/>
                    <a:pt x="1015" y="705"/>
                    <a:pt x="1015" y="705"/>
                  </a:cubicBezTo>
                  <a:cubicBezTo>
                    <a:pt x="1014" y="703"/>
                    <a:pt x="1014" y="703"/>
                    <a:pt x="1014" y="703"/>
                  </a:cubicBezTo>
                  <a:cubicBezTo>
                    <a:pt x="1014" y="702"/>
                    <a:pt x="1014" y="702"/>
                    <a:pt x="1014" y="702"/>
                  </a:cubicBezTo>
                  <a:cubicBezTo>
                    <a:pt x="1014" y="696"/>
                    <a:pt x="1014" y="696"/>
                    <a:pt x="1014" y="696"/>
                  </a:cubicBezTo>
                  <a:cubicBezTo>
                    <a:pt x="1014" y="694"/>
                    <a:pt x="1014" y="694"/>
                    <a:pt x="1014" y="694"/>
                  </a:cubicBezTo>
                  <a:cubicBezTo>
                    <a:pt x="1014" y="690"/>
                    <a:pt x="1014" y="690"/>
                    <a:pt x="1014" y="690"/>
                  </a:cubicBezTo>
                  <a:cubicBezTo>
                    <a:pt x="1014" y="687"/>
                    <a:pt x="1014" y="687"/>
                    <a:pt x="1014" y="687"/>
                  </a:cubicBezTo>
                  <a:cubicBezTo>
                    <a:pt x="1013" y="686"/>
                    <a:pt x="1013" y="686"/>
                    <a:pt x="1013" y="686"/>
                  </a:cubicBezTo>
                  <a:cubicBezTo>
                    <a:pt x="1013" y="685"/>
                    <a:pt x="1013" y="685"/>
                    <a:pt x="1013" y="685"/>
                  </a:cubicBezTo>
                  <a:cubicBezTo>
                    <a:pt x="1013" y="683"/>
                    <a:pt x="1013" y="683"/>
                    <a:pt x="1013" y="683"/>
                  </a:cubicBezTo>
                  <a:cubicBezTo>
                    <a:pt x="1012" y="681"/>
                    <a:pt x="1012" y="681"/>
                    <a:pt x="1012" y="681"/>
                  </a:cubicBezTo>
                  <a:cubicBezTo>
                    <a:pt x="1011" y="679"/>
                    <a:pt x="1011" y="679"/>
                    <a:pt x="1011" y="679"/>
                  </a:cubicBezTo>
                  <a:cubicBezTo>
                    <a:pt x="1010" y="678"/>
                    <a:pt x="1010" y="678"/>
                    <a:pt x="1010" y="678"/>
                  </a:cubicBezTo>
                  <a:cubicBezTo>
                    <a:pt x="1010" y="674"/>
                    <a:pt x="1010" y="674"/>
                    <a:pt x="1010" y="674"/>
                  </a:cubicBezTo>
                  <a:cubicBezTo>
                    <a:pt x="1012" y="674"/>
                    <a:pt x="1012" y="674"/>
                    <a:pt x="1012" y="674"/>
                  </a:cubicBezTo>
                  <a:cubicBezTo>
                    <a:pt x="1013" y="673"/>
                    <a:pt x="1013" y="673"/>
                    <a:pt x="1013" y="673"/>
                  </a:cubicBezTo>
                  <a:cubicBezTo>
                    <a:pt x="1013" y="668"/>
                    <a:pt x="1013" y="668"/>
                    <a:pt x="1013" y="668"/>
                  </a:cubicBezTo>
                  <a:cubicBezTo>
                    <a:pt x="1012" y="663"/>
                    <a:pt x="1012" y="663"/>
                    <a:pt x="1012" y="663"/>
                  </a:cubicBezTo>
                  <a:cubicBezTo>
                    <a:pt x="1009" y="658"/>
                    <a:pt x="1009" y="658"/>
                    <a:pt x="1009" y="658"/>
                  </a:cubicBezTo>
                  <a:cubicBezTo>
                    <a:pt x="1008" y="657"/>
                    <a:pt x="1008" y="657"/>
                    <a:pt x="1008" y="657"/>
                  </a:cubicBezTo>
                  <a:cubicBezTo>
                    <a:pt x="1006" y="651"/>
                    <a:pt x="1006" y="651"/>
                    <a:pt x="1006" y="651"/>
                  </a:cubicBezTo>
                  <a:cubicBezTo>
                    <a:pt x="1006" y="650"/>
                    <a:pt x="1006" y="650"/>
                    <a:pt x="1006" y="650"/>
                  </a:cubicBezTo>
                  <a:cubicBezTo>
                    <a:pt x="1004" y="649"/>
                    <a:pt x="1004" y="649"/>
                    <a:pt x="1004" y="649"/>
                  </a:cubicBezTo>
                  <a:cubicBezTo>
                    <a:pt x="1003" y="647"/>
                    <a:pt x="1003" y="647"/>
                    <a:pt x="1003" y="647"/>
                  </a:cubicBezTo>
                  <a:cubicBezTo>
                    <a:pt x="1002" y="646"/>
                    <a:pt x="1002" y="646"/>
                    <a:pt x="1002" y="646"/>
                  </a:cubicBezTo>
                  <a:cubicBezTo>
                    <a:pt x="1001" y="644"/>
                    <a:pt x="1001" y="644"/>
                    <a:pt x="1001" y="644"/>
                  </a:cubicBezTo>
                  <a:cubicBezTo>
                    <a:pt x="1001" y="641"/>
                    <a:pt x="1001" y="641"/>
                    <a:pt x="1001" y="641"/>
                  </a:cubicBezTo>
                  <a:cubicBezTo>
                    <a:pt x="999" y="640"/>
                    <a:pt x="999" y="640"/>
                    <a:pt x="999" y="640"/>
                  </a:cubicBezTo>
                  <a:cubicBezTo>
                    <a:pt x="999" y="639"/>
                    <a:pt x="999" y="639"/>
                    <a:pt x="999" y="639"/>
                  </a:cubicBezTo>
                  <a:cubicBezTo>
                    <a:pt x="999" y="638"/>
                    <a:pt x="999" y="638"/>
                    <a:pt x="999" y="638"/>
                  </a:cubicBezTo>
                  <a:cubicBezTo>
                    <a:pt x="998" y="636"/>
                    <a:pt x="998" y="636"/>
                    <a:pt x="998" y="636"/>
                  </a:cubicBezTo>
                  <a:cubicBezTo>
                    <a:pt x="997" y="632"/>
                    <a:pt x="997" y="632"/>
                    <a:pt x="997" y="632"/>
                  </a:cubicBezTo>
                  <a:cubicBezTo>
                    <a:pt x="996" y="628"/>
                    <a:pt x="996" y="628"/>
                    <a:pt x="996" y="628"/>
                  </a:cubicBezTo>
                  <a:cubicBezTo>
                    <a:pt x="994" y="625"/>
                    <a:pt x="994" y="625"/>
                    <a:pt x="994" y="625"/>
                  </a:cubicBezTo>
                  <a:cubicBezTo>
                    <a:pt x="993" y="623"/>
                    <a:pt x="993" y="623"/>
                    <a:pt x="993" y="623"/>
                  </a:cubicBezTo>
                  <a:cubicBezTo>
                    <a:pt x="992" y="622"/>
                    <a:pt x="992" y="622"/>
                    <a:pt x="992" y="622"/>
                  </a:cubicBezTo>
                  <a:cubicBezTo>
                    <a:pt x="991" y="621"/>
                    <a:pt x="991" y="621"/>
                    <a:pt x="991" y="621"/>
                  </a:cubicBezTo>
                  <a:cubicBezTo>
                    <a:pt x="990" y="620"/>
                    <a:pt x="990" y="620"/>
                    <a:pt x="990" y="620"/>
                  </a:cubicBezTo>
                  <a:cubicBezTo>
                    <a:pt x="989" y="619"/>
                    <a:pt x="989" y="619"/>
                    <a:pt x="989" y="619"/>
                  </a:cubicBezTo>
                  <a:cubicBezTo>
                    <a:pt x="986" y="618"/>
                    <a:pt x="986" y="618"/>
                    <a:pt x="986" y="618"/>
                  </a:cubicBezTo>
                  <a:cubicBezTo>
                    <a:pt x="984" y="617"/>
                    <a:pt x="984" y="617"/>
                    <a:pt x="984" y="617"/>
                  </a:cubicBezTo>
                  <a:cubicBezTo>
                    <a:pt x="983" y="616"/>
                    <a:pt x="983" y="616"/>
                    <a:pt x="983" y="616"/>
                  </a:cubicBezTo>
                  <a:cubicBezTo>
                    <a:pt x="983" y="614"/>
                    <a:pt x="983" y="614"/>
                    <a:pt x="983" y="614"/>
                  </a:cubicBezTo>
                  <a:cubicBezTo>
                    <a:pt x="982" y="613"/>
                    <a:pt x="982" y="613"/>
                    <a:pt x="982" y="613"/>
                  </a:cubicBezTo>
                  <a:cubicBezTo>
                    <a:pt x="981" y="612"/>
                    <a:pt x="981" y="612"/>
                    <a:pt x="981" y="612"/>
                  </a:cubicBezTo>
                  <a:cubicBezTo>
                    <a:pt x="980" y="611"/>
                    <a:pt x="980" y="611"/>
                    <a:pt x="980" y="611"/>
                  </a:cubicBezTo>
                  <a:cubicBezTo>
                    <a:pt x="979" y="610"/>
                    <a:pt x="979" y="610"/>
                    <a:pt x="979" y="610"/>
                  </a:cubicBezTo>
                  <a:cubicBezTo>
                    <a:pt x="979" y="609"/>
                    <a:pt x="979" y="609"/>
                    <a:pt x="979" y="609"/>
                  </a:cubicBezTo>
                  <a:cubicBezTo>
                    <a:pt x="978" y="607"/>
                    <a:pt x="978" y="607"/>
                    <a:pt x="978" y="607"/>
                  </a:cubicBezTo>
                  <a:cubicBezTo>
                    <a:pt x="977" y="605"/>
                    <a:pt x="977" y="605"/>
                    <a:pt x="977" y="605"/>
                  </a:cubicBezTo>
                  <a:cubicBezTo>
                    <a:pt x="976" y="595"/>
                    <a:pt x="976" y="595"/>
                    <a:pt x="976" y="595"/>
                  </a:cubicBezTo>
                  <a:cubicBezTo>
                    <a:pt x="976" y="592"/>
                    <a:pt x="976" y="592"/>
                    <a:pt x="976" y="592"/>
                  </a:cubicBezTo>
                  <a:cubicBezTo>
                    <a:pt x="977" y="590"/>
                    <a:pt x="977" y="590"/>
                    <a:pt x="977" y="590"/>
                  </a:cubicBezTo>
                  <a:cubicBezTo>
                    <a:pt x="977" y="589"/>
                    <a:pt x="977" y="589"/>
                    <a:pt x="977" y="589"/>
                  </a:cubicBezTo>
                  <a:cubicBezTo>
                    <a:pt x="976" y="584"/>
                    <a:pt x="976" y="584"/>
                    <a:pt x="976" y="584"/>
                  </a:cubicBezTo>
                  <a:cubicBezTo>
                    <a:pt x="976" y="584"/>
                    <a:pt x="976" y="584"/>
                    <a:pt x="976" y="584"/>
                  </a:cubicBezTo>
                  <a:cubicBezTo>
                    <a:pt x="975" y="583"/>
                    <a:pt x="975" y="583"/>
                    <a:pt x="975" y="583"/>
                  </a:cubicBezTo>
                  <a:cubicBezTo>
                    <a:pt x="974" y="579"/>
                    <a:pt x="974" y="579"/>
                    <a:pt x="974" y="579"/>
                  </a:cubicBezTo>
                  <a:cubicBezTo>
                    <a:pt x="973" y="577"/>
                    <a:pt x="973" y="577"/>
                    <a:pt x="973" y="577"/>
                  </a:cubicBezTo>
                  <a:cubicBezTo>
                    <a:pt x="972" y="576"/>
                    <a:pt x="972" y="576"/>
                    <a:pt x="972" y="576"/>
                  </a:cubicBezTo>
                  <a:cubicBezTo>
                    <a:pt x="972" y="573"/>
                    <a:pt x="972" y="573"/>
                    <a:pt x="972" y="573"/>
                  </a:cubicBezTo>
                  <a:cubicBezTo>
                    <a:pt x="970" y="570"/>
                    <a:pt x="970" y="570"/>
                    <a:pt x="970" y="570"/>
                  </a:cubicBezTo>
                  <a:cubicBezTo>
                    <a:pt x="969" y="568"/>
                    <a:pt x="969" y="568"/>
                    <a:pt x="969" y="568"/>
                  </a:cubicBezTo>
                  <a:cubicBezTo>
                    <a:pt x="968" y="568"/>
                    <a:pt x="968" y="568"/>
                    <a:pt x="968" y="568"/>
                  </a:cubicBezTo>
                  <a:cubicBezTo>
                    <a:pt x="966" y="567"/>
                    <a:pt x="966" y="567"/>
                    <a:pt x="966" y="567"/>
                  </a:cubicBezTo>
                  <a:cubicBezTo>
                    <a:pt x="964" y="567"/>
                    <a:pt x="964" y="567"/>
                    <a:pt x="964" y="567"/>
                  </a:cubicBezTo>
                  <a:cubicBezTo>
                    <a:pt x="962" y="567"/>
                    <a:pt x="962" y="567"/>
                    <a:pt x="962" y="567"/>
                  </a:cubicBezTo>
                  <a:cubicBezTo>
                    <a:pt x="961" y="565"/>
                    <a:pt x="961" y="565"/>
                    <a:pt x="961" y="565"/>
                  </a:cubicBezTo>
                  <a:cubicBezTo>
                    <a:pt x="960" y="564"/>
                    <a:pt x="960" y="564"/>
                    <a:pt x="960" y="564"/>
                  </a:cubicBezTo>
                  <a:cubicBezTo>
                    <a:pt x="960" y="562"/>
                    <a:pt x="960" y="562"/>
                    <a:pt x="960" y="562"/>
                  </a:cubicBezTo>
                  <a:cubicBezTo>
                    <a:pt x="959" y="561"/>
                    <a:pt x="959" y="561"/>
                    <a:pt x="959" y="561"/>
                  </a:cubicBezTo>
                  <a:cubicBezTo>
                    <a:pt x="958" y="560"/>
                    <a:pt x="958" y="560"/>
                    <a:pt x="958" y="560"/>
                  </a:cubicBezTo>
                  <a:cubicBezTo>
                    <a:pt x="956" y="552"/>
                    <a:pt x="956" y="552"/>
                    <a:pt x="956" y="552"/>
                  </a:cubicBezTo>
                  <a:cubicBezTo>
                    <a:pt x="956" y="550"/>
                    <a:pt x="956" y="550"/>
                    <a:pt x="956" y="550"/>
                  </a:cubicBezTo>
                  <a:cubicBezTo>
                    <a:pt x="955" y="547"/>
                    <a:pt x="955" y="547"/>
                    <a:pt x="955" y="547"/>
                  </a:cubicBezTo>
                  <a:cubicBezTo>
                    <a:pt x="954" y="546"/>
                    <a:pt x="954" y="546"/>
                    <a:pt x="954" y="546"/>
                  </a:cubicBezTo>
                  <a:cubicBezTo>
                    <a:pt x="953" y="545"/>
                    <a:pt x="953" y="545"/>
                    <a:pt x="953" y="545"/>
                  </a:cubicBezTo>
                  <a:cubicBezTo>
                    <a:pt x="952" y="544"/>
                    <a:pt x="952" y="544"/>
                    <a:pt x="952" y="544"/>
                  </a:cubicBezTo>
                  <a:cubicBezTo>
                    <a:pt x="951" y="541"/>
                    <a:pt x="951" y="541"/>
                    <a:pt x="951" y="541"/>
                  </a:cubicBezTo>
                  <a:cubicBezTo>
                    <a:pt x="949" y="540"/>
                    <a:pt x="949" y="540"/>
                    <a:pt x="949" y="540"/>
                  </a:cubicBezTo>
                  <a:cubicBezTo>
                    <a:pt x="949" y="536"/>
                    <a:pt x="949" y="536"/>
                    <a:pt x="949" y="536"/>
                  </a:cubicBezTo>
                  <a:cubicBezTo>
                    <a:pt x="949" y="535"/>
                    <a:pt x="949" y="535"/>
                    <a:pt x="949" y="535"/>
                  </a:cubicBezTo>
                  <a:cubicBezTo>
                    <a:pt x="947" y="533"/>
                    <a:pt x="947" y="533"/>
                    <a:pt x="947" y="533"/>
                  </a:cubicBezTo>
                  <a:cubicBezTo>
                    <a:pt x="946" y="531"/>
                    <a:pt x="946" y="531"/>
                    <a:pt x="946" y="531"/>
                  </a:cubicBezTo>
                  <a:cubicBezTo>
                    <a:pt x="945" y="530"/>
                    <a:pt x="945" y="530"/>
                    <a:pt x="945" y="530"/>
                  </a:cubicBezTo>
                  <a:cubicBezTo>
                    <a:pt x="945" y="529"/>
                    <a:pt x="945" y="529"/>
                    <a:pt x="945" y="529"/>
                  </a:cubicBezTo>
                  <a:cubicBezTo>
                    <a:pt x="944" y="528"/>
                    <a:pt x="944" y="528"/>
                    <a:pt x="944" y="528"/>
                  </a:cubicBezTo>
                  <a:cubicBezTo>
                    <a:pt x="943" y="527"/>
                    <a:pt x="943" y="527"/>
                    <a:pt x="943" y="527"/>
                  </a:cubicBezTo>
                  <a:cubicBezTo>
                    <a:pt x="942" y="527"/>
                    <a:pt x="942" y="527"/>
                    <a:pt x="942" y="527"/>
                  </a:cubicBezTo>
                  <a:cubicBezTo>
                    <a:pt x="941" y="526"/>
                    <a:pt x="941" y="526"/>
                    <a:pt x="941" y="526"/>
                  </a:cubicBezTo>
                  <a:cubicBezTo>
                    <a:pt x="941" y="523"/>
                    <a:pt x="941" y="523"/>
                    <a:pt x="941" y="523"/>
                  </a:cubicBezTo>
                  <a:cubicBezTo>
                    <a:pt x="940" y="522"/>
                    <a:pt x="940" y="522"/>
                    <a:pt x="940" y="522"/>
                  </a:cubicBezTo>
                  <a:cubicBezTo>
                    <a:pt x="939" y="519"/>
                    <a:pt x="939" y="519"/>
                    <a:pt x="939" y="519"/>
                  </a:cubicBezTo>
                  <a:cubicBezTo>
                    <a:pt x="938" y="519"/>
                    <a:pt x="938" y="519"/>
                    <a:pt x="938" y="519"/>
                  </a:cubicBezTo>
                  <a:cubicBezTo>
                    <a:pt x="937" y="518"/>
                    <a:pt x="937" y="518"/>
                    <a:pt x="937" y="518"/>
                  </a:cubicBezTo>
                  <a:cubicBezTo>
                    <a:pt x="937" y="517"/>
                    <a:pt x="937" y="517"/>
                    <a:pt x="937" y="517"/>
                  </a:cubicBezTo>
                  <a:cubicBezTo>
                    <a:pt x="936" y="515"/>
                    <a:pt x="936" y="515"/>
                    <a:pt x="936" y="515"/>
                  </a:cubicBezTo>
                  <a:cubicBezTo>
                    <a:pt x="935" y="514"/>
                    <a:pt x="935" y="514"/>
                    <a:pt x="935" y="514"/>
                  </a:cubicBezTo>
                  <a:cubicBezTo>
                    <a:pt x="931" y="513"/>
                    <a:pt x="931" y="513"/>
                    <a:pt x="931" y="513"/>
                  </a:cubicBezTo>
                  <a:cubicBezTo>
                    <a:pt x="931" y="516"/>
                    <a:pt x="931" y="516"/>
                    <a:pt x="931" y="516"/>
                  </a:cubicBezTo>
                  <a:cubicBezTo>
                    <a:pt x="930" y="517"/>
                    <a:pt x="930" y="517"/>
                    <a:pt x="930" y="517"/>
                  </a:cubicBezTo>
                  <a:cubicBezTo>
                    <a:pt x="929" y="518"/>
                    <a:pt x="929" y="518"/>
                    <a:pt x="929" y="518"/>
                  </a:cubicBezTo>
                  <a:cubicBezTo>
                    <a:pt x="929" y="519"/>
                    <a:pt x="929" y="519"/>
                    <a:pt x="929" y="519"/>
                  </a:cubicBezTo>
                  <a:cubicBezTo>
                    <a:pt x="928" y="519"/>
                    <a:pt x="928" y="519"/>
                    <a:pt x="928" y="519"/>
                  </a:cubicBezTo>
                  <a:cubicBezTo>
                    <a:pt x="926" y="519"/>
                    <a:pt x="926" y="519"/>
                    <a:pt x="926" y="519"/>
                  </a:cubicBezTo>
                  <a:cubicBezTo>
                    <a:pt x="925" y="519"/>
                    <a:pt x="925" y="519"/>
                    <a:pt x="925" y="519"/>
                  </a:cubicBezTo>
                  <a:cubicBezTo>
                    <a:pt x="924" y="518"/>
                    <a:pt x="924" y="518"/>
                    <a:pt x="924" y="518"/>
                  </a:cubicBezTo>
                  <a:cubicBezTo>
                    <a:pt x="923" y="517"/>
                    <a:pt x="923" y="517"/>
                    <a:pt x="923" y="517"/>
                  </a:cubicBezTo>
                  <a:close/>
                  <a:moveTo>
                    <a:pt x="791" y="393"/>
                  </a:moveTo>
                  <a:cubicBezTo>
                    <a:pt x="792" y="396"/>
                    <a:pt x="791" y="388"/>
                    <a:pt x="791" y="393"/>
                  </a:cubicBezTo>
                  <a:close/>
                  <a:moveTo>
                    <a:pt x="852" y="392"/>
                  </a:moveTo>
                  <a:cubicBezTo>
                    <a:pt x="852" y="392"/>
                    <a:pt x="852" y="392"/>
                    <a:pt x="852" y="392"/>
                  </a:cubicBezTo>
                  <a:moveTo>
                    <a:pt x="852" y="392"/>
                  </a:moveTo>
                  <a:cubicBezTo>
                    <a:pt x="852" y="392"/>
                    <a:pt x="852" y="392"/>
                    <a:pt x="852" y="392"/>
                  </a:cubicBezTo>
                  <a:close/>
                  <a:moveTo>
                    <a:pt x="771" y="368"/>
                  </a:moveTo>
                  <a:cubicBezTo>
                    <a:pt x="770" y="370"/>
                    <a:pt x="773" y="366"/>
                    <a:pt x="771" y="368"/>
                  </a:cubicBezTo>
                  <a:close/>
                  <a:moveTo>
                    <a:pt x="769" y="364"/>
                  </a:moveTo>
                  <a:cubicBezTo>
                    <a:pt x="768" y="365"/>
                    <a:pt x="771" y="362"/>
                    <a:pt x="769" y="364"/>
                  </a:cubicBezTo>
                  <a:close/>
                  <a:moveTo>
                    <a:pt x="829" y="359"/>
                  </a:moveTo>
                  <a:cubicBezTo>
                    <a:pt x="830" y="359"/>
                    <a:pt x="830" y="359"/>
                    <a:pt x="830" y="359"/>
                  </a:cubicBezTo>
                  <a:cubicBezTo>
                    <a:pt x="829" y="359"/>
                    <a:pt x="829" y="359"/>
                    <a:pt x="829" y="359"/>
                  </a:cubicBezTo>
                  <a:close/>
                  <a:moveTo>
                    <a:pt x="1082" y="354"/>
                  </a:moveTo>
                  <a:cubicBezTo>
                    <a:pt x="1081" y="355"/>
                    <a:pt x="1081" y="355"/>
                    <a:pt x="1081" y="355"/>
                  </a:cubicBezTo>
                  <a:lnTo>
                    <a:pt x="1082" y="354"/>
                  </a:lnTo>
                  <a:close/>
                  <a:moveTo>
                    <a:pt x="1082" y="354"/>
                  </a:moveTo>
                  <a:cubicBezTo>
                    <a:pt x="1082" y="354"/>
                    <a:pt x="1082" y="354"/>
                    <a:pt x="1082" y="354"/>
                  </a:cubicBezTo>
                  <a:close/>
                  <a:moveTo>
                    <a:pt x="821" y="333"/>
                  </a:moveTo>
                  <a:cubicBezTo>
                    <a:pt x="822" y="332"/>
                    <a:pt x="819" y="335"/>
                    <a:pt x="821" y="333"/>
                  </a:cubicBezTo>
                  <a:close/>
                  <a:moveTo>
                    <a:pt x="848" y="332"/>
                  </a:moveTo>
                  <a:cubicBezTo>
                    <a:pt x="849" y="332"/>
                    <a:pt x="849" y="332"/>
                    <a:pt x="849" y="332"/>
                  </a:cubicBezTo>
                  <a:cubicBezTo>
                    <a:pt x="849" y="331"/>
                    <a:pt x="849" y="331"/>
                    <a:pt x="849" y="331"/>
                  </a:cubicBezTo>
                  <a:cubicBezTo>
                    <a:pt x="845" y="331"/>
                    <a:pt x="845" y="331"/>
                    <a:pt x="845" y="331"/>
                  </a:cubicBezTo>
                  <a:cubicBezTo>
                    <a:pt x="837" y="331"/>
                    <a:pt x="837" y="331"/>
                    <a:pt x="837" y="331"/>
                  </a:cubicBezTo>
                  <a:cubicBezTo>
                    <a:pt x="836" y="333"/>
                    <a:pt x="836" y="333"/>
                    <a:pt x="836" y="333"/>
                  </a:cubicBezTo>
                  <a:cubicBezTo>
                    <a:pt x="835" y="334"/>
                    <a:pt x="835" y="334"/>
                    <a:pt x="835" y="334"/>
                  </a:cubicBezTo>
                  <a:cubicBezTo>
                    <a:pt x="837" y="334"/>
                    <a:pt x="837" y="334"/>
                    <a:pt x="837" y="334"/>
                  </a:cubicBezTo>
                  <a:cubicBezTo>
                    <a:pt x="841" y="334"/>
                    <a:pt x="841" y="334"/>
                    <a:pt x="841" y="334"/>
                  </a:cubicBezTo>
                  <a:cubicBezTo>
                    <a:pt x="843" y="334"/>
                    <a:pt x="843" y="334"/>
                    <a:pt x="843" y="334"/>
                  </a:cubicBezTo>
                  <a:cubicBezTo>
                    <a:pt x="844" y="334"/>
                    <a:pt x="844" y="334"/>
                    <a:pt x="844" y="334"/>
                  </a:cubicBezTo>
                  <a:cubicBezTo>
                    <a:pt x="847" y="335"/>
                    <a:pt x="847" y="335"/>
                    <a:pt x="847" y="335"/>
                  </a:cubicBezTo>
                  <a:cubicBezTo>
                    <a:pt x="847" y="333"/>
                    <a:pt x="847" y="333"/>
                    <a:pt x="847" y="333"/>
                  </a:cubicBezTo>
                  <a:cubicBezTo>
                    <a:pt x="848" y="332"/>
                    <a:pt x="848" y="332"/>
                    <a:pt x="848" y="332"/>
                  </a:cubicBezTo>
                  <a:close/>
                  <a:moveTo>
                    <a:pt x="812" y="331"/>
                  </a:moveTo>
                  <a:cubicBezTo>
                    <a:pt x="810" y="332"/>
                    <a:pt x="810" y="332"/>
                    <a:pt x="810" y="332"/>
                  </a:cubicBezTo>
                  <a:cubicBezTo>
                    <a:pt x="810" y="333"/>
                    <a:pt x="810" y="333"/>
                    <a:pt x="810" y="333"/>
                  </a:cubicBezTo>
                  <a:cubicBezTo>
                    <a:pt x="810" y="334"/>
                    <a:pt x="810" y="334"/>
                    <a:pt x="810" y="334"/>
                  </a:cubicBezTo>
                  <a:cubicBezTo>
                    <a:pt x="804" y="334"/>
                    <a:pt x="804" y="334"/>
                    <a:pt x="804" y="334"/>
                  </a:cubicBezTo>
                  <a:cubicBezTo>
                    <a:pt x="803" y="333"/>
                    <a:pt x="803" y="333"/>
                    <a:pt x="803" y="333"/>
                  </a:cubicBezTo>
                  <a:cubicBezTo>
                    <a:pt x="803" y="334"/>
                    <a:pt x="803" y="334"/>
                    <a:pt x="803" y="334"/>
                  </a:cubicBezTo>
                  <a:cubicBezTo>
                    <a:pt x="804" y="335"/>
                    <a:pt x="804" y="335"/>
                    <a:pt x="804" y="335"/>
                  </a:cubicBezTo>
                  <a:cubicBezTo>
                    <a:pt x="805" y="336"/>
                    <a:pt x="805" y="336"/>
                    <a:pt x="805" y="336"/>
                  </a:cubicBezTo>
                  <a:cubicBezTo>
                    <a:pt x="806" y="337"/>
                    <a:pt x="806" y="337"/>
                    <a:pt x="806" y="337"/>
                  </a:cubicBezTo>
                  <a:cubicBezTo>
                    <a:pt x="806" y="339"/>
                    <a:pt x="806" y="339"/>
                    <a:pt x="806" y="339"/>
                  </a:cubicBezTo>
                  <a:cubicBezTo>
                    <a:pt x="805" y="340"/>
                    <a:pt x="805" y="340"/>
                    <a:pt x="805" y="340"/>
                  </a:cubicBezTo>
                  <a:cubicBezTo>
                    <a:pt x="804" y="340"/>
                    <a:pt x="804" y="340"/>
                    <a:pt x="804" y="340"/>
                  </a:cubicBezTo>
                  <a:cubicBezTo>
                    <a:pt x="803" y="340"/>
                    <a:pt x="803" y="340"/>
                    <a:pt x="803" y="340"/>
                  </a:cubicBezTo>
                  <a:cubicBezTo>
                    <a:pt x="802" y="342"/>
                    <a:pt x="802" y="342"/>
                    <a:pt x="802" y="342"/>
                  </a:cubicBezTo>
                  <a:cubicBezTo>
                    <a:pt x="801" y="343"/>
                    <a:pt x="801" y="343"/>
                    <a:pt x="801" y="343"/>
                  </a:cubicBezTo>
                  <a:cubicBezTo>
                    <a:pt x="800" y="344"/>
                    <a:pt x="800" y="344"/>
                    <a:pt x="800" y="344"/>
                  </a:cubicBezTo>
                  <a:cubicBezTo>
                    <a:pt x="798" y="344"/>
                    <a:pt x="798" y="344"/>
                    <a:pt x="798" y="344"/>
                  </a:cubicBezTo>
                  <a:cubicBezTo>
                    <a:pt x="797" y="344"/>
                    <a:pt x="797" y="344"/>
                    <a:pt x="797" y="344"/>
                  </a:cubicBezTo>
                  <a:cubicBezTo>
                    <a:pt x="792" y="344"/>
                    <a:pt x="792" y="344"/>
                    <a:pt x="792" y="344"/>
                  </a:cubicBezTo>
                  <a:cubicBezTo>
                    <a:pt x="791" y="343"/>
                    <a:pt x="791" y="343"/>
                    <a:pt x="791" y="343"/>
                  </a:cubicBezTo>
                  <a:cubicBezTo>
                    <a:pt x="791" y="342"/>
                    <a:pt x="791" y="342"/>
                    <a:pt x="791" y="342"/>
                  </a:cubicBezTo>
                  <a:cubicBezTo>
                    <a:pt x="790" y="341"/>
                    <a:pt x="790" y="341"/>
                    <a:pt x="790" y="341"/>
                  </a:cubicBezTo>
                  <a:cubicBezTo>
                    <a:pt x="789" y="340"/>
                    <a:pt x="789" y="340"/>
                    <a:pt x="789" y="340"/>
                  </a:cubicBezTo>
                  <a:cubicBezTo>
                    <a:pt x="787" y="339"/>
                    <a:pt x="787" y="339"/>
                    <a:pt x="787" y="339"/>
                  </a:cubicBezTo>
                  <a:cubicBezTo>
                    <a:pt x="788" y="340"/>
                    <a:pt x="788" y="340"/>
                    <a:pt x="788" y="340"/>
                  </a:cubicBezTo>
                  <a:cubicBezTo>
                    <a:pt x="789" y="343"/>
                    <a:pt x="789" y="343"/>
                    <a:pt x="789" y="343"/>
                  </a:cubicBezTo>
                  <a:cubicBezTo>
                    <a:pt x="791" y="344"/>
                    <a:pt x="791" y="344"/>
                    <a:pt x="791" y="344"/>
                  </a:cubicBezTo>
                  <a:cubicBezTo>
                    <a:pt x="791" y="345"/>
                    <a:pt x="791" y="345"/>
                    <a:pt x="791" y="345"/>
                  </a:cubicBezTo>
                  <a:cubicBezTo>
                    <a:pt x="793" y="347"/>
                    <a:pt x="793" y="347"/>
                    <a:pt x="793" y="347"/>
                  </a:cubicBezTo>
                  <a:cubicBezTo>
                    <a:pt x="794" y="348"/>
                    <a:pt x="794" y="348"/>
                    <a:pt x="794" y="348"/>
                  </a:cubicBezTo>
                  <a:cubicBezTo>
                    <a:pt x="795" y="350"/>
                    <a:pt x="795" y="350"/>
                    <a:pt x="795" y="350"/>
                  </a:cubicBezTo>
                  <a:cubicBezTo>
                    <a:pt x="796" y="351"/>
                    <a:pt x="796" y="351"/>
                    <a:pt x="796" y="351"/>
                  </a:cubicBezTo>
                  <a:cubicBezTo>
                    <a:pt x="798" y="352"/>
                    <a:pt x="798" y="352"/>
                    <a:pt x="798" y="352"/>
                  </a:cubicBezTo>
                  <a:cubicBezTo>
                    <a:pt x="801" y="353"/>
                    <a:pt x="801" y="353"/>
                    <a:pt x="801" y="353"/>
                  </a:cubicBezTo>
                  <a:cubicBezTo>
                    <a:pt x="801" y="357"/>
                    <a:pt x="801" y="357"/>
                    <a:pt x="801" y="357"/>
                  </a:cubicBezTo>
                  <a:cubicBezTo>
                    <a:pt x="802" y="358"/>
                    <a:pt x="802" y="358"/>
                    <a:pt x="802" y="358"/>
                  </a:cubicBezTo>
                  <a:cubicBezTo>
                    <a:pt x="803" y="358"/>
                    <a:pt x="803" y="358"/>
                    <a:pt x="803" y="358"/>
                  </a:cubicBezTo>
                  <a:cubicBezTo>
                    <a:pt x="804" y="359"/>
                    <a:pt x="804" y="359"/>
                    <a:pt x="804" y="359"/>
                  </a:cubicBezTo>
                  <a:cubicBezTo>
                    <a:pt x="805" y="360"/>
                    <a:pt x="805" y="360"/>
                    <a:pt x="805" y="360"/>
                  </a:cubicBezTo>
                  <a:cubicBezTo>
                    <a:pt x="806" y="361"/>
                    <a:pt x="806" y="361"/>
                    <a:pt x="806" y="361"/>
                  </a:cubicBezTo>
                  <a:cubicBezTo>
                    <a:pt x="806" y="362"/>
                    <a:pt x="806" y="362"/>
                    <a:pt x="806" y="362"/>
                  </a:cubicBezTo>
                  <a:cubicBezTo>
                    <a:pt x="808" y="364"/>
                    <a:pt x="808" y="364"/>
                    <a:pt x="808" y="364"/>
                  </a:cubicBezTo>
                  <a:cubicBezTo>
                    <a:pt x="809" y="368"/>
                    <a:pt x="809" y="368"/>
                    <a:pt x="809" y="368"/>
                  </a:cubicBezTo>
                  <a:cubicBezTo>
                    <a:pt x="812" y="369"/>
                    <a:pt x="812" y="369"/>
                    <a:pt x="812" y="369"/>
                  </a:cubicBezTo>
                  <a:cubicBezTo>
                    <a:pt x="813" y="370"/>
                    <a:pt x="813" y="370"/>
                    <a:pt x="813" y="370"/>
                  </a:cubicBezTo>
                  <a:cubicBezTo>
                    <a:pt x="814" y="372"/>
                    <a:pt x="814" y="372"/>
                    <a:pt x="814" y="372"/>
                  </a:cubicBezTo>
                  <a:cubicBezTo>
                    <a:pt x="815" y="372"/>
                    <a:pt x="815" y="372"/>
                    <a:pt x="815" y="372"/>
                  </a:cubicBezTo>
                  <a:cubicBezTo>
                    <a:pt x="816" y="373"/>
                    <a:pt x="816" y="373"/>
                    <a:pt x="816" y="373"/>
                  </a:cubicBezTo>
                  <a:cubicBezTo>
                    <a:pt x="818" y="375"/>
                    <a:pt x="818" y="375"/>
                    <a:pt x="818" y="375"/>
                  </a:cubicBezTo>
                  <a:cubicBezTo>
                    <a:pt x="819" y="376"/>
                    <a:pt x="819" y="376"/>
                    <a:pt x="819" y="376"/>
                  </a:cubicBezTo>
                  <a:cubicBezTo>
                    <a:pt x="821" y="377"/>
                    <a:pt x="821" y="377"/>
                    <a:pt x="821" y="377"/>
                  </a:cubicBezTo>
                  <a:cubicBezTo>
                    <a:pt x="821" y="379"/>
                    <a:pt x="821" y="379"/>
                    <a:pt x="821" y="379"/>
                  </a:cubicBezTo>
                  <a:cubicBezTo>
                    <a:pt x="822" y="380"/>
                    <a:pt x="822" y="380"/>
                    <a:pt x="822" y="380"/>
                  </a:cubicBezTo>
                  <a:cubicBezTo>
                    <a:pt x="825" y="382"/>
                    <a:pt x="825" y="382"/>
                    <a:pt x="825" y="382"/>
                  </a:cubicBezTo>
                  <a:cubicBezTo>
                    <a:pt x="824" y="380"/>
                    <a:pt x="824" y="380"/>
                    <a:pt x="824" y="380"/>
                  </a:cubicBezTo>
                  <a:cubicBezTo>
                    <a:pt x="824" y="379"/>
                    <a:pt x="824" y="379"/>
                    <a:pt x="824" y="379"/>
                  </a:cubicBezTo>
                  <a:cubicBezTo>
                    <a:pt x="825" y="377"/>
                    <a:pt x="825" y="377"/>
                    <a:pt x="825" y="377"/>
                  </a:cubicBezTo>
                  <a:cubicBezTo>
                    <a:pt x="825" y="376"/>
                    <a:pt x="825" y="376"/>
                    <a:pt x="825" y="376"/>
                  </a:cubicBezTo>
                  <a:cubicBezTo>
                    <a:pt x="827" y="376"/>
                    <a:pt x="827" y="376"/>
                    <a:pt x="827" y="376"/>
                  </a:cubicBezTo>
                  <a:cubicBezTo>
                    <a:pt x="829" y="374"/>
                    <a:pt x="829" y="374"/>
                    <a:pt x="829" y="374"/>
                  </a:cubicBezTo>
                  <a:cubicBezTo>
                    <a:pt x="829" y="373"/>
                    <a:pt x="829" y="373"/>
                    <a:pt x="829" y="373"/>
                  </a:cubicBezTo>
                  <a:cubicBezTo>
                    <a:pt x="827" y="372"/>
                    <a:pt x="827" y="372"/>
                    <a:pt x="827" y="372"/>
                  </a:cubicBezTo>
                  <a:cubicBezTo>
                    <a:pt x="826" y="372"/>
                    <a:pt x="826" y="372"/>
                    <a:pt x="826" y="372"/>
                  </a:cubicBezTo>
                  <a:cubicBezTo>
                    <a:pt x="824" y="372"/>
                    <a:pt x="824" y="372"/>
                    <a:pt x="824" y="372"/>
                  </a:cubicBezTo>
                  <a:cubicBezTo>
                    <a:pt x="823" y="371"/>
                    <a:pt x="823" y="371"/>
                    <a:pt x="823" y="371"/>
                  </a:cubicBezTo>
                  <a:cubicBezTo>
                    <a:pt x="821" y="370"/>
                    <a:pt x="821" y="370"/>
                    <a:pt x="821" y="370"/>
                  </a:cubicBezTo>
                  <a:cubicBezTo>
                    <a:pt x="821" y="361"/>
                    <a:pt x="821" y="361"/>
                    <a:pt x="821" y="361"/>
                  </a:cubicBezTo>
                  <a:cubicBezTo>
                    <a:pt x="822" y="360"/>
                    <a:pt x="822" y="360"/>
                    <a:pt x="822" y="360"/>
                  </a:cubicBezTo>
                  <a:cubicBezTo>
                    <a:pt x="825" y="360"/>
                    <a:pt x="825" y="360"/>
                    <a:pt x="825" y="360"/>
                  </a:cubicBezTo>
                  <a:cubicBezTo>
                    <a:pt x="826" y="360"/>
                    <a:pt x="826" y="360"/>
                    <a:pt x="826" y="360"/>
                  </a:cubicBezTo>
                  <a:cubicBezTo>
                    <a:pt x="825" y="359"/>
                    <a:pt x="825" y="359"/>
                    <a:pt x="825" y="359"/>
                  </a:cubicBezTo>
                  <a:cubicBezTo>
                    <a:pt x="821" y="358"/>
                    <a:pt x="821" y="358"/>
                    <a:pt x="821" y="358"/>
                  </a:cubicBezTo>
                  <a:cubicBezTo>
                    <a:pt x="820" y="357"/>
                    <a:pt x="820" y="357"/>
                    <a:pt x="820" y="357"/>
                  </a:cubicBezTo>
                  <a:cubicBezTo>
                    <a:pt x="819" y="356"/>
                    <a:pt x="819" y="356"/>
                    <a:pt x="819" y="356"/>
                  </a:cubicBezTo>
                  <a:cubicBezTo>
                    <a:pt x="819" y="352"/>
                    <a:pt x="819" y="352"/>
                    <a:pt x="819" y="352"/>
                  </a:cubicBezTo>
                  <a:cubicBezTo>
                    <a:pt x="820" y="351"/>
                    <a:pt x="820" y="351"/>
                    <a:pt x="820" y="351"/>
                  </a:cubicBezTo>
                  <a:cubicBezTo>
                    <a:pt x="821" y="350"/>
                    <a:pt x="821" y="350"/>
                    <a:pt x="821" y="350"/>
                  </a:cubicBezTo>
                  <a:cubicBezTo>
                    <a:pt x="821" y="349"/>
                    <a:pt x="821" y="349"/>
                    <a:pt x="821" y="349"/>
                  </a:cubicBezTo>
                  <a:cubicBezTo>
                    <a:pt x="821" y="347"/>
                    <a:pt x="821" y="347"/>
                    <a:pt x="821" y="347"/>
                  </a:cubicBezTo>
                  <a:cubicBezTo>
                    <a:pt x="821" y="345"/>
                    <a:pt x="821" y="345"/>
                    <a:pt x="821" y="345"/>
                  </a:cubicBezTo>
                  <a:cubicBezTo>
                    <a:pt x="818" y="344"/>
                    <a:pt x="818" y="344"/>
                    <a:pt x="818" y="344"/>
                  </a:cubicBezTo>
                  <a:cubicBezTo>
                    <a:pt x="816" y="347"/>
                    <a:pt x="816" y="347"/>
                    <a:pt x="816" y="347"/>
                  </a:cubicBezTo>
                  <a:cubicBezTo>
                    <a:pt x="813" y="347"/>
                    <a:pt x="813" y="347"/>
                    <a:pt x="813" y="347"/>
                  </a:cubicBezTo>
                  <a:cubicBezTo>
                    <a:pt x="810" y="346"/>
                    <a:pt x="810" y="346"/>
                    <a:pt x="810" y="346"/>
                  </a:cubicBezTo>
                  <a:cubicBezTo>
                    <a:pt x="810" y="345"/>
                    <a:pt x="810" y="345"/>
                    <a:pt x="810" y="345"/>
                  </a:cubicBezTo>
                  <a:cubicBezTo>
                    <a:pt x="809" y="343"/>
                    <a:pt x="809" y="343"/>
                    <a:pt x="809" y="343"/>
                  </a:cubicBezTo>
                  <a:cubicBezTo>
                    <a:pt x="809" y="340"/>
                    <a:pt x="809" y="340"/>
                    <a:pt x="809" y="340"/>
                  </a:cubicBezTo>
                  <a:cubicBezTo>
                    <a:pt x="810" y="339"/>
                    <a:pt x="810" y="339"/>
                    <a:pt x="810" y="339"/>
                  </a:cubicBezTo>
                  <a:cubicBezTo>
                    <a:pt x="814" y="337"/>
                    <a:pt x="814" y="337"/>
                    <a:pt x="814" y="337"/>
                  </a:cubicBezTo>
                  <a:cubicBezTo>
                    <a:pt x="814" y="335"/>
                    <a:pt x="814" y="335"/>
                    <a:pt x="814" y="335"/>
                  </a:cubicBezTo>
                  <a:cubicBezTo>
                    <a:pt x="814" y="333"/>
                    <a:pt x="814" y="333"/>
                    <a:pt x="814" y="333"/>
                  </a:cubicBezTo>
                  <a:cubicBezTo>
                    <a:pt x="814" y="332"/>
                    <a:pt x="814" y="332"/>
                    <a:pt x="814" y="332"/>
                  </a:cubicBezTo>
                  <a:cubicBezTo>
                    <a:pt x="815" y="332"/>
                    <a:pt x="815" y="332"/>
                    <a:pt x="815" y="332"/>
                  </a:cubicBezTo>
                  <a:cubicBezTo>
                    <a:pt x="812" y="331"/>
                    <a:pt x="812" y="331"/>
                    <a:pt x="812" y="331"/>
                  </a:cubicBezTo>
                  <a:close/>
                  <a:moveTo>
                    <a:pt x="710" y="371"/>
                  </a:moveTo>
                  <a:cubicBezTo>
                    <a:pt x="708" y="368"/>
                    <a:pt x="708" y="368"/>
                    <a:pt x="708" y="368"/>
                  </a:cubicBezTo>
                  <a:cubicBezTo>
                    <a:pt x="705" y="365"/>
                    <a:pt x="705" y="365"/>
                    <a:pt x="705" y="365"/>
                  </a:cubicBezTo>
                  <a:cubicBezTo>
                    <a:pt x="702" y="365"/>
                    <a:pt x="702" y="365"/>
                    <a:pt x="702" y="365"/>
                  </a:cubicBezTo>
                  <a:cubicBezTo>
                    <a:pt x="700" y="366"/>
                    <a:pt x="700" y="366"/>
                    <a:pt x="700" y="366"/>
                  </a:cubicBezTo>
                  <a:cubicBezTo>
                    <a:pt x="694" y="367"/>
                    <a:pt x="694" y="367"/>
                    <a:pt x="694" y="367"/>
                  </a:cubicBezTo>
                  <a:cubicBezTo>
                    <a:pt x="689" y="367"/>
                    <a:pt x="689" y="367"/>
                    <a:pt x="689" y="367"/>
                  </a:cubicBezTo>
                  <a:cubicBezTo>
                    <a:pt x="688" y="366"/>
                    <a:pt x="688" y="366"/>
                    <a:pt x="688" y="366"/>
                  </a:cubicBezTo>
                  <a:cubicBezTo>
                    <a:pt x="679" y="366"/>
                    <a:pt x="679" y="366"/>
                    <a:pt x="679" y="366"/>
                  </a:cubicBezTo>
                  <a:cubicBezTo>
                    <a:pt x="679" y="367"/>
                    <a:pt x="679" y="367"/>
                    <a:pt x="679" y="367"/>
                  </a:cubicBezTo>
                  <a:cubicBezTo>
                    <a:pt x="678" y="368"/>
                    <a:pt x="678" y="368"/>
                    <a:pt x="678" y="368"/>
                  </a:cubicBezTo>
                  <a:cubicBezTo>
                    <a:pt x="677" y="369"/>
                    <a:pt x="677" y="369"/>
                    <a:pt x="677" y="369"/>
                  </a:cubicBezTo>
                  <a:cubicBezTo>
                    <a:pt x="677" y="377"/>
                    <a:pt x="677" y="377"/>
                    <a:pt x="677" y="377"/>
                  </a:cubicBezTo>
                  <a:cubicBezTo>
                    <a:pt x="679" y="378"/>
                    <a:pt x="679" y="378"/>
                    <a:pt x="679" y="378"/>
                  </a:cubicBezTo>
                  <a:cubicBezTo>
                    <a:pt x="679" y="379"/>
                    <a:pt x="679" y="379"/>
                    <a:pt x="679" y="379"/>
                  </a:cubicBezTo>
                  <a:cubicBezTo>
                    <a:pt x="683" y="380"/>
                    <a:pt x="683" y="380"/>
                    <a:pt x="683" y="380"/>
                  </a:cubicBezTo>
                  <a:cubicBezTo>
                    <a:pt x="685" y="381"/>
                    <a:pt x="685" y="381"/>
                    <a:pt x="685" y="381"/>
                  </a:cubicBezTo>
                  <a:cubicBezTo>
                    <a:pt x="687" y="382"/>
                    <a:pt x="687" y="382"/>
                    <a:pt x="687" y="382"/>
                  </a:cubicBezTo>
                  <a:cubicBezTo>
                    <a:pt x="688" y="382"/>
                    <a:pt x="688" y="382"/>
                    <a:pt x="688" y="382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691" y="385"/>
                    <a:pt x="691" y="385"/>
                    <a:pt x="691" y="385"/>
                  </a:cubicBezTo>
                  <a:cubicBezTo>
                    <a:pt x="693" y="386"/>
                    <a:pt x="693" y="386"/>
                    <a:pt x="693" y="386"/>
                  </a:cubicBezTo>
                  <a:cubicBezTo>
                    <a:pt x="695" y="387"/>
                    <a:pt x="695" y="387"/>
                    <a:pt x="695" y="387"/>
                  </a:cubicBezTo>
                  <a:cubicBezTo>
                    <a:pt x="697" y="388"/>
                    <a:pt x="697" y="388"/>
                    <a:pt x="697" y="388"/>
                  </a:cubicBezTo>
                  <a:cubicBezTo>
                    <a:pt x="699" y="389"/>
                    <a:pt x="699" y="389"/>
                    <a:pt x="699" y="389"/>
                  </a:cubicBezTo>
                  <a:cubicBezTo>
                    <a:pt x="700" y="390"/>
                    <a:pt x="700" y="390"/>
                    <a:pt x="700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3" y="392"/>
                    <a:pt x="703" y="392"/>
                    <a:pt x="703" y="392"/>
                  </a:cubicBezTo>
                  <a:cubicBezTo>
                    <a:pt x="710" y="392"/>
                    <a:pt x="710" y="392"/>
                    <a:pt x="710" y="392"/>
                  </a:cubicBezTo>
                  <a:cubicBezTo>
                    <a:pt x="711" y="388"/>
                    <a:pt x="711" y="388"/>
                    <a:pt x="711" y="388"/>
                  </a:cubicBezTo>
                  <a:cubicBezTo>
                    <a:pt x="711" y="380"/>
                    <a:pt x="711" y="380"/>
                    <a:pt x="711" y="380"/>
                  </a:cubicBezTo>
                  <a:cubicBezTo>
                    <a:pt x="711" y="377"/>
                    <a:pt x="711" y="377"/>
                    <a:pt x="711" y="377"/>
                  </a:cubicBezTo>
                  <a:cubicBezTo>
                    <a:pt x="710" y="371"/>
                    <a:pt x="710" y="371"/>
                    <a:pt x="710" y="371"/>
                  </a:cubicBezTo>
                  <a:close/>
                  <a:moveTo>
                    <a:pt x="717" y="374"/>
                  </a:moveTo>
                  <a:cubicBezTo>
                    <a:pt x="716" y="373"/>
                    <a:pt x="716" y="373"/>
                    <a:pt x="716" y="373"/>
                  </a:cubicBezTo>
                  <a:cubicBezTo>
                    <a:pt x="714" y="370"/>
                    <a:pt x="714" y="370"/>
                    <a:pt x="714" y="370"/>
                  </a:cubicBezTo>
                  <a:cubicBezTo>
                    <a:pt x="714" y="359"/>
                    <a:pt x="714" y="359"/>
                    <a:pt x="714" y="359"/>
                  </a:cubicBezTo>
                  <a:cubicBezTo>
                    <a:pt x="714" y="358"/>
                    <a:pt x="714" y="358"/>
                    <a:pt x="714" y="358"/>
                  </a:cubicBezTo>
                  <a:cubicBezTo>
                    <a:pt x="715" y="357"/>
                    <a:pt x="715" y="357"/>
                    <a:pt x="715" y="357"/>
                  </a:cubicBezTo>
                  <a:cubicBezTo>
                    <a:pt x="715" y="356"/>
                    <a:pt x="715" y="356"/>
                    <a:pt x="715" y="356"/>
                  </a:cubicBezTo>
                  <a:cubicBezTo>
                    <a:pt x="714" y="354"/>
                    <a:pt x="714" y="354"/>
                    <a:pt x="714" y="354"/>
                  </a:cubicBezTo>
                  <a:cubicBezTo>
                    <a:pt x="714" y="351"/>
                    <a:pt x="714" y="351"/>
                    <a:pt x="714" y="351"/>
                  </a:cubicBezTo>
                  <a:cubicBezTo>
                    <a:pt x="713" y="349"/>
                    <a:pt x="713" y="349"/>
                    <a:pt x="713" y="349"/>
                  </a:cubicBezTo>
                  <a:cubicBezTo>
                    <a:pt x="712" y="348"/>
                    <a:pt x="712" y="348"/>
                    <a:pt x="712" y="348"/>
                  </a:cubicBezTo>
                  <a:cubicBezTo>
                    <a:pt x="711" y="343"/>
                    <a:pt x="711" y="343"/>
                    <a:pt x="711" y="343"/>
                  </a:cubicBezTo>
                  <a:cubicBezTo>
                    <a:pt x="710" y="338"/>
                    <a:pt x="705" y="337"/>
                    <a:pt x="700" y="333"/>
                  </a:cubicBezTo>
                  <a:cubicBezTo>
                    <a:pt x="697" y="332"/>
                    <a:pt x="697" y="332"/>
                    <a:pt x="697" y="332"/>
                  </a:cubicBezTo>
                  <a:cubicBezTo>
                    <a:pt x="696" y="332"/>
                    <a:pt x="696" y="332"/>
                    <a:pt x="696" y="332"/>
                  </a:cubicBezTo>
                  <a:cubicBezTo>
                    <a:pt x="693" y="331"/>
                    <a:pt x="693" y="331"/>
                    <a:pt x="693" y="331"/>
                  </a:cubicBezTo>
                  <a:cubicBezTo>
                    <a:pt x="692" y="330"/>
                    <a:pt x="692" y="330"/>
                    <a:pt x="692" y="330"/>
                  </a:cubicBezTo>
                  <a:cubicBezTo>
                    <a:pt x="691" y="329"/>
                    <a:pt x="691" y="329"/>
                    <a:pt x="691" y="329"/>
                  </a:cubicBezTo>
                  <a:cubicBezTo>
                    <a:pt x="691" y="328"/>
                    <a:pt x="691" y="328"/>
                    <a:pt x="691" y="328"/>
                  </a:cubicBezTo>
                  <a:cubicBezTo>
                    <a:pt x="690" y="327"/>
                    <a:pt x="690" y="327"/>
                    <a:pt x="690" y="327"/>
                  </a:cubicBezTo>
                  <a:cubicBezTo>
                    <a:pt x="681" y="325"/>
                    <a:pt x="681" y="325"/>
                    <a:pt x="681" y="325"/>
                  </a:cubicBezTo>
                  <a:cubicBezTo>
                    <a:pt x="680" y="323"/>
                    <a:pt x="680" y="323"/>
                    <a:pt x="680" y="323"/>
                  </a:cubicBezTo>
                  <a:cubicBezTo>
                    <a:pt x="679" y="323"/>
                    <a:pt x="679" y="323"/>
                    <a:pt x="679" y="323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675" y="321"/>
                    <a:pt x="675" y="321"/>
                    <a:pt x="675" y="321"/>
                  </a:cubicBezTo>
                  <a:cubicBezTo>
                    <a:pt x="675" y="320"/>
                    <a:pt x="675" y="320"/>
                    <a:pt x="675" y="320"/>
                  </a:cubicBezTo>
                  <a:cubicBezTo>
                    <a:pt x="673" y="319"/>
                    <a:pt x="673" y="319"/>
                    <a:pt x="673" y="319"/>
                  </a:cubicBezTo>
                  <a:cubicBezTo>
                    <a:pt x="672" y="318"/>
                    <a:pt x="672" y="318"/>
                    <a:pt x="672" y="318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0" y="315"/>
                    <a:pt x="670" y="315"/>
                    <a:pt x="670" y="315"/>
                  </a:cubicBezTo>
                  <a:cubicBezTo>
                    <a:pt x="669" y="315"/>
                    <a:pt x="669" y="315"/>
                    <a:pt x="669" y="315"/>
                  </a:cubicBezTo>
                  <a:cubicBezTo>
                    <a:pt x="668" y="314"/>
                    <a:pt x="668" y="314"/>
                    <a:pt x="668" y="314"/>
                  </a:cubicBezTo>
                  <a:cubicBezTo>
                    <a:pt x="668" y="312"/>
                    <a:pt x="668" y="312"/>
                    <a:pt x="668" y="312"/>
                  </a:cubicBezTo>
                  <a:cubicBezTo>
                    <a:pt x="666" y="311"/>
                    <a:pt x="666" y="311"/>
                    <a:pt x="666" y="311"/>
                  </a:cubicBezTo>
                  <a:cubicBezTo>
                    <a:pt x="665" y="310"/>
                    <a:pt x="665" y="310"/>
                    <a:pt x="665" y="310"/>
                  </a:cubicBezTo>
                  <a:cubicBezTo>
                    <a:pt x="664" y="308"/>
                    <a:pt x="664" y="308"/>
                    <a:pt x="664" y="308"/>
                  </a:cubicBezTo>
                  <a:cubicBezTo>
                    <a:pt x="661" y="308"/>
                    <a:pt x="661" y="308"/>
                    <a:pt x="661" y="308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6" y="307"/>
                    <a:pt x="656" y="307"/>
                    <a:pt x="656" y="307"/>
                  </a:cubicBezTo>
                  <a:cubicBezTo>
                    <a:pt x="656" y="306"/>
                    <a:pt x="656" y="306"/>
                    <a:pt x="656" y="306"/>
                  </a:cubicBezTo>
                  <a:cubicBezTo>
                    <a:pt x="657" y="305"/>
                    <a:pt x="657" y="305"/>
                    <a:pt x="657" y="305"/>
                  </a:cubicBezTo>
                  <a:cubicBezTo>
                    <a:pt x="660" y="305"/>
                    <a:pt x="660" y="305"/>
                    <a:pt x="660" y="305"/>
                  </a:cubicBezTo>
                  <a:cubicBezTo>
                    <a:pt x="660" y="303"/>
                    <a:pt x="660" y="303"/>
                    <a:pt x="660" y="303"/>
                  </a:cubicBezTo>
                  <a:cubicBezTo>
                    <a:pt x="658" y="303"/>
                    <a:pt x="658" y="303"/>
                    <a:pt x="658" y="303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6" y="301"/>
                    <a:pt x="656" y="301"/>
                    <a:pt x="656" y="301"/>
                  </a:cubicBezTo>
                  <a:cubicBezTo>
                    <a:pt x="656" y="301"/>
                    <a:pt x="656" y="301"/>
                    <a:pt x="656" y="301"/>
                  </a:cubicBezTo>
                  <a:cubicBezTo>
                    <a:pt x="655" y="302"/>
                    <a:pt x="655" y="302"/>
                    <a:pt x="655" y="302"/>
                  </a:cubicBezTo>
                  <a:cubicBezTo>
                    <a:pt x="653" y="303"/>
                    <a:pt x="653" y="303"/>
                    <a:pt x="653" y="303"/>
                  </a:cubicBezTo>
                  <a:cubicBezTo>
                    <a:pt x="648" y="303"/>
                    <a:pt x="648" y="303"/>
                    <a:pt x="648" y="303"/>
                  </a:cubicBezTo>
                  <a:cubicBezTo>
                    <a:pt x="647" y="302"/>
                    <a:pt x="647" y="302"/>
                    <a:pt x="647" y="302"/>
                  </a:cubicBezTo>
                  <a:cubicBezTo>
                    <a:pt x="647" y="299"/>
                    <a:pt x="647" y="299"/>
                    <a:pt x="647" y="299"/>
                  </a:cubicBezTo>
                  <a:cubicBezTo>
                    <a:pt x="648" y="298"/>
                    <a:pt x="648" y="298"/>
                    <a:pt x="648" y="298"/>
                  </a:cubicBezTo>
                  <a:cubicBezTo>
                    <a:pt x="648" y="297"/>
                    <a:pt x="648" y="297"/>
                    <a:pt x="648" y="297"/>
                  </a:cubicBezTo>
                  <a:cubicBezTo>
                    <a:pt x="651" y="296"/>
                    <a:pt x="651" y="296"/>
                    <a:pt x="651" y="296"/>
                  </a:cubicBezTo>
                  <a:cubicBezTo>
                    <a:pt x="651" y="295"/>
                    <a:pt x="651" y="295"/>
                    <a:pt x="651" y="295"/>
                  </a:cubicBezTo>
                  <a:cubicBezTo>
                    <a:pt x="650" y="293"/>
                    <a:pt x="650" y="293"/>
                    <a:pt x="650" y="293"/>
                  </a:cubicBezTo>
                  <a:cubicBezTo>
                    <a:pt x="649" y="291"/>
                    <a:pt x="649" y="291"/>
                    <a:pt x="649" y="291"/>
                  </a:cubicBezTo>
                  <a:cubicBezTo>
                    <a:pt x="648" y="289"/>
                    <a:pt x="648" y="289"/>
                    <a:pt x="648" y="289"/>
                  </a:cubicBezTo>
                  <a:cubicBezTo>
                    <a:pt x="648" y="288"/>
                    <a:pt x="648" y="288"/>
                    <a:pt x="648" y="288"/>
                  </a:cubicBezTo>
                  <a:cubicBezTo>
                    <a:pt x="647" y="286"/>
                    <a:pt x="647" y="286"/>
                    <a:pt x="647" y="286"/>
                  </a:cubicBezTo>
                  <a:cubicBezTo>
                    <a:pt x="644" y="284"/>
                    <a:pt x="644" y="284"/>
                    <a:pt x="644" y="284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1" y="283"/>
                    <a:pt x="641" y="283"/>
                    <a:pt x="641" y="283"/>
                  </a:cubicBezTo>
                  <a:cubicBezTo>
                    <a:pt x="638" y="282"/>
                    <a:pt x="638" y="282"/>
                    <a:pt x="638" y="282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34" y="280"/>
                    <a:pt x="634" y="280"/>
                    <a:pt x="634" y="280"/>
                  </a:cubicBezTo>
                  <a:cubicBezTo>
                    <a:pt x="634" y="282"/>
                    <a:pt x="634" y="282"/>
                    <a:pt x="634" y="282"/>
                  </a:cubicBezTo>
                  <a:cubicBezTo>
                    <a:pt x="632" y="283"/>
                    <a:pt x="632" y="283"/>
                    <a:pt x="632" y="283"/>
                  </a:cubicBezTo>
                  <a:cubicBezTo>
                    <a:pt x="630" y="285"/>
                    <a:pt x="630" y="285"/>
                    <a:pt x="630" y="285"/>
                  </a:cubicBezTo>
                  <a:cubicBezTo>
                    <a:pt x="629" y="286"/>
                    <a:pt x="629" y="286"/>
                    <a:pt x="629" y="286"/>
                  </a:cubicBezTo>
                  <a:cubicBezTo>
                    <a:pt x="629" y="287"/>
                    <a:pt x="629" y="287"/>
                    <a:pt x="629" y="287"/>
                  </a:cubicBezTo>
                  <a:cubicBezTo>
                    <a:pt x="627" y="288"/>
                    <a:pt x="627" y="288"/>
                    <a:pt x="627" y="288"/>
                  </a:cubicBezTo>
                  <a:cubicBezTo>
                    <a:pt x="622" y="289"/>
                    <a:pt x="622" y="289"/>
                    <a:pt x="622" y="289"/>
                  </a:cubicBezTo>
                  <a:cubicBezTo>
                    <a:pt x="621" y="290"/>
                    <a:pt x="621" y="290"/>
                    <a:pt x="621" y="290"/>
                  </a:cubicBezTo>
                  <a:cubicBezTo>
                    <a:pt x="620" y="291"/>
                    <a:pt x="620" y="291"/>
                    <a:pt x="620" y="291"/>
                  </a:cubicBezTo>
                  <a:cubicBezTo>
                    <a:pt x="618" y="292"/>
                    <a:pt x="618" y="292"/>
                    <a:pt x="618" y="292"/>
                  </a:cubicBezTo>
                  <a:cubicBezTo>
                    <a:pt x="617" y="293"/>
                    <a:pt x="617" y="293"/>
                    <a:pt x="617" y="293"/>
                  </a:cubicBezTo>
                  <a:cubicBezTo>
                    <a:pt x="615" y="296"/>
                    <a:pt x="615" y="296"/>
                    <a:pt x="615" y="296"/>
                  </a:cubicBezTo>
                  <a:cubicBezTo>
                    <a:pt x="614" y="298"/>
                    <a:pt x="614" y="298"/>
                    <a:pt x="614" y="298"/>
                  </a:cubicBezTo>
                  <a:cubicBezTo>
                    <a:pt x="613" y="299"/>
                    <a:pt x="613" y="299"/>
                    <a:pt x="613" y="299"/>
                  </a:cubicBezTo>
                  <a:cubicBezTo>
                    <a:pt x="604" y="299"/>
                    <a:pt x="604" y="299"/>
                    <a:pt x="604" y="299"/>
                  </a:cubicBezTo>
                  <a:cubicBezTo>
                    <a:pt x="602" y="298"/>
                    <a:pt x="602" y="298"/>
                    <a:pt x="602" y="298"/>
                  </a:cubicBezTo>
                  <a:cubicBezTo>
                    <a:pt x="602" y="297"/>
                    <a:pt x="602" y="297"/>
                    <a:pt x="602" y="297"/>
                  </a:cubicBezTo>
                  <a:cubicBezTo>
                    <a:pt x="600" y="296"/>
                    <a:pt x="600" y="296"/>
                    <a:pt x="600" y="296"/>
                  </a:cubicBezTo>
                  <a:cubicBezTo>
                    <a:pt x="598" y="295"/>
                    <a:pt x="598" y="295"/>
                    <a:pt x="598" y="295"/>
                  </a:cubicBezTo>
                  <a:cubicBezTo>
                    <a:pt x="595" y="295"/>
                    <a:pt x="595" y="295"/>
                    <a:pt x="595" y="295"/>
                  </a:cubicBezTo>
                  <a:cubicBezTo>
                    <a:pt x="591" y="295"/>
                    <a:pt x="591" y="295"/>
                    <a:pt x="591" y="295"/>
                  </a:cubicBezTo>
                  <a:cubicBezTo>
                    <a:pt x="590" y="294"/>
                    <a:pt x="590" y="294"/>
                    <a:pt x="590" y="294"/>
                  </a:cubicBezTo>
                  <a:cubicBezTo>
                    <a:pt x="588" y="293"/>
                    <a:pt x="588" y="293"/>
                    <a:pt x="588" y="293"/>
                  </a:cubicBezTo>
                  <a:cubicBezTo>
                    <a:pt x="584" y="293"/>
                    <a:pt x="584" y="293"/>
                    <a:pt x="584" y="293"/>
                  </a:cubicBezTo>
                  <a:cubicBezTo>
                    <a:pt x="583" y="295"/>
                    <a:pt x="583" y="295"/>
                    <a:pt x="583" y="295"/>
                  </a:cubicBezTo>
                  <a:cubicBezTo>
                    <a:pt x="582" y="296"/>
                    <a:pt x="582" y="296"/>
                    <a:pt x="582" y="296"/>
                  </a:cubicBezTo>
                  <a:cubicBezTo>
                    <a:pt x="581" y="297"/>
                    <a:pt x="581" y="297"/>
                    <a:pt x="581" y="297"/>
                  </a:cubicBezTo>
                  <a:cubicBezTo>
                    <a:pt x="580" y="298"/>
                    <a:pt x="580" y="298"/>
                    <a:pt x="580" y="298"/>
                  </a:cubicBezTo>
                  <a:cubicBezTo>
                    <a:pt x="579" y="299"/>
                    <a:pt x="579" y="299"/>
                    <a:pt x="579" y="299"/>
                  </a:cubicBezTo>
                  <a:cubicBezTo>
                    <a:pt x="579" y="304"/>
                    <a:pt x="579" y="304"/>
                    <a:pt x="579" y="304"/>
                  </a:cubicBezTo>
                  <a:cubicBezTo>
                    <a:pt x="579" y="308"/>
                    <a:pt x="579" y="308"/>
                    <a:pt x="579" y="308"/>
                  </a:cubicBezTo>
                  <a:cubicBezTo>
                    <a:pt x="579" y="309"/>
                    <a:pt x="579" y="309"/>
                    <a:pt x="579" y="309"/>
                  </a:cubicBezTo>
                  <a:cubicBezTo>
                    <a:pt x="579" y="310"/>
                    <a:pt x="579" y="310"/>
                    <a:pt x="579" y="310"/>
                  </a:cubicBezTo>
                  <a:cubicBezTo>
                    <a:pt x="579" y="313"/>
                    <a:pt x="579" y="313"/>
                    <a:pt x="579" y="313"/>
                  </a:cubicBezTo>
                  <a:cubicBezTo>
                    <a:pt x="578" y="317"/>
                    <a:pt x="578" y="317"/>
                    <a:pt x="578" y="317"/>
                  </a:cubicBezTo>
                  <a:cubicBezTo>
                    <a:pt x="576" y="319"/>
                    <a:pt x="576" y="319"/>
                    <a:pt x="576" y="319"/>
                  </a:cubicBezTo>
                  <a:cubicBezTo>
                    <a:pt x="575" y="320"/>
                    <a:pt x="575" y="320"/>
                    <a:pt x="575" y="320"/>
                  </a:cubicBezTo>
                  <a:cubicBezTo>
                    <a:pt x="575" y="321"/>
                    <a:pt x="575" y="321"/>
                    <a:pt x="575" y="321"/>
                  </a:cubicBezTo>
                  <a:cubicBezTo>
                    <a:pt x="572" y="322"/>
                    <a:pt x="572" y="322"/>
                    <a:pt x="572" y="322"/>
                  </a:cubicBezTo>
                  <a:cubicBezTo>
                    <a:pt x="571" y="323"/>
                    <a:pt x="571" y="323"/>
                    <a:pt x="571" y="323"/>
                  </a:cubicBezTo>
                  <a:cubicBezTo>
                    <a:pt x="571" y="323"/>
                    <a:pt x="571" y="323"/>
                    <a:pt x="571" y="323"/>
                  </a:cubicBezTo>
                  <a:cubicBezTo>
                    <a:pt x="570" y="324"/>
                    <a:pt x="570" y="324"/>
                    <a:pt x="570" y="324"/>
                  </a:cubicBezTo>
                  <a:cubicBezTo>
                    <a:pt x="569" y="325"/>
                    <a:pt x="569" y="325"/>
                    <a:pt x="569" y="325"/>
                  </a:cubicBezTo>
                  <a:cubicBezTo>
                    <a:pt x="567" y="326"/>
                    <a:pt x="567" y="326"/>
                    <a:pt x="567" y="326"/>
                  </a:cubicBezTo>
                  <a:cubicBezTo>
                    <a:pt x="565" y="327"/>
                    <a:pt x="565" y="327"/>
                    <a:pt x="565" y="327"/>
                  </a:cubicBezTo>
                  <a:cubicBezTo>
                    <a:pt x="560" y="328"/>
                    <a:pt x="560" y="328"/>
                    <a:pt x="560" y="328"/>
                  </a:cubicBezTo>
                  <a:cubicBezTo>
                    <a:pt x="558" y="330"/>
                    <a:pt x="558" y="330"/>
                    <a:pt x="558" y="330"/>
                  </a:cubicBezTo>
                  <a:cubicBezTo>
                    <a:pt x="557" y="332"/>
                    <a:pt x="557" y="332"/>
                    <a:pt x="557" y="332"/>
                  </a:cubicBezTo>
                  <a:cubicBezTo>
                    <a:pt x="556" y="333"/>
                    <a:pt x="556" y="333"/>
                    <a:pt x="556" y="333"/>
                  </a:cubicBezTo>
                  <a:cubicBezTo>
                    <a:pt x="553" y="336"/>
                    <a:pt x="553" y="336"/>
                    <a:pt x="553" y="336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52" y="339"/>
                    <a:pt x="552" y="339"/>
                    <a:pt x="552" y="339"/>
                  </a:cubicBezTo>
                  <a:cubicBezTo>
                    <a:pt x="551" y="340"/>
                    <a:pt x="551" y="340"/>
                    <a:pt x="551" y="340"/>
                  </a:cubicBezTo>
                  <a:cubicBezTo>
                    <a:pt x="548" y="341"/>
                    <a:pt x="548" y="341"/>
                    <a:pt x="548" y="34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6" y="345"/>
                    <a:pt x="546" y="345"/>
                    <a:pt x="546" y="345"/>
                  </a:cubicBezTo>
                  <a:cubicBezTo>
                    <a:pt x="545" y="346"/>
                    <a:pt x="545" y="346"/>
                    <a:pt x="545" y="346"/>
                  </a:cubicBezTo>
                  <a:cubicBezTo>
                    <a:pt x="544" y="348"/>
                    <a:pt x="544" y="348"/>
                    <a:pt x="544" y="348"/>
                  </a:cubicBezTo>
                  <a:cubicBezTo>
                    <a:pt x="544" y="349"/>
                    <a:pt x="544" y="349"/>
                    <a:pt x="544" y="349"/>
                  </a:cubicBezTo>
                  <a:cubicBezTo>
                    <a:pt x="545" y="352"/>
                    <a:pt x="545" y="352"/>
                    <a:pt x="545" y="352"/>
                  </a:cubicBezTo>
                  <a:cubicBezTo>
                    <a:pt x="547" y="353"/>
                    <a:pt x="547" y="353"/>
                    <a:pt x="547" y="353"/>
                  </a:cubicBezTo>
                  <a:cubicBezTo>
                    <a:pt x="548" y="354"/>
                    <a:pt x="548" y="354"/>
                    <a:pt x="548" y="354"/>
                  </a:cubicBezTo>
                  <a:cubicBezTo>
                    <a:pt x="548" y="356"/>
                    <a:pt x="548" y="356"/>
                    <a:pt x="548" y="356"/>
                  </a:cubicBezTo>
                  <a:cubicBezTo>
                    <a:pt x="549" y="356"/>
                    <a:pt x="549" y="356"/>
                    <a:pt x="549" y="356"/>
                  </a:cubicBezTo>
                  <a:cubicBezTo>
                    <a:pt x="549" y="361"/>
                    <a:pt x="549" y="361"/>
                    <a:pt x="549" y="361"/>
                  </a:cubicBezTo>
                  <a:cubicBezTo>
                    <a:pt x="548" y="362"/>
                    <a:pt x="548" y="362"/>
                    <a:pt x="548" y="362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6" y="364"/>
                    <a:pt x="546" y="364"/>
                    <a:pt x="546" y="364"/>
                  </a:cubicBezTo>
                  <a:cubicBezTo>
                    <a:pt x="544" y="364"/>
                    <a:pt x="544" y="364"/>
                    <a:pt x="544" y="364"/>
                  </a:cubicBezTo>
                  <a:cubicBezTo>
                    <a:pt x="543" y="368"/>
                    <a:pt x="543" y="368"/>
                    <a:pt x="543" y="368"/>
                  </a:cubicBezTo>
                  <a:cubicBezTo>
                    <a:pt x="541" y="371"/>
                    <a:pt x="541" y="371"/>
                    <a:pt x="541" y="371"/>
                  </a:cubicBezTo>
                  <a:cubicBezTo>
                    <a:pt x="540" y="372"/>
                    <a:pt x="540" y="372"/>
                    <a:pt x="540" y="372"/>
                  </a:cubicBezTo>
                  <a:cubicBezTo>
                    <a:pt x="540" y="373"/>
                    <a:pt x="540" y="373"/>
                    <a:pt x="540" y="373"/>
                  </a:cubicBezTo>
                  <a:cubicBezTo>
                    <a:pt x="540" y="378"/>
                    <a:pt x="540" y="378"/>
                    <a:pt x="540" y="378"/>
                  </a:cubicBezTo>
                  <a:cubicBezTo>
                    <a:pt x="539" y="379"/>
                    <a:pt x="539" y="379"/>
                    <a:pt x="539" y="379"/>
                  </a:cubicBezTo>
                  <a:cubicBezTo>
                    <a:pt x="534" y="380"/>
                    <a:pt x="534" y="380"/>
                    <a:pt x="534" y="380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1" y="381"/>
                    <a:pt x="531" y="381"/>
                    <a:pt x="531" y="381"/>
                  </a:cubicBezTo>
                  <a:cubicBezTo>
                    <a:pt x="530" y="382"/>
                    <a:pt x="530" y="382"/>
                    <a:pt x="530" y="382"/>
                  </a:cubicBezTo>
                  <a:cubicBezTo>
                    <a:pt x="528" y="383"/>
                    <a:pt x="528" y="383"/>
                    <a:pt x="528" y="383"/>
                  </a:cubicBezTo>
                  <a:cubicBezTo>
                    <a:pt x="527" y="388"/>
                    <a:pt x="527" y="388"/>
                    <a:pt x="527" y="388"/>
                  </a:cubicBezTo>
                  <a:cubicBezTo>
                    <a:pt x="525" y="389"/>
                    <a:pt x="525" y="389"/>
                    <a:pt x="525" y="389"/>
                  </a:cubicBezTo>
                  <a:cubicBezTo>
                    <a:pt x="524" y="390"/>
                    <a:pt x="524" y="390"/>
                    <a:pt x="524" y="390"/>
                  </a:cubicBezTo>
                  <a:cubicBezTo>
                    <a:pt x="521" y="390"/>
                    <a:pt x="521" y="390"/>
                    <a:pt x="521" y="390"/>
                  </a:cubicBezTo>
                  <a:cubicBezTo>
                    <a:pt x="517" y="390"/>
                    <a:pt x="517" y="390"/>
                    <a:pt x="517" y="390"/>
                  </a:cubicBezTo>
                  <a:cubicBezTo>
                    <a:pt x="517" y="391"/>
                    <a:pt x="517" y="391"/>
                    <a:pt x="517" y="391"/>
                  </a:cubicBezTo>
                  <a:cubicBezTo>
                    <a:pt x="514" y="391"/>
                    <a:pt x="514" y="391"/>
                    <a:pt x="514" y="391"/>
                  </a:cubicBezTo>
                  <a:cubicBezTo>
                    <a:pt x="511" y="391"/>
                    <a:pt x="511" y="391"/>
                    <a:pt x="511" y="391"/>
                  </a:cubicBezTo>
                  <a:cubicBezTo>
                    <a:pt x="509" y="391"/>
                    <a:pt x="509" y="391"/>
                    <a:pt x="509" y="391"/>
                  </a:cubicBezTo>
                  <a:cubicBezTo>
                    <a:pt x="507" y="390"/>
                    <a:pt x="507" y="390"/>
                    <a:pt x="507" y="390"/>
                  </a:cubicBezTo>
                  <a:cubicBezTo>
                    <a:pt x="499" y="390"/>
                    <a:pt x="499" y="390"/>
                    <a:pt x="499" y="390"/>
                  </a:cubicBezTo>
                  <a:cubicBezTo>
                    <a:pt x="498" y="391"/>
                    <a:pt x="498" y="391"/>
                    <a:pt x="498" y="391"/>
                  </a:cubicBezTo>
                  <a:cubicBezTo>
                    <a:pt x="497" y="393"/>
                    <a:pt x="497" y="393"/>
                    <a:pt x="497" y="393"/>
                  </a:cubicBezTo>
                  <a:cubicBezTo>
                    <a:pt x="495" y="394"/>
                    <a:pt x="495" y="394"/>
                    <a:pt x="495" y="394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90" y="396"/>
                    <a:pt x="490" y="396"/>
                    <a:pt x="490" y="396"/>
                  </a:cubicBezTo>
                  <a:cubicBezTo>
                    <a:pt x="490" y="397"/>
                    <a:pt x="490" y="397"/>
                    <a:pt x="490" y="397"/>
                  </a:cubicBezTo>
                  <a:cubicBezTo>
                    <a:pt x="489" y="398"/>
                    <a:pt x="489" y="398"/>
                    <a:pt x="489" y="398"/>
                  </a:cubicBezTo>
                  <a:cubicBezTo>
                    <a:pt x="488" y="399"/>
                    <a:pt x="488" y="399"/>
                    <a:pt x="488" y="399"/>
                  </a:cubicBezTo>
                  <a:cubicBezTo>
                    <a:pt x="489" y="400"/>
                    <a:pt x="489" y="400"/>
                    <a:pt x="489" y="400"/>
                  </a:cubicBezTo>
                  <a:cubicBezTo>
                    <a:pt x="490" y="405"/>
                    <a:pt x="490" y="405"/>
                    <a:pt x="490" y="405"/>
                  </a:cubicBezTo>
                  <a:cubicBezTo>
                    <a:pt x="491" y="406"/>
                    <a:pt x="491" y="406"/>
                    <a:pt x="491" y="406"/>
                  </a:cubicBezTo>
                  <a:cubicBezTo>
                    <a:pt x="492" y="407"/>
                    <a:pt x="492" y="407"/>
                    <a:pt x="492" y="407"/>
                  </a:cubicBezTo>
                  <a:cubicBezTo>
                    <a:pt x="492" y="409"/>
                    <a:pt x="492" y="409"/>
                    <a:pt x="492" y="409"/>
                  </a:cubicBezTo>
                  <a:cubicBezTo>
                    <a:pt x="497" y="408"/>
                    <a:pt x="497" y="408"/>
                    <a:pt x="497" y="408"/>
                  </a:cubicBezTo>
                  <a:cubicBezTo>
                    <a:pt x="498" y="407"/>
                    <a:pt x="498" y="407"/>
                    <a:pt x="498" y="407"/>
                  </a:cubicBezTo>
                  <a:cubicBezTo>
                    <a:pt x="505" y="407"/>
                    <a:pt x="505" y="407"/>
                    <a:pt x="505" y="407"/>
                  </a:cubicBezTo>
                  <a:cubicBezTo>
                    <a:pt x="506" y="407"/>
                    <a:pt x="506" y="407"/>
                    <a:pt x="506" y="407"/>
                  </a:cubicBezTo>
                  <a:cubicBezTo>
                    <a:pt x="509" y="406"/>
                    <a:pt x="509" y="406"/>
                    <a:pt x="509" y="406"/>
                  </a:cubicBezTo>
                  <a:cubicBezTo>
                    <a:pt x="510" y="405"/>
                    <a:pt x="510" y="405"/>
                    <a:pt x="510" y="405"/>
                  </a:cubicBezTo>
                  <a:cubicBezTo>
                    <a:pt x="514" y="405"/>
                    <a:pt x="514" y="405"/>
                    <a:pt x="514" y="405"/>
                  </a:cubicBezTo>
                  <a:cubicBezTo>
                    <a:pt x="514" y="406"/>
                    <a:pt x="514" y="406"/>
                    <a:pt x="514" y="406"/>
                  </a:cubicBezTo>
                  <a:cubicBezTo>
                    <a:pt x="517" y="409"/>
                    <a:pt x="517" y="409"/>
                    <a:pt x="517" y="409"/>
                  </a:cubicBezTo>
                  <a:cubicBezTo>
                    <a:pt x="517" y="410"/>
                    <a:pt x="517" y="410"/>
                    <a:pt x="517" y="410"/>
                  </a:cubicBezTo>
                  <a:cubicBezTo>
                    <a:pt x="524" y="410"/>
                    <a:pt x="524" y="410"/>
                    <a:pt x="524" y="410"/>
                  </a:cubicBezTo>
                  <a:cubicBezTo>
                    <a:pt x="525" y="409"/>
                    <a:pt x="525" y="409"/>
                    <a:pt x="525" y="409"/>
                  </a:cubicBezTo>
                  <a:cubicBezTo>
                    <a:pt x="527" y="408"/>
                    <a:pt x="527" y="408"/>
                    <a:pt x="527" y="408"/>
                  </a:cubicBezTo>
                  <a:cubicBezTo>
                    <a:pt x="528" y="407"/>
                    <a:pt x="528" y="407"/>
                    <a:pt x="528" y="407"/>
                  </a:cubicBezTo>
                  <a:cubicBezTo>
                    <a:pt x="529" y="406"/>
                    <a:pt x="529" y="406"/>
                    <a:pt x="529" y="406"/>
                  </a:cubicBezTo>
                  <a:cubicBezTo>
                    <a:pt x="529" y="405"/>
                    <a:pt x="529" y="405"/>
                    <a:pt x="529" y="405"/>
                  </a:cubicBezTo>
                  <a:cubicBezTo>
                    <a:pt x="530" y="405"/>
                    <a:pt x="530" y="405"/>
                    <a:pt x="530" y="405"/>
                  </a:cubicBezTo>
                  <a:cubicBezTo>
                    <a:pt x="531" y="404"/>
                    <a:pt x="531" y="404"/>
                    <a:pt x="531" y="404"/>
                  </a:cubicBezTo>
                  <a:cubicBezTo>
                    <a:pt x="532" y="403"/>
                    <a:pt x="532" y="403"/>
                    <a:pt x="532" y="403"/>
                  </a:cubicBezTo>
                  <a:cubicBezTo>
                    <a:pt x="533" y="402"/>
                    <a:pt x="533" y="402"/>
                    <a:pt x="533" y="402"/>
                  </a:cubicBezTo>
                  <a:cubicBezTo>
                    <a:pt x="538" y="400"/>
                    <a:pt x="538" y="400"/>
                    <a:pt x="538" y="400"/>
                  </a:cubicBezTo>
                  <a:cubicBezTo>
                    <a:pt x="542" y="400"/>
                    <a:pt x="542" y="400"/>
                    <a:pt x="542" y="400"/>
                  </a:cubicBezTo>
                  <a:cubicBezTo>
                    <a:pt x="544" y="397"/>
                    <a:pt x="544" y="397"/>
                    <a:pt x="544" y="397"/>
                  </a:cubicBezTo>
                  <a:cubicBezTo>
                    <a:pt x="544" y="396"/>
                    <a:pt x="544" y="396"/>
                    <a:pt x="544" y="396"/>
                  </a:cubicBezTo>
                  <a:cubicBezTo>
                    <a:pt x="545" y="395"/>
                    <a:pt x="545" y="395"/>
                    <a:pt x="545" y="395"/>
                  </a:cubicBezTo>
                  <a:cubicBezTo>
                    <a:pt x="547" y="394"/>
                    <a:pt x="547" y="394"/>
                    <a:pt x="547" y="394"/>
                  </a:cubicBezTo>
                  <a:cubicBezTo>
                    <a:pt x="552" y="393"/>
                    <a:pt x="552" y="393"/>
                    <a:pt x="552" y="393"/>
                  </a:cubicBezTo>
                  <a:cubicBezTo>
                    <a:pt x="553" y="392"/>
                    <a:pt x="553" y="392"/>
                    <a:pt x="553" y="392"/>
                  </a:cubicBezTo>
                  <a:cubicBezTo>
                    <a:pt x="554" y="391"/>
                    <a:pt x="554" y="391"/>
                    <a:pt x="554" y="391"/>
                  </a:cubicBezTo>
                  <a:cubicBezTo>
                    <a:pt x="556" y="389"/>
                    <a:pt x="556" y="389"/>
                    <a:pt x="556" y="389"/>
                  </a:cubicBezTo>
                  <a:cubicBezTo>
                    <a:pt x="558" y="389"/>
                    <a:pt x="558" y="389"/>
                    <a:pt x="558" y="389"/>
                  </a:cubicBezTo>
                  <a:cubicBezTo>
                    <a:pt x="567" y="388"/>
                    <a:pt x="567" y="388"/>
                    <a:pt x="567" y="388"/>
                  </a:cubicBezTo>
                  <a:cubicBezTo>
                    <a:pt x="571" y="388"/>
                    <a:pt x="571" y="388"/>
                    <a:pt x="571" y="388"/>
                  </a:cubicBezTo>
                  <a:cubicBezTo>
                    <a:pt x="573" y="388"/>
                    <a:pt x="573" y="388"/>
                    <a:pt x="573" y="388"/>
                  </a:cubicBezTo>
                  <a:cubicBezTo>
                    <a:pt x="575" y="387"/>
                    <a:pt x="575" y="387"/>
                    <a:pt x="575" y="387"/>
                  </a:cubicBezTo>
                  <a:cubicBezTo>
                    <a:pt x="575" y="386"/>
                    <a:pt x="575" y="386"/>
                    <a:pt x="575" y="386"/>
                  </a:cubicBezTo>
                  <a:cubicBezTo>
                    <a:pt x="578" y="386"/>
                    <a:pt x="578" y="386"/>
                    <a:pt x="578" y="386"/>
                  </a:cubicBezTo>
                  <a:cubicBezTo>
                    <a:pt x="579" y="387"/>
                    <a:pt x="579" y="387"/>
                    <a:pt x="579" y="387"/>
                  </a:cubicBezTo>
                  <a:cubicBezTo>
                    <a:pt x="579" y="386"/>
                    <a:pt x="579" y="386"/>
                    <a:pt x="579" y="386"/>
                  </a:cubicBezTo>
                  <a:cubicBezTo>
                    <a:pt x="580" y="385"/>
                    <a:pt x="580" y="385"/>
                    <a:pt x="580" y="385"/>
                  </a:cubicBezTo>
                  <a:cubicBezTo>
                    <a:pt x="582" y="384"/>
                    <a:pt x="582" y="384"/>
                    <a:pt x="582" y="384"/>
                  </a:cubicBezTo>
                  <a:cubicBezTo>
                    <a:pt x="587" y="384"/>
                    <a:pt x="587" y="384"/>
                    <a:pt x="587" y="384"/>
                  </a:cubicBezTo>
                  <a:cubicBezTo>
                    <a:pt x="589" y="384"/>
                    <a:pt x="589" y="384"/>
                    <a:pt x="589" y="384"/>
                  </a:cubicBezTo>
                  <a:cubicBezTo>
                    <a:pt x="594" y="384"/>
                    <a:pt x="594" y="384"/>
                    <a:pt x="594" y="384"/>
                  </a:cubicBezTo>
                  <a:cubicBezTo>
                    <a:pt x="596" y="385"/>
                    <a:pt x="596" y="385"/>
                    <a:pt x="596" y="385"/>
                  </a:cubicBezTo>
                  <a:cubicBezTo>
                    <a:pt x="598" y="386"/>
                    <a:pt x="598" y="386"/>
                    <a:pt x="598" y="386"/>
                  </a:cubicBezTo>
                  <a:cubicBezTo>
                    <a:pt x="599" y="387"/>
                    <a:pt x="599" y="387"/>
                    <a:pt x="599" y="387"/>
                  </a:cubicBezTo>
                  <a:cubicBezTo>
                    <a:pt x="601" y="386"/>
                    <a:pt x="601" y="386"/>
                    <a:pt x="601" y="386"/>
                  </a:cubicBezTo>
                  <a:cubicBezTo>
                    <a:pt x="606" y="385"/>
                    <a:pt x="606" y="385"/>
                    <a:pt x="606" y="385"/>
                  </a:cubicBezTo>
                  <a:cubicBezTo>
                    <a:pt x="606" y="384"/>
                    <a:pt x="606" y="384"/>
                    <a:pt x="606" y="384"/>
                  </a:cubicBezTo>
                  <a:cubicBezTo>
                    <a:pt x="609" y="383"/>
                    <a:pt x="609" y="383"/>
                    <a:pt x="609" y="383"/>
                  </a:cubicBezTo>
                  <a:cubicBezTo>
                    <a:pt x="610" y="382"/>
                    <a:pt x="610" y="382"/>
                    <a:pt x="610" y="382"/>
                  </a:cubicBezTo>
                  <a:cubicBezTo>
                    <a:pt x="610" y="381"/>
                    <a:pt x="610" y="381"/>
                    <a:pt x="610" y="381"/>
                  </a:cubicBezTo>
                  <a:cubicBezTo>
                    <a:pt x="614" y="381"/>
                    <a:pt x="614" y="381"/>
                    <a:pt x="614" y="381"/>
                  </a:cubicBezTo>
                  <a:cubicBezTo>
                    <a:pt x="615" y="382"/>
                    <a:pt x="615" y="382"/>
                    <a:pt x="615" y="382"/>
                  </a:cubicBezTo>
                  <a:cubicBezTo>
                    <a:pt x="617" y="383"/>
                    <a:pt x="617" y="383"/>
                    <a:pt x="617" y="383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8" y="383"/>
                    <a:pt x="618" y="383"/>
                    <a:pt x="618" y="383"/>
                  </a:cubicBezTo>
                  <a:cubicBezTo>
                    <a:pt x="621" y="382"/>
                    <a:pt x="621" y="382"/>
                    <a:pt x="621" y="382"/>
                  </a:cubicBezTo>
                  <a:cubicBezTo>
                    <a:pt x="624" y="382"/>
                    <a:pt x="624" y="382"/>
                    <a:pt x="624" y="382"/>
                  </a:cubicBezTo>
                  <a:cubicBezTo>
                    <a:pt x="626" y="383"/>
                    <a:pt x="626" y="383"/>
                    <a:pt x="626" y="383"/>
                  </a:cubicBezTo>
                  <a:cubicBezTo>
                    <a:pt x="628" y="384"/>
                    <a:pt x="628" y="384"/>
                    <a:pt x="628" y="384"/>
                  </a:cubicBezTo>
                  <a:cubicBezTo>
                    <a:pt x="637" y="383"/>
                    <a:pt x="637" y="383"/>
                    <a:pt x="637" y="383"/>
                  </a:cubicBezTo>
                  <a:cubicBezTo>
                    <a:pt x="637" y="382"/>
                    <a:pt x="637" y="382"/>
                    <a:pt x="637" y="382"/>
                  </a:cubicBezTo>
                  <a:cubicBezTo>
                    <a:pt x="638" y="381"/>
                    <a:pt x="638" y="381"/>
                    <a:pt x="638" y="381"/>
                  </a:cubicBezTo>
                  <a:cubicBezTo>
                    <a:pt x="640" y="380"/>
                    <a:pt x="640" y="380"/>
                    <a:pt x="640" y="380"/>
                  </a:cubicBezTo>
                  <a:cubicBezTo>
                    <a:pt x="641" y="380"/>
                    <a:pt x="641" y="380"/>
                    <a:pt x="641" y="380"/>
                  </a:cubicBezTo>
                  <a:cubicBezTo>
                    <a:pt x="644" y="379"/>
                    <a:pt x="644" y="379"/>
                    <a:pt x="644" y="379"/>
                  </a:cubicBezTo>
                  <a:cubicBezTo>
                    <a:pt x="646" y="378"/>
                    <a:pt x="646" y="378"/>
                    <a:pt x="646" y="378"/>
                  </a:cubicBezTo>
                  <a:cubicBezTo>
                    <a:pt x="647" y="378"/>
                    <a:pt x="647" y="378"/>
                    <a:pt x="647" y="378"/>
                  </a:cubicBezTo>
                  <a:cubicBezTo>
                    <a:pt x="648" y="378"/>
                    <a:pt x="648" y="378"/>
                    <a:pt x="648" y="378"/>
                  </a:cubicBezTo>
                  <a:cubicBezTo>
                    <a:pt x="652" y="378"/>
                    <a:pt x="652" y="378"/>
                    <a:pt x="652" y="378"/>
                  </a:cubicBezTo>
                  <a:cubicBezTo>
                    <a:pt x="653" y="379"/>
                    <a:pt x="653" y="379"/>
                    <a:pt x="653" y="379"/>
                  </a:cubicBezTo>
                  <a:cubicBezTo>
                    <a:pt x="654" y="380"/>
                    <a:pt x="654" y="380"/>
                    <a:pt x="654" y="380"/>
                  </a:cubicBezTo>
                  <a:cubicBezTo>
                    <a:pt x="655" y="383"/>
                    <a:pt x="655" y="383"/>
                    <a:pt x="655" y="383"/>
                  </a:cubicBezTo>
                  <a:cubicBezTo>
                    <a:pt x="656" y="385"/>
                    <a:pt x="656" y="385"/>
                    <a:pt x="656" y="385"/>
                  </a:cubicBezTo>
                  <a:cubicBezTo>
                    <a:pt x="657" y="385"/>
                    <a:pt x="657" y="385"/>
                    <a:pt x="657" y="385"/>
                  </a:cubicBezTo>
                  <a:cubicBezTo>
                    <a:pt x="658" y="383"/>
                    <a:pt x="658" y="383"/>
                    <a:pt x="658" y="383"/>
                  </a:cubicBezTo>
                  <a:cubicBezTo>
                    <a:pt x="660" y="382"/>
                    <a:pt x="660" y="382"/>
                    <a:pt x="660" y="382"/>
                  </a:cubicBezTo>
                  <a:cubicBezTo>
                    <a:pt x="660" y="381"/>
                    <a:pt x="660" y="381"/>
                    <a:pt x="660" y="381"/>
                  </a:cubicBezTo>
                  <a:cubicBezTo>
                    <a:pt x="662" y="381"/>
                    <a:pt x="662" y="381"/>
                    <a:pt x="662" y="381"/>
                  </a:cubicBezTo>
                  <a:cubicBezTo>
                    <a:pt x="663" y="382"/>
                    <a:pt x="663" y="382"/>
                    <a:pt x="663" y="382"/>
                  </a:cubicBezTo>
                  <a:cubicBezTo>
                    <a:pt x="664" y="383"/>
                    <a:pt x="664" y="383"/>
                    <a:pt x="664" y="383"/>
                  </a:cubicBezTo>
                  <a:cubicBezTo>
                    <a:pt x="664" y="390"/>
                    <a:pt x="664" y="390"/>
                    <a:pt x="664" y="390"/>
                  </a:cubicBezTo>
                  <a:cubicBezTo>
                    <a:pt x="664" y="391"/>
                    <a:pt x="664" y="391"/>
                    <a:pt x="664" y="391"/>
                  </a:cubicBezTo>
                  <a:cubicBezTo>
                    <a:pt x="663" y="392"/>
                    <a:pt x="663" y="392"/>
                    <a:pt x="663" y="392"/>
                  </a:cubicBezTo>
                  <a:cubicBezTo>
                    <a:pt x="662" y="396"/>
                    <a:pt x="662" y="396"/>
                    <a:pt x="662" y="396"/>
                  </a:cubicBezTo>
                  <a:cubicBezTo>
                    <a:pt x="660" y="397"/>
                    <a:pt x="660" y="397"/>
                    <a:pt x="660" y="397"/>
                  </a:cubicBezTo>
                  <a:cubicBezTo>
                    <a:pt x="660" y="398"/>
                    <a:pt x="660" y="398"/>
                    <a:pt x="660" y="398"/>
                  </a:cubicBezTo>
                  <a:cubicBezTo>
                    <a:pt x="661" y="399"/>
                    <a:pt x="661" y="399"/>
                    <a:pt x="661" y="399"/>
                  </a:cubicBezTo>
                  <a:cubicBezTo>
                    <a:pt x="663" y="401"/>
                    <a:pt x="663" y="401"/>
                    <a:pt x="663" y="401"/>
                  </a:cubicBezTo>
                  <a:cubicBezTo>
                    <a:pt x="664" y="402"/>
                    <a:pt x="664" y="402"/>
                    <a:pt x="664" y="402"/>
                  </a:cubicBezTo>
                  <a:cubicBezTo>
                    <a:pt x="664" y="403"/>
                    <a:pt x="664" y="403"/>
                    <a:pt x="664" y="403"/>
                  </a:cubicBezTo>
                  <a:cubicBezTo>
                    <a:pt x="664" y="405"/>
                    <a:pt x="664" y="405"/>
                    <a:pt x="664" y="405"/>
                  </a:cubicBezTo>
                  <a:cubicBezTo>
                    <a:pt x="666" y="407"/>
                    <a:pt x="666" y="407"/>
                    <a:pt x="666" y="407"/>
                  </a:cubicBezTo>
                  <a:cubicBezTo>
                    <a:pt x="667" y="408"/>
                    <a:pt x="667" y="408"/>
                    <a:pt x="667" y="408"/>
                  </a:cubicBezTo>
                  <a:cubicBezTo>
                    <a:pt x="667" y="415"/>
                    <a:pt x="667" y="415"/>
                    <a:pt x="667" y="415"/>
                  </a:cubicBezTo>
                  <a:cubicBezTo>
                    <a:pt x="665" y="416"/>
                    <a:pt x="665" y="416"/>
                    <a:pt x="665" y="416"/>
                  </a:cubicBezTo>
                  <a:cubicBezTo>
                    <a:pt x="664" y="418"/>
                    <a:pt x="664" y="418"/>
                    <a:pt x="664" y="418"/>
                  </a:cubicBezTo>
                  <a:cubicBezTo>
                    <a:pt x="664" y="419"/>
                    <a:pt x="664" y="419"/>
                    <a:pt x="664" y="419"/>
                  </a:cubicBezTo>
                  <a:cubicBezTo>
                    <a:pt x="663" y="420"/>
                    <a:pt x="663" y="420"/>
                    <a:pt x="663" y="420"/>
                  </a:cubicBezTo>
                  <a:cubicBezTo>
                    <a:pt x="662" y="421"/>
                    <a:pt x="662" y="421"/>
                    <a:pt x="662" y="421"/>
                  </a:cubicBezTo>
                  <a:cubicBezTo>
                    <a:pt x="661" y="421"/>
                    <a:pt x="661" y="421"/>
                    <a:pt x="661" y="421"/>
                  </a:cubicBezTo>
                  <a:cubicBezTo>
                    <a:pt x="660" y="422"/>
                    <a:pt x="660" y="422"/>
                    <a:pt x="660" y="422"/>
                  </a:cubicBezTo>
                  <a:cubicBezTo>
                    <a:pt x="659" y="423"/>
                    <a:pt x="659" y="423"/>
                    <a:pt x="659" y="423"/>
                  </a:cubicBezTo>
                  <a:cubicBezTo>
                    <a:pt x="657" y="424"/>
                    <a:pt x="657" y="424"/>
                    <a:pt x="657" y="424"/>
                  </a:cubicBezTo>
                  <a:cubicBezTo>
                    <a:pt x="656" y="426"/>
                    <a:pt x="656" y="426"/>
                    <a:pt x="656" y="426"/>
                  </a:cubicBezTo>
                  <a:cubicBezTo>
                    <a:pt x="656" y="427"/>
                    <a:pt x="656" y="427"/>
                    <a:pt x="656" y="427"/>
                  </a:cubicBezTo>
                  <a:cubicBezTo>
                    <a:pt x="657" y="429"/>
                    <a:pt x="657" y="429"/>
                    <a:pt x="657" y="429"/>
                  </a:cubicBezTo>
                  <a:cubicBezTo>
                    <a:pt x="659" y="429"/>
                    <a:pt x="659" y="429"/>
                    <a:pt x="659" y="429"/>
                  </a:cubicBezTo>
                  <a:cubicBezTo>
                    <a:pt x="660" y="429"/>
                    <a:pt x="660" y="429"/>
                    <a:pt x="660" y="429"/>
                  </a:cubicBezTo>
                  <a:cubicBezTo>
                    <a:pt x="660" y="428"/>
                    <a:pt x="660" y="428"/>
                    <a:pt x="660" y="428"/>
                  </a:cubicBezTo>
                  <a:cubicBezTo>
                    <a:pt x="664" y="428"/>
                    <a:pt x="664" y="428"/>
                    <a:pt x="664" y="428"/>
                  </a:cubicBezTo>
                  <a:cubicBezTo>
                    <a:pt x="667" y="429"/>
                    <a:pt x="667" y="429"/>
                    <a:pt x="667" y="429"/>
                  </a:cubicBezTo>
                  <a:cubicBezTo>
                    <a:pt x="668" y="432"/>
                    <a:pt x="668" y="432"/>
                    <a:pt x="668" y="432"/>
                  </a:cubicBezTo>
                  <a:cubicBezTo>
                    <a:pt x="668" y="433"/>
                    <a:pt x="668" y="433"/>
                    <a:pt x="668" y="433"/>
                  </a:cubicBezTo>
                  <a:cubicBezTo>
                    <a:pt x="669" y="436"/>
                    <a:pt x="669" y="436"/>
                    <a:pt x="669" y="436"/>
                  </a:cubicBezTo>
                  <a:cubicBezTo>
                    <a:pt x="670" y="438"/>
                    <a:pt x="670" y="438"/>
                    <a:pt x="670" y="438"/>
                  </a:cubicBezTo>
                  <a:cubicBezTo>
                    <a:pt x="673" y="438"/>
                    <a:pt x="673" y="438"/>
                    <a:pt x="673" y="438"/>
                  </a:cubicBezTo>
                  <a:cubicBezTo>
                    <a:pt x="675" y="438"/>
                    <a:pt x="675" y="438"/>
                    <a:pt x="675" y="438"/>
                  </a:cubicBezTo>
                  <a:cubicBezTo>
                    <a:pt x="676" y="439"/>
                    <a:pt x="676" y="439"/>
                    <a:pt x="676" y="439"/>
                  </a:cubicBezTo>
                  <a:cubicBezTo>
                    <a:pt x="679" y="441"/>
                    <a:pt x="679" y="441"/>
                    <a:pt x="679" y="441"/>
                  </a:cubicBezTo>
                  <a:cubicBezTo>
                    <a:pt x="685" y="441"/>
                    <a:pt x="685" y="441"/>
                    <a:pt x="685" y="441"/>
                  </a:cubicBezTo>
                  <a:cubicBezTo>
                    <a:pt x="693" y="441"/>
                    <a:pt x="693" y="441"/>
                    <a:pt x="693" y="441"/>
                  </a:cubicBezTo>
                  <a:cubicBezTo>
                    <a:pt x="694" y="442"/>
                    <a:pt x="694" y="442"/>
                    <a:pt x="694" y="442"/>
                  </a:cubicBezTo>
                  <a:cubicBezTo>
                    <a:pt x="695" y="442"/>
                    <a:pt x="695" y="442"/>
                    <a:pt x="695" y="442"/>
                  </a:cubicBezTo>
                  <a:cubicBezTo>
                    <a:pt x="696" y="442"/>
                    <a:pt x="696" y="442"/>
                    <a:pt x="696" y="442"/>
                  </a:cubicBezTo>
                  <a:cubicBezTo>
                    <a:pt x="702" y="443"/>
                    <a:pt x="702" y="443"/>
                    <a:pt x="702" y="443"/>
                  </a:cubicBezTo>
                  <a:cubicBezTo>
                    <a:pt x="704" y="444"/>
                    <a:pt x="704" y="444"/>
                    <a:pt x="704" y="444"/>
                  </a:cubicBezTo>
                  <a:cubicBezTo>
                    <a:pt x="709" y="446"/>
                    <a:pt x="709" y="446"/>
                    <a:pt x="709" y="446"/>
                  </a:cubicBezTo>
                  <a:cubicBezTo>
                    <a:pt x="713" y="446"/>
                    <a:pt x="713" y="446"/>
                    <a:pt x="713" y="446"/>
                  </a:cubicBezTo>
                  <a:cubicBezTo>
                    <a:pt x="714" y="447"/>
                    <a:pt x="714" y="447"/>
                    <a:pt x="714" y="447"/>
                  </a:cubicBezTo>
                  <a:cubicBezTo>
                    <a:pt x="714" y="448"/>
                    <a:pt x="714" y="448"/>
                    <a:pt x="714" y="448"/>
                  </a:cubicBezTo>
                  <a:cubicBezTo>
                    <a:pt x="715" y="449"/>
                    <a:pt x="715" y="449"/>
                    <a:pt x="715" y="449"/>
                  </a:cubicBezTo>
                  <a:cubicBezTo>
                    <a:pt x="716" y="450"/>
                    <a:pt x="716" y="450"/>
                    <a:pt x="716" y="450"/>
                  </a:cubicBezTo>
                  <a:cubicBezTo>
                    <a:pt x="717" y="452"/>
                    <a:pt x="717" y="452"/>
                    <a:pt x="717" y="452"/>
                  </a:cubicBezTo>
                  <a:cubicBezTo>
                    <a:pt x="718" y="454"/>
                    <a:pt x="718" y="454"/>
                    <a:pt x="718" y="454"/>
                  </a:cubicBezTo>
                  <a:cubicBezTo>
                    <a:pt x="718" y="458"/>
                    <a:pt x="718" y="458"/>
                    <a:pt x="718" y="458"/>
                  </a:cubicBezTo>
                  <a:cubicBezTo>
                    <a:pt x="719" y="461"/>
                    <a:pt x="719" y="461"/>
                    <a:pt x="719" y="461"/>
                  </a:cubicBezTo>
                  <a:cubicBezTo>
                    <a:pt x="720" y="462"/>
                    <a:pt x="720" y="462"/>
                    <a:pt x="720" y="462"/>
                  </a:cubicBezTo>
                  <a:cubicBezTo>
                    <a:pt x="721" y="463"/>
                    <a:pt x="721" y="463"/>
                    <a:pt x="721" y="463"/>
                  </a:cubicBezTo>
                  <a:cubicBezTo>
                    <a:pt x="723" y="464"/>
                    <a:pt x="723" y="464"/>
                    <a:pt x="723" y="464"/>
                  </a:cubicBezTo>
                  <a:cubicBezTo>
                    <a:pt x="724" y="465"/>
                    <a:pt x="724" y="465"/>
                    <a:pt x="724" y="465"/>
                  </a:cubicBezTo>
                  <a:cubicBezTo>
                    <a:pt x="726" y="464"/>
                    <a:pt x="726" y="464"/>
                    <a:pt x="726" y="464"/>
                  </a:cubicBezTo>
                  <a:cubicBezTo>
                    <a:pt x="733" y="464"/>
                    <a:pt x="733" y="464"/>
                    <a:pt x="733" y="464"/>
                  </a:cubicBezTo>
                  <a:cubicBezTo>
                    <a:pt x="733" y="465"/>
                    <a:pt x="733" y="465"/>
                    <a:pt x="733" y="465"/>
                  </a:cubicBezTo>
                  <a:cubicBezTo>
                    <a:pt x="736" y="466"/>
                    <a:pt x="736" y="466"/>
                    <a:pt x="736" y="466"/>
                  </a:cubicBezTo>
                  <a:cubicBezTo>
                    <a:pt x="737" y="467"/>
                    <a:pt x="737" y="467"/>
                    <a:pt x="737" y="467"/>
                  </a:cubicBezTo>
                  <a:cubicBezTo>
                    <a:pt x="741" y="468"/>
                    <a:pt x="741" y="468"/>
                    <a:pt x="741" y="468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7" y="471"/>
                    <a:pt x="747" y="471"/>
                    <a:pt x="747" y="471"/>
                  </a:cubicBezTo>
                  <a:cubicBezTo>
                    <a:pt x="748" y="472"/>
                    <a:pt x="748" y="472"/>
                    <a:pt x="748" y="472"/>
                  </a:cubicBezTo>
                  <a:cubicBezTo>
                    <a:pt x="749" y="473"/>
                    <a:pt x="749" y="473"/>
                    <a:pt x="749" y="473"/>
                  </a:cubicBezTo>
                  <a:cubicBezTo>
                    <a:pt x="750" y="474"/>
                    <a:pt x="750" y="474"/>
                    <a:pt x="750" y="474"/>
                  </a:cubicBezTo>
                  <a:cubicBezTo>
                    <a:pt x="752" y="475"/>
                    <a:pt x="752" y="475"/>
                    <a:pt x="752" y="475"/>
                  </a:cubicBezTo>
                  <a:cubicBezTo>
                    <a:pt x="752" y="477"/>
                    <a:pt x="752" y="477"/>
                    <a:pt x="752" y="477"/>
                  </a:cubicBezTo>
                  <a:cubicBezTo>
                    <a:pt x="753" y="478"/>
                    <a:pt x="753" y="478"/>
                    <a:pt x="753" y="478"/>
                  </a:cubicBezTo>
                  <a:cubicBezTo>
                    <a:pt x="755" y="478"/>
                    <a:pt x="755" y="478"/>
                    <a:pt x="755" y="478"/>
                  </a:cubicBezTo>
                  <a:cubicBezTo>
                    <a:pt x="756" y="479"/>
                    <a:pt x="756" y="479"/>
                    <a:pt x="756" y="479"/>
                  </a:cubicBezTo>
                  <a:cubicBezTo>
                    <a:pt x="758" y="480"/>
                    <a:pt x="758" y="480"/>
                    <a:pt x="758" y="480"/>
                  </a:cubicBezTo>
                  <a:cubicBezTo>
                    <a:pt x="759" y="481"/>
                    <a:pt x="759" y="481"/>
                    <a:pt x="759" y="481"/>
                  </a:cubicBezTo>
                  <a:cubicBezTo>
                    <a:pt x="760" y="480"/>
                    <a:pt x="760" y="480"/>
                    <a:pt x="760" y="480"/>
                  </a:cubicBezTo>
                  <a:cubicBezTo>
                    <a:pt x="761" y="478"/>
                    <a:pt x="761" y="478"/>
                    <a:pt x="761" y="478"/>
                  </a:cubicBezTo>
                  <a:cubicBezTo>
                    <a:pt x="763" y="477"/>
                    <a:pt x="763" y="477"/>
                    <a:pt x="763" y="477"/>
                  </a:cubicBezTo>
                  <a:cubicBezTo>
                    <a:pt x="764" y="476"/>
                    <a:pt x="764" y="476"/>
                    <a:pt x="764" y="476"/>
                  </a:cubicBezTo>
                  <a:cubicBezTo>
                    <a:pt x="764" y="474"/>
                    <a:pt x="764" y="474"/>
                    <a:pt x="764" y="474"/>
                  </a:cubicBezTo>
                  <a:cubicBezTo>
                    <a:pt x="766" y="472"/>
                    <a:pt x="766" y="472"/>
                    <a:pt x="766" y="472"/>
                  </a:cubicBezTo>
                  <a:cubicBezTo>
                    <a:pt x="766" y="470"/>
                    <a:pt x="766" y="470"/>
                    <a:pt x="766" y="470"/>
                  </a:cubicBezTo>
                  <a:cubicBezTo>
                    <a:pt x="765" y="467"/>
                    <a:pt x="765" y="467"/>
                    <a:pt x="765" y="467"/>
                  </a:cubicBezTo>
                  <a:cubicBezTo>
                    <a:pt x="764" y="465"/>
                    <a:pt x="764" y="465"/>
                    <a:pt x="764" y="465"/>
                  </a:cubicBezTo>
                  <a:cubicBezTo>
                    <a:pt x="764" y="464"/>
                    <a:pt x="764" y="464"/>
                    <a:pt x="764" y="464"/>
                  </a:cubicBezTo>
                  <a:cubicBezTo>
                    <a:pt x="764" y="454"/>
                    <a:pt x="764" y="454"/>
                    <a:pt x="764" y="454"/>
                  </a:cubicBezTo>
                  <a:cubicBezTo>
                    <a:pt x="765" y="452"/>
                    <a:pt x="765" y="452"/>
                    <a:pt x="765" y="452"/>
                  </a:cubicBezTo>
                  <a:cubicBezTo>
                    <a:pt x="766" y="449"/>
                    <a:pt x="766" y="449"/>
                    <a:pt x="766" y="449"/>
                  </a:cubicBezTo>
                  <a:cubicBezTo>
                    <a:pt x="767" y="448"/>
                    <a:pt x="767" y="448"/>
                    <a:pt x="767" y="448"/>
                  </a:cubicBezTo>
                  <a:cubicBezTo>
                    <a:pt x="768" y="447"/>
                    <a:pt x="768" y="447"/>
                    <a:pt x="768" y="447"/>
                  </a:cubicBezTo>
                  <a:cubicBezTo>
                    <a:pt x="768" y="446"/>
                    <a:pt x="768" y="446"/>
                    <a:pt x="768" y="446"/>
                  </a:cubicBezTo>
                  <a:cubicBezTo>
                    <a:pt x="769" y="446"/>
                    <a:pt x="769" y="446"/>
                    <a:pt x="769" y="446"/>
                  </a:cubicBezTo>
                  <a:cubicBezTo>
                    <a:pt x="771" y="445"/>
                    <a:pt x="771" y="445"/>
                    <a:pt x="771" y="445"/>
                  </a:cubicBezTo>
                  <a:cubicBezTo>
                    <a:pt x="772" y="444"/>
                    <a:pt x="772" y="444"/>
                    <a:pt x="772" y="444"/>
                  </a:cubicBezTo>
                  <a:cubicBezTo>
                    <a:pt x="775" y="443"/>
                    <a:pt x="775" y="443"/>
                    <a:pt x="775" y="443"/>
                  </a:cubicBezTo>
                  <a:cubicBezTo>
                    <a:pt x="781" y="442"/>
                    <a:pt x="781" y="442"/>
                    <a:pt x="781" y="442"/>
                  </a:cubicBezTo>
                  <a:cubicBezTo>
                    <a:pt x="782" y="441"/>
                    <a:pt x="782" y="441"/>
                    <a:pt x="782" y="441"/>
                  </a:cubicBezTo>
                  <a:cubicBezTo>
                    <a:pt x="791" y="441"/>
                    <a:pt x="791" y="441"/>
                    <a:pt x="791" y="441"/>
                  </a:cubicBezTo>
                  <a:cubicBezTo>
                    <a:pt x="792" y="442"/>
                    <a:pt x="792" y="442"/>
                    <a:pt x="792" y="442"/>
                  </a:cubicBezTo>
                  <a:cubicBezTo>
                    <a:pt x="798" y="443"/>
                    <a:pt x="798" y="443"/>
                    <a:pt x="798" y="443"/>
                  </a:cubicBezTo>
                  <a:cubicBezTo>
                    <a:pt x="800" y="444"/>
                    <a:pt x="800" y="444"/>
                    <a:pt x="800" y="444"/>
                  </a:cubicBezTo>
                  <a:cubicBezTo>
                    <a:pt x="802" y="445"/>
                    <a:pt x="802" y="445"/>
                    <a:pt x="802" y="445"/>
                  </a:cubicBezTo>
                  <a:cubicBezTo>
                    <a:pt x="802" y="446"/>
                    <a:pt x="802" y="446"/>
                    <a:pt x="802" y="446"/>
                  </a:cubicBezTo>
                  <a:cubicBezTo>
                    <a:pt x="803" y="446"/>
                    <a:pt x="803" y="446"/>
                    <a:pt x="803" y="446"/>
                  </a:cubicBezTo>
                  <a:cubicBezTo>
                    <a:pt x="804" y="449"/>
                    <a:pt x="804" y="449"/>
                    <a:pt x="804" y="449"/>
                  </a:cubicBezTo>
                  <a:cubicBezTo>
                    <a:pt x="810" y="451"/>
                    <a:pt x="810" y="451"/>
                    <a:pt x="810" y="451"/>
                  </a:cubicBezTo>
                  <a:cubicBezTo>
                    <a:pt x="810" y="452"/>
                    <a:pt x="810" y="452"/>
                    <a:pt x="810" y="452"/>
                  </a:cubicBezTo>
                  <a:cubicBezTo>
                    <a:pt x="815" y="453"/>
                    <a:pt x="815" y="453"/>
                    <a:pt x="815" y="453"/>
                  </a:cubicBezTo>
                  <a:cubicBezTo>
                    <a:pt x="824" y="454"/>
                    <a:pt x="824" y="454"/>
                    <a:pt x="824" y="454"/>
                  </a:cubicBezTo>
                  <a:cubicBezTo>
                    <a:pt x="825" y="455"/>
                    <a:pt x="825" y="455"/>
                    <a:pt x="825" y="455"/>
                  </a:cubicBezTo>
                  <a:cubicBezTo>
                    <a:pt x="825" y="456"/>
                    <a:pt x="825" y="456"/>
                    <a:pt x="825" y="456"/>
                  </a:cubicBezTo>
                  <a:cubicBezTo>
                    <a:pt x="833" y="458"/>
                    <a:pt x="833" y="458"/>
                    <a:pt x="833" y="458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40" y="460"/>
                    <a:pt x="840" y="460"/>
                    <a:pt x="840" y="460"/>
                  </a:cubicBezTo>
                  <a:cubicBezTo>
                    <a:pt x="842" y="461"/>
                    <a:pt x="842" y="461"/>
                    <a:pt x="842" y="461"/>
                  </a:cubicBezTo>
                  <a:cubicBezTo>
                    <a:pt x="847" y="462"/>
                    <a:pt x="847" y="462"/>
                    <a:pt x="847" y="462"/>
                  </a:cubicBezTo>
                  <a:cubicBezTo>
                    <a:pt x="850" y="462"/>
                    <a:pt x="850" y="462"/>
                    <a:pt x="850" y="462"/>
                  </a:cubicBezTo>
                  <a:cubicBezTo>
                    <a:pt x="855" y="463"/>
                    <a:pt x="855" y="463"/>
                    <a:pt x="855" y="463"/>
                  </a:cubicBezTo>
                  <a:cubicBezTo>
                    <a:pt x="856" y="464"/>
                    <a:pt x="856" y="464"/>
                    <a:pt x="856" y="464"/>
                  </a:cubicBezTo>
                  <a:cubicBezTo>
                    <a:pt x="857" y="465"/>
                    <a:pt x="857" y="465"/>
                    <a:pt x="857" y="465"/>
                  </a:cubicBezTo>
                  <a:cubicBezTo>
                    <a:pt x="865" y="466"/>
                    <a:pt x="865" y="466"/>
                    <a:pt x="865" y="466"/>
                  </a:cubicBezTo>
                  <a:cubicBezTo>
                    <a:pt x="866" y="467"/>
                    <a:pt x="866" y="467"/>
                    <a:pt x="866" y="467"/>
                  </a:cubicBezTo>
                  <a:cubicBezTo>
                    <a:pt x="867" y="468"/>
                    <a:pt x="867" y="468"/>
                    <a:pt x="867" y="468"/>
                  </a:cubicBezTo>
                  <a:cubicBezTo>
                    <a:pt x="868" y="469"/>
                    <a:pt x="868" y="469"/>
                    <a:pt x="868" y="469"/>
                  </a:cubicBezTo>
                  <a:cubicBezTo>
                    <a:pt x="870" y="469"/>
                    <a:pt x="870" y="469"/>
                    <a:pt x="870" y="469"/>
                  </a:cubicBezTo>
                  <a:cubicBezTo>
                    <a:pt x="871" y="468"/>
                    <a:pt x="871" y="468"/>
                    <a:pt x="871" y="468"/>
                  </a:cubicBezTo>
                  <a:cubicBezTo>
                    <a:pt x="872" y="467"/>
                    <a:pt x="872" y="467"/>
                    <a:pt x="872" y="467"/>
                  </a:cubicBezTo>
                  <a:cubicBezTo>
                    <a:pt x="872" y="466"/>
                    <a:pt x="872" y="466"/>
                    <a:pt x="872" y="466"/>
                  </a:cubicBezTo>
                  <a:cubicBezTo>
                    <a:pt x="873" y="465"/>
                    <a:pt x="873" y="465"/>
                    <a:pt x="873" y="465"/>
                  </a:cubicBezTo>
                  <a:cubicBezTo>
                    <a:pt x="875" y="464"/>
                    <a:pt x="875" y="464"/>
                    <a:pt x="875" y="464"/>
                  </a:cubicBezTo>
                  <a:cubicBezTo>
                    <a:pt x="877" y="463"/>
                    <a:pt x="877" y="463"/>
                    <a:pt x="877" y="463"/>
                  </a:cubicBezTo>
                  <a:cubicBezTo>
                    <a:pt x="879" y="462"/>
                    <a:pt x="879" y="462"/>
                    <a:pt x="879" y="462"/>
                  </a:cubicBezTo>
                  <a:cubicBezTo>
                    <a:pt x="880" y="461"/>
                    <a:pt x="880" y="461"/>
                    <a:pt x="880" y="461"/>
                  </a:cubicBezTo>
                  <a:cubicBezTo>
                    <a:pt x="888" y="460"/>
                    <a:pt x="888" y="460"/>
                    <a:pt x="888" y="460"/>
                  </a:cubicBezTo>
                  <a:cubicBezTo>
                    <a:pt x="891" y="460"/>
                    <a:pt x="891" y="460"/>
                    <a:pt x="891" y="460"/>
                  </a:cubicBezTo>
                  <a:cubicBezTo>
                    <a:pt x="895" y="461"/>
                    <a:pt x="895" y="461"/>
                    <a:pt x="895" y="461"/>
                  </a:cubicBezTo>
                  <a:cubicBezTo>
                    <a:pt x="896" y="462"/>
                    <a:pt x="896" y="462"/>
                    <a:pt x="896" y="462"/>
                  </a:cubicBezTo>
                  <a:cubicBezTo>
                    <a:pt x="899" y="462"/>
                    <a:pt x="899" y="462"/>
                    <a:pt x="899" y="462"/>
                  </a:cubicBezTo>
                  <a:cubicBezTo>
                    <a:pt x="900" y="463"/>
                    <a:pt x="900" y="463"/>
                    <a:pt x="900" y="463"/>
                  </a:cubicBezTo>
                  <a:cubicBezTo>
                    <a:pt x="903" y="464"/>
                    <a:pt x="903" y="464"/>
                    <a:pt x="903" y="464"/>
                  </a:cubicBezTo>
                  <a:cubicBezTo>
                    <a:pt x="904" y="465"/>
                    <a:pt x="904" y="465"/>
                    <a:pt x="904" y="465"/>
                  </a:cubicBezTo>
                  <a:cubicBezTo>
                    <a:pt x="910" y="465"/>
                    <a:pt x="910" y="465"/>
                    <a:pt x="910" y="465"/>
                  </a:cubicBezTo>
                  <a:cubicBezTo>
                    <a:pt x="911" y="465"/>
                    <a:pt x="911" y="465"/>
                    <a:pt x="911" y="465"/>
                  </a:cubicBezTo>
                  <a:cubicBezTo>
                    <a:pt x="918" y="465"/>
                    <a:pt x="918" y="465"/>
                    <a:pt x="918" y="465"/>
                  </a:cubicBezTo>
                  <a:cubicBezTo>
                    <a:pt x="919" y="463"/>
                    <a:pt x="919" y="463"/>
                    <a:pt x="919" y="463"/>
                  </a:cubicBezTo>
                  <a:cubicBezTo>
                    <a:pt x="920" y="462"/>
                    <a:pt x="920" y="462"/>
                    <a:pt x="920" y="462"/>
                  </a:cubicBezTo>
                  <a:cubicBezTo>
                    <a:pt x="922" y="459"/>
                    <a:pt x="922" y="459"/>
                    <a:pt x="922" y="459"/>
                  </a:cubicBezTo>
                  <a:cubicBezTo>
                    <a:pt x="922" y="457"/>
                    <a:pt x="922" y="457"/>
                    <a:pt x="922" y="457"/>
                  </a:cubicBezTo>
                  <a:cubicBezTo>
                    <a:pt x="924" y="454"/>
                    <a:pt x="924" y="454"/>
                    <a:pt x="924" y="454"/>
                  </a:cubicBezTo>
                  <a:cubicBezTo>
                    <a:pt x="925" y="452"/>
                    <a:pt x="925" y="452"/>
                    <a:pt x="925" y="452"/>
                  </a:cubicBezTo>
                  <a:cubicBezTo>
                    <a:pt x="925" y="450"/>
                    <a:pt x="925" y="450"/>
                    <a:pt x="925" y="450"/>
                  </a:cubicBezTo>
                  <a:cubicBezTo>
                    <a:pt x="925" y="446"/>
                    <a:pt x="925" y="446"/>
                    <a:pt x="925" y="446"/>
                  </a:cubicBezTo>
                  <a:cubicBezTo>
                    <a:pt x="925" y="443"/>
                    <a:pt x="925" y="443"/>
                    <a:pt x="925" y="443"/>
                  </a:cubicBezTo>
                  <a:cubicBezTo>
                    <a:pt x="926" y="441"/>
                    <a:pt x="926" y="441"/>
                    <a:pt x="926" y="441"/>
                  </a:cubicBezTo>
                  <a:cubicBezTo>
                    <a:pt x="927" y="439"/>
                    <a:pt x="927" y="439"/>
                    <a:pt x="927" y="439"/>
                  </a:cubicBezTo>
                  <a:cubicBezTo>
                    <a:pt x="927" y="438"/>
                    <a:pt x="927" y="438"/>
                    <a:pt x="927" y="438"/>
                  </a:cubicBezTo>
                  <a:cubicBezTo>
                    <a:pt x="927" y="437"/>
                    <a:pt x="927" y="437"/>
                    <a:pt x="927" y="437"/>
                  </a:cubicBezTo>
                  <a:cubicBezTo>
                    <a:pt x="928" y="435"/>
                    <a:pt x="928" y="435"/>
                    <a:pt x="928" y="435"/>
                  </a:cubicBezTo>
                  <a:cubicBezTo>
                    <a:pt x="929" y="433"/>
                    <a:pt x="929" y="433"/>
                    <a:pt x="929" y="433"/>
                  </a:cubicBezTo>
                  <a:cubicBezTo>
                    <a:pt x="929" y="431"/>
                    <a:pt x="929" y="431"/>
                    <a:pt x="929" y="431"/>
                  </a:cubicBezTo>
                  <a:cubicBezTo>
                    <a:pt x="930" y="430"/>
                    <a:pt x="930" y="430"/>
                    <a:pt x="930" y="430"/>
                  </a:cubicBezTo>
                  <a:cubicBezTo>
                    <a:pt x="931" y="420"/>
                    <a:pt x="931" y="420"/>
                    <a:pt x="931" y="420"/>
                  </a:cubicBezTo>
                  <a:cubicBezTo>
                    <a:pt x="931" y="411"/>
                    <a:pt x="931" y="411"/>
                    <a:pt x="931" y="411"/>
                  </a:cubicBezTo>
                  <a:cubicBezTo>
                    <a:pt x="930" y="408"/>
                    <a:pt x="930" y="408"/>
                    <a:pt x="930" y="408"/>
                  </a:cubicBezTo>
                  <a:cubicBezTo>
                    <a:pt x="929" y="407"/>
                    <a:pt x="929" y="407"/>
                    <a:pt x="929" y="407"/>
                  </a:cubicBezTo>
                  <a:cubicBezTo>
                    <a:pt x="929" y="405"/>
                    <a:pt x="929" y="405"/>
                    <a:pt x="929" y="405"/>
                  </a:cubicBezTo>
                  <a:cubicBezTo>
                    <a:pt x="929" y="402"/>
                    <a:pt x="929" y="402"/>
                    <a:pt x="929" y="402"/>
                  </a:cubicBezTo>
                  <a:cubicBezTo>
                    <a:pt x="929" y="400"/>
                    <a:pt x="929" y="400"/>
                    <a:pt x="929" y="400"/>
                  </a:cubicBezTo>
                  <a:cubicBezTo>
                    <a:pt x="929" y="399"/>
                    <a:pt x="929" y="399"/>
                    <a:pt x="929" y="399"/>
                  </a:cubicBezTo>
                  <a:cubicBezTo>
                    <a:pt x="928" y="395"/>
                    <a:pt x="928" y="395"/>
                    <a:pt x="928" y="395"/>
                  </a:cubicBezTo>
                  <a:cubicBezTo>
                    <a:pt x="925" y="395"/>
                    <a:pt x="925" y="395"/>
                    <a:pt x="925" y="395"/>
                  </a:cubicBezTo>
                  <a:cubicBezTo>
                    <a:pt x="922" y="394"/>
                    <a:pt x="922" y="394"/>
                    <a:pt x="922" y="394"/>
                  </a:cubicBezTo>
                  <a:cubicBezTo>
                    <a:pt x="922" y="393"/>
                    <a:pt x="922" y="393"/>
                    <a:pt x="922" y="393"/>
                  </a:cubicBezTo>
                  <a:cubicBezTo>
                    <a:pt x="920" y="392"/>
                    <a:pt x="920" y="392"/>
                    <a:pt x="920" y="392"/>
                  </a:cubicBezTo>
                  <a:cubicBezTo>
                    <a:pt x="918" y="393"/>
                    <a:pt x="918" y="393"/>
                    <a:pt x="918" y="393"/>
                  </a:cubicBezTo>
                  <a:cubicBezTo>
                    <a:pt x="918" y="394"/>
                    <a:pt x="918" y="394"/>
                    <a:pt x="918" y="394"/>
                  </a:cubicBezTo>
                  <a:cubicBezTo>
                    <a:pt x="917" y="395"/>
                    <a:pt x="917" y="395"/>
                    <a:pt x="917" y="395"/>
                  </a:cubicBezTo>
                  <a:cubicBezTo>
                    <a:pt x="916" y="397"/>
                    <a:pt x="916" y="397"/>
                    <a:pt x="916" y="397"/>
                  </a:cubicBezTo>
                  <a:cubicBezTo>
                    <a:pt x="915" y="398"/>
                    <a:pt x="915" y="398"/>
                    <a:pt x="915" y="398"/>
                  </a:cubicBezTo>
                  <a:cubicBezTo>
                    <a:pt x="914" y="399"/>
                    <a:pt x="914" y="399"/>
                    <a:pt x="914" y="399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0" y="401"/>
                    <a:pt x="910" y="401"/>
                    <a:pt x="910" y="401"/>
                  </a:cubicBezTo>
                  <a:cubicBezTo>
                    <a:pt x="909" y="402"/>
                    <a:pt x="909" y="402"/>
                    <a:pt x="909" y="402"/>
                  </a:cubicBezTo>
                  <a:cubicBezTo>
                    <a:pt x="897" y="402"/>
                    <a:pt x="897" y="402"/>
                    <a:pt x="897" y="402"/>
                  </a:cubicBezTo>
                  <a:cubicBezTo>
                    <a:pt x="895" y="401"/>
                    <a:pt x="895" y="401"/>
                    <a:pt x="895" y="401"/>
                  </a:cubicBezTo>
                  <a:cubicBezTo>
                    <a:pt x="895" y="400"/>
                    <a:pt x="895" y="400"/>
                    <a:pt x="895" y="400"/>
                  </a:cubicBezTo>
                  <a:cubicBezTo>
                    <a:pt x="893" y="399"/>
                    <a:pt x="893" y="399"/>
                    <a:pt x="893" y="399"/>
                  </a:cubicBezTo>
                  <a:cubicBezTo>
                    <a:pt x="892" y="397"/>
                    <a:pt x="892" y="397"/>
                    <a:pt x="892" y="397"/>
                  </a:cubicBezTo>
                  <a:cubicBezTo>
                    <a:pt x="891" y="397"/>
                    <a:pt x="891" y="397"/>
                    <a:pt x="891" y="397"/>
                  </a:cubicBezTo>
                  <a:cubicBezTo>
                    <a:pt x="891" y="396"/>
                    <a:pt x="891" y="396"/>
                    <a:pt x="891" y="396"/>
                  </a:cubicBezTo>
                  <a:cubicBezTo>
                    <a:pt x="889" y="395"/>
                    <a:pt x="889" y="395"/>
                    <a:pt x="889" y="395"/>
                  </a:cubicBezTo>
                  <a:cubicBezTo>
                    <a:pt x="887" y="394"/>
                    <a:pt x="887" y="394"/>
                    <a:pt x="887" y="394"/>
                  </a:cubicBezTo>
                  <a:cubicBezTo>
                    <a:pt x="886" y="393"/>
                    <a:pt x="886" y="393"/>
                    <a:pt x="886" y="393"/>
                  </a:cubicBezTo>
                  <a:cubicBezTo>
                    <a:pt x="884" y="392"/>
                    <a:pt x="884" y="392"/>
                    <a:pt x="884" y="392"/>
                  </a:cubicBezTo>
                  <a:cubicBezTo>
                    <a:pt x="878" y="392"/>
                    <a:pt x="878" y="392"/>
                    <a:pt x="878" y="392"/>
                  </a:cubicBezTo>
                  <a:cubicBezTo>
                    <a:pt x="879" y="395"/>
                    <a:pt x="879" y="395"/>
                    <a:pt x="879" y="395"/>
                  </a:cubicBezTo>
                  <a:cubicBezTo>
                    <a:pt x="879" y="397"/>
                    <a:pt x="879" y="397"/>
                    <a:pt x="879" y="397"/>
                  </a:cubicBezTo>
                  <a:cubicBezTo>
                    <a:pt x="878" y="397"/>
                    <a:pt x="878" y="397"/>
                    <a:pt x="878" y="397"/>
                  </a:cubicBezTo>
                  <a:cubicBezTo>
                    <a:pt x="877" y="399"/>
                    <a:pt x="877" y="399"/>
                    <a:pt x="877" y="399"/>
                  </a:cubicBezTo>
                  <a:cubicBezTo>
                    <a:pt x="870" y="400"/>
                    <a:pt x="870" y="400"/>
                    <a:pt x="870" y="400"/>
                  </a:cubicBezTo>
                  <a:cubicBezTo>
                    <a:pt x="869" y="401"/>
                    <a:pt x="869" y="401"/>
                    <a:pt x="869" y="401"/>
                  </a:cubicBezTo>
                  <a:cubicBezTo>
                    <a:pt x="865" y="401"/>
                    <a:pt x="865" y="401"/>
                    <a:pt x="865" y="401"/>
                  </a:cubicBezTo>
                  <a:cubicBezTo>
                    <a:pt x="863" y="400"/>
                    <a:pt x="863" y="400"/>
                    <a:pt x="863" y="400"/>
                  </a:cubicBezTo>
                  <a:cubicBezTo>
                    <a:pt x="861" y="399"/>
                    <a:pt x="861" y="399"/>
                    <a:pt x="861" y="399"/>
                  </a:cubicBezTo>
                  <a:cubicBezTo>
                    <a:pt x="859" y="398"/>
                    <a:pt x="859" y="398"/>
                    <a:pt x="859" y="398"/>
                  </a:cubicBezTo>
                  <a:cubicBezTo>
                    <a:pt x="858" y="397"/>
                    <a:pt x="858" y="397"/>
                    <a:pt x="858" y="397"/>
                  </a:cubicBezTo>
                  <a:cubicBezTo>
                    <a:pt x="857" y="394"/>
                    <a:pt x="857" y="394"/>
                    <a:pt x="857" y="394"/>
                  </a:cubicBezTo>
                  <a:cubicBezTo>
                    <a:pt x="854" y="393"/>
                    <a:pt x="854" y="393"/>
                    <a:pt x="854" y="393"/>
                  </a:cubicBezTo>
                  <a:cubicBezTo>
                    <a:pt x="855" y="395"/>
                    <a:pt x="855" y="395"/>
                    <a:pt x="855" y="395"/>
                  </a:cubicBezTo>
                  <a:cubicBezTo>
                    <a:pt x="855" y="397"/>
                    <a:pt x="855" y="397"/>
                    <a:pt x="855" y="397"/>
                  </a:cubicBezTo>
                  <a:cubicBezTo>
                    <a:pt x="853" y="399"/>
                    <a:pt x="853" y="399"/>
                    <a:pt x="853" y="399"/>
                  </a:cubicBezTo>
                  <a:cubicBezTo>
                    <a:pt x="852" y="401"/>
                    <a:pt x="852" y="401"/>
                    <a:pt x="852" y="401"/>
                  </a:cubicBezTo>
                  <a:cubicBezTo>
                    <a:pt x="852" y="402"/>
                    <a:pt x="852" y="402"/>
                    <a:pt x="852" y="402"/>
                  </a:cubicBezTo>
                  <a:cubicBezTo>
                    <a:pt x="850" y="404"/>
                    <a:pt x="850" y="404"/>
                    <a:pt x="850" y="404"/>
                  </a:cubicBezTo>
                  <a:cubicBezTo>
                    <a:pt x="849" y="405"/>
                    <a:pt x="849" y="405"/>
                    <a:pt x="849" y="405"/>
                  </a:cubicBezTo>
                  <a:cubicBezTo>
                    <a:pt x="845" y="405"/>
                    <a:pt x="845" y="405"/>
                    <a:pt x="845" y="405"/>
                  </a:cubicBezTo>
                  <a:cubicBezTo>
                    <a:pt x="845" y="404"/>
                    <a:pt x="845" y="404"/>
                    <a:pt x="845" y="404"/>
                  </a:cubicBezTo>
                  <a:cubicBezTo>
                    <a:pt x="844" y="402"/>
                    <a:pt x="844" y="402"/>
                    <a:pt x="844" y="402"/>
                  </a:cubicBezTo>
                  <a:cubicBezTo>
                    <a:pt x="844" y="397"/>
                    <a:pt x="844" y="397"/>
                    <a:pt x="844" y="397"/>
                  </a:cubicBezTo>
                  <a:cubicBezTo>
                    <a:pt x="844" y="395"/>
                    <a:pt x="844" y="395"/>
                    <a:pt x="844" y="395"/>
                  </a:cubicBezTo>
                  <a:cubicBezTo>
                    <a:pt x="842" y="393"/>
                    <a:pt x="842" y="393"/>
                    <a:pt x="842" y="393"/>
                  </a:cubicBezTo>
                  <a:cubicBezTo>
                    <a:pt x="841" y="393"/>
                    <a:pt x="841" y="393"/>
                    <a:pt x="841" y="393"/>
                  </a:cubicBezTo>
                  <a:cubicBezTo>
                    <a:pt x="839" y="392"/>
                    <a:pt x="839" y="392"/>
                    <a:pt x="839" y="392"/>
                  </a:cubicBezTo>
                  <a:cubicBezTo>
                    <a:pt x="839" y="389"/>
                    <a:pt x="839" y="389"/>
                    <a:pt x="839" y="389"/>
                  </a:cubicBezTo>
                  <a:cubicBezTo>
                    <a:pt x="837" y="388"/>
                    <a:pt x="837" y="388"/>
                    <a:pt x="837" y="388"/>
                  </a:cubicBezTo>
                  <a:cubicBezTo>
                    <a:pt x="837" y="384"/>
                    <a:pt x="837" y="384"/>
                    <a:pt x="837" y="384"/>
                  </a:cubicBezTo>
                  <a:cubicBezTo>
                    <a:pt x="838" y="383"/>
                    <a:pt x="838" y="383"/>
                    <a:pt x="838" y="383"/>
                  </a:cubicBezTo>
                  <a:cubicBezTo>
                    <a:pt x="837" y="382"/>
                    <a:pt x="837" y="382"/>
                    <a:pt x="837" y="382"/>
                  </a:cubicBezTo>
                  <a:cubicBezTo>
                    <a:pt x="836" y="381"/>
                    <a:pt x="836" y="381"/>
                    <a:pt x="836" y="381"/>
                  </a:cubicBezTo>
                  <a:cubicBezTo>
                    <a:pt x="835" y="380"/>
                    <a:pt x="835" y="380"/>
                    <a:pt x="835" y="380"/>
                  </a:cubicBezTo>
                  <a:cubicBezTo>
                    <a:pt x="833" y="380"/>
                    <a:pt x="833" y="380"/>
                    <a:pt x="833" y="380"/>
                  </a:cubicBezTo>
                  <a:cubicBezTo>
                    <a:pt x="830" y="380"/>
                    <a:pt x="830" y="380"/>
                    <a:pt x="830" y="380"/>
                  </a:cubicBezTo>
                  <a:cubicBezTo>
                    <a:pt x="829" y="382"/>
                    <a:pt x="829" y="382"/>
                    <a:pt x="829" y="382"/>
                  </a:cubicBezTo>
                  <a:cubicBezTo>
                    <a:pt x="825" y="382"/>
                    <a:pt x="825" y="382"/>
                    <a:pt x="825" y="382"/>
                  </a:cubicBezTo>
                  <a:cubicBezTo>
                    <a:pt x="825" y="384"/>
                    <a:pt x="825" y="384"/>
                    <a:pt x="825" y="384"/>
                  </a:cubicBezTo>
                  <a:cubicBezTo>
                    <a:pt x="825" y="387"/>
                    <a:pt x="825" y="387"/>
                    <a:pt x="825" y="387"/>
                  </a:cubicBezTo>
                  <a:cubicBezTo>
                    <a:pt x="825" y="388"/>
                    <a:pt x="825" y="388"/>
                    <a:pt x="825" y="388"/>
                  </a:cubicBezTo>
                  <a:cubicBezTo>
                    <a:pt x="824" y="389"/>
                    <a:pt x="824" y="389"/>
                    <a:pt x="824" y="389"/>
                  </a:cubicBezTo>
                  <a:cubicBezTo>
                    <a:pt x="822" y="389"/>
                    <a:pt x="822" y="389"/>
                    <a:pt x="822" y="389"/>
                  </a:cubicBezTo>
                  <a:cubicBezTo>
                    <a:pt x="821" y="389"/>
                    <a:pt x="821" y="389"/>
                    <a:pt x="821" y="389"/>
                  </a:cubicBezTo>
                  <a:cubicBezTo>
                    <a:pt x="816" y="389"/>
                    <a:pt x="816" y="389"/>
                    <a:pt x="816" y="389"/>
                  </a:cubicBezTo>
                  <a:cubicBezTo>
                    <a:pt x="816" y="382"/>
                    <a:pt x="816" y="382"/>
                    <a:pt x="816" y="382"/>
                  </a:cubicBezTo>
                  <a:cubicBezTo>
                    <a:pt x="816" y="381"/>
                    <a:pt x="816" y="381"/>
                    <a:pt x="816" y="381"/>
                  </a:cubicBezTo>
                  <a:cubicBezTo>
                    <a:pt x="814" y="380"/>
                    <a:pt x="814" y="380"/>
                    <a:pt x="814" y="380"/>
                  </a:cubicBezTo>
                  <a:cubicBezTo>
                    <a:pt x="813" y="380"/>
                    <a:pt x="813" y="380"/>
                    <a:pt x="813" y="380"/>
                  </a:cubicBezTo>
                  <a:cubicBezTo>
                    <a:pt x="812" y="379"/>
                    <a:pt x="812" y="379"/>
                    <a:pt x="812" y="379"/>
                  </a:cubicBezTo>
                  <a:cubicBezTo>
                    <a:pt x="811" y="378"/>
                    <a:pt x="811" y="378"/>
                    <a:pt x="811" y="378"/>
                  </a:cubicBezTo>
                  <a:cubicBezTo>
                    <a:pt x="811" y="379"/>
                    <a:pt x="811" y="379"/>
                    <a:pt x="811" y="379"/>
                  </a:cubicBezTo>
                  <a:cubicBezTo>
                    <a:pt x="812" y="380"/>
                    <a:pt x="812" y="380"/>
                    <a:pt x="812" y="380"/>
                  </a:cubicBezTo>
                  <a:cubicBezTo>
                    <a:pt x="813" y="383"/>
                    <a:pt x="813" y="383"/>
                    <a:pt x="813" y="383"/>
                  </a:cubicBezTo>
                  <a:cubicBezTo>
                    <a:pt x="813" y="387"/>
                    <a:pt x="813" y="387"/>
                    <a:pt x="813" y="387"/>
                  </a:cubicBezTo>
                  <a:cubicBezTo>
                    <a:pt x="812" y="388"/>
                    <a:pt x="812" y="388"/>
                    <a:pt x="812" y="388"/>
                  </a:cubicBezTo>
                  <a:cubicBezTo>
                    <a:pt x="809" y="388"/>
                    <a:pt x="809" y="388"/>
                    <a:pt x="809" y="388"/>
                  </a:cubicBezTo>
                  <a:cubicBezTo>
                    <a:pt x="808" y="387"/>
                    <a:pt x="808" y="387"/>
                    <a:pt x="808" y="387"/>
                  </a:cubicBezTo>
                  <a:cubicBezTo>
                    <a:pt x="807" y="386"/>
                    <a:pt x="807" y="386"/>
                    <a:pt x="807" y="386"/>
                  </a:cubicBezTo>
                  <a:cubicBezTo>
                    <a:pt x="807" y="385"/>
                    <a:pt x="807" y="385"/>
                    <a:pt x="807" y="385"/>
                  </a:cubicBezTo>
                  <a:cubicBezTo>
                    <a:pt x="807" y="383"/>
                    <a:pt x="807" y="383"/>
                    <a:pt x="807" y="383"/>
                  </a:cubicBezTo>
                  <a:cubicBezTo>
                    <a:pt x="806" y="381"/>
                    <a:pt x="806" y="381"/>
                    <a:pt x="806" y="381"/>
                  </a:cubicBezTo>
                  <a:cubicBezTo>
                    <a:pt x="806" y="376"/>
                    <a:pt x="806" y="376"/>
                    <a:pt x="806" y="376"/>
                  </a:cubicBezTo>
                  <a:cubicBezTo>
                    <a:pt x="806" y="375"/>
                    <a:pt x="806" y="375"/>
                    <a:pt x="806" y="375"/>
                  </a:cubicBezTo>
                  <a:cubicBezTo>
                    <a:pt x="806" y="377"/>
                    <a:pt x="806" y="377"/>
                    <a:pt x="806" y="377"/>
                  </a:cubicBezTo>
                  <a:cubicBezTo>
                    <a:pt x="799" y="377"/>
                    <a:pt x="799" y="377"/>
                    <a:pt x="799" y="377"/>
                  </a:cubicBezTo>
                  <a:cubicBezTo>
                    <a:pt x="798" y="376"/>
                    <a:pt x="798" y="376"/>
                    <a:pt x="798" y="376"/>
                  </a:cubicBezTo>
                  <a:cubicBezTo>
                    <a:pt x="800" y="378"/>
                    <a:pt x="800" y="378"/>
                    <a:pt x="800" y="378"/>
                  </a:cubicBezTo>
                  <a:cubicBezTo>
                    <a:pt x="801" y="379"/>
                    <a:pt x="801" y="379"/>
                    <a:pt x="801" y="379"/>
                  </a:cubicBezTo>
                  <a:cubicBezTo>
                    <a:pt x="801" y="382"/>
                    <a:pt x="801" y="382"/>
                    <a:pt x="801" y="382"/>
                  </a:cubicBezTo>
                  <a:cubicBezTo>
                    <a:pt x="799" y="383"/>
                    <a:pt x="799" y="383"/>
                    <a:pt x="799" y="383"/>
                  </a:cubicBezTo>
                  <a:cubicBezTo>
                    <a:pt x="798" y="383"/>
                    <a:pt x="798" y="383"/>
                    <a:pt x="798" y="383"/>
                  </a:cubicBezTo>
                  <a:cubicBezTo>
                    <a:pt x="798" y="383"/>
                    <a:pt x="798" y="383"/>
                    <a:pt x="798" y="383"/>
                  </a:cubicBezTo>
                  <a:cubicBezTo>
                    <a:pt x="797" y="385"/>
                    <a:pt x="797" y="385"/>
                    <a:pt x="797" y="385"/>
                  </a:cubicBezTo>
                  <a:cubicBezTo>
                    <a:pt x="797" y="388"/>
                    <a:pt x="797" y="388"/>
                    <a:pt x="797" y="388"/>
                  </a:cubicBezTo>
                  <a:cubicBezTo>
                    <a:pt x="798" y="389"/>
                    <a:pt x="798" y="389"/>
                    <a:pt x="798" y="389"/>
                  </a:cubicBezTo>
                  <a:cubicBezTo>
                    <a:pt x="799" y="396"/>
                    <a:pt x="799" y="396"/>
                    <a:pt x="799" y="396"/>
                  </a:cubicBezTo>
                  <a:cubicBezTo>
                    <a:pt x="799" y="399"/>
                    <a:pt x="799" y="399"/>
                    <a:pt x="799" y="399"/>
                  </a:cubicBezTo>
                  <a:cubicBezTo>
                    <a:pt x="798" y="400"/>
                    <a:pt x="798" y="400"/>
                    <a:pt x="798" y="400"/>
                  </a:cubicBezTo>
                  <a:cubicBezTo>
                    <a:pt x="797" y="401"/>
                    <a:pt x="797" y="401"/>
                    <a:pt x="797" y="401"/>
                  </a:cubicBezTo>
                  <a:cubicBezTo>
                    <a:pt x="795" y="401"/>
                    <a:pt x="795" y="401"/>
                    <a:pt x="795" y="401"/>
                  </a:cubicBezTo>
                  <a:cubicBezTo>
                    <a:pt x="794" y="400"/>
                    <a:pt x="794" y="400"/>
                    <a:pt x="794" y="400"/>
                  </a:cubicBezTo>
                  <a:cubicBezTo>
                    <a:pt x="793" y="399"/>
                    <a:pt x="793" y="399"/>
                    <a:pt x="793" y="399"/>
                  </a:cubicBezTo>
                  <a:cubicBezTo>
                    <a:pt x="792" y="398"/>
                    <a:pt x="792" y="398"/>
                    <a:pt x="792" y="398"/>
                  </a:cubicBezTo>
                  <a:cubicBezTo>
                    <a:pt x="792" y="397"/>
                    <a:pt x="792" y="397"/>
                    <a:pt x="792" y="397"/>
                  </a:cubicBezTo>
                  <a:cubicBezTo>
                    <a:pt x="791" y="396"/>
                    <a:pt x="791" y="396"/>
                    <a:pt x="791" y="396"/>
                  </a:cubicBezTo>
                  <a:cubicBezTo>
                    <a:pt x="787" y="396"/>
                    <a:pt x="787" y="396"/>
                    <a:pt x="787" y="396"/>
                  </a:cubicBezTo>
                  <a:cubicBezTo>
                    <a:pt x="787" y="394"/>
                    <a:pt x="787" y="394"/>
                    <a:pt x="787" y="394"/>
                  </a:cubicBezTo>
                  <a:cubicBezTo>
                    <a:pt x="785" y="391"/>
                    <a:pt x="785" y="391"/>
                    <a:pt x="785" y="391"/>
                  </a:cubicBezTo>
                  <a:cubicBezTo>
                    <a:pt x="782" y="391"/>
                    <a:pt x="782" y="391"/>
                    <a:pt x="782" y="391"/>
                  </a:cubicBezTo>
                  <a:cubicBezTo>
                    <a:pt x="780" y="390"/>
                    <a:pt x="780" y="390"/>
                    <a:pt x="780" y="390"/>
                  </a:cubicBezTo>
                  <a:cubicBezTo>
                    <a:pt x="779" y="389"/>
                    <a:pt x="779" y="389"/>
                    <a:pt x="779" y="389"/>
                  </a:cubicBezTo>
                  <a:cubicBezTo>
                    <a:pt x="779" y="388"/>
                    <a:pt x="779" y="388"/>
                    <a:pt x="779" y="388"/>
                  </a:cubicBezTo>
                  <a:cubicBezTo>
                    <a:pt x="778" y="386"/>
                    <a:pt x="778" y="386"/>
                    <a:pt x="778" y="386"/>
                  </a:cubicBezTo>
                  <a:cubicBezTo>
                    <a:pt x="777" y="380"/>
                    <a:pt x="777" y="380"/>
                    <a:pt x="777" y="380"/>
                  </a:cubicBezTo>
                  <a:cubicBezTo>
                    <a:pt x="776" y="380"/>
                    <a:pt x="776" y="380"/>
                    <a:pt x="776" y="380"/>
                  </a:cubicBezTo>
                  <a:cubicBezTo>
                    <a:pt x="775" y="379"/>
                    <a:pt x="775" y="379"/>
                    <a:pt x="775" y="379"/>
                  </a:cubicBezTo>
                  <a:cubicBezTo>
                    <a:pt x="774" y="378"/>
                    <a:pt x="774" y="378"/>
                    <a:pt x="774" y="378"/>
                  </a:cubicBezTo>
                  <a:cubicBezTo>
                    <a:pt x="772" y="378"/>
                    <a:pt x="772" y="378"/>
                    <a:pt x="772" y="378"/>
                  </a:cubicBezTo>
                  <a:cubicBezTo>
                    <a:pt x="767" y="378"/>
                    <a:pt x="767" y="378"/>
                    <a:pt x="767" y="378"/>
                  </a:cubicBezTo>
                  <a:cubicBezTo>
                    <a:pt x="766" y="377"/>
                    <a:pt x="766" y="377"/>
                    <a:pt x="766" y="377"/>
                  </a:cubicBezTo>
                  <a:cubicBezTo>
                    <a:pt x="765" y="374"/>
                    <a:pt x="765" y="374"/>
                    <a:pt x="765" y="374"/>
                  </a:cubicBezTo>
                  <a:cubicBezTo>
                    <a:pt x="763" y="372"/>
                    <a:pt x="763" y="372"/>
                    <a:pt x="763" y="372"/>
                  </a:cubicBezTo>
                  <a:cubicBezTo>
                    <a:pt x="762" y="370"/>
                    <a:pt x="762" y="370"/>
                    <a:pt x="762" y="370"/>
                  </a:cubicBezTo>
                  <a:cubicBezTo>
                    <a:pt x="762" y="365"/>
                    <a:pt x="762" y="365"/>
                    <a:pt x="762" y="365"/>
                  </a:cubicBezTo>
                  <a:cubicBezTo>
                    <a:pt x="763" y="364"/>
                    <a:pt x="763" y="364"/>
                    <a:pt x="763" y="364"/>
                  </a:cubicBezTo>
                  <a:cubicBezTo>
                    <a:pt x="764" y="358"/>
                    <a:pt x="764" y="358"/>
                    <a:pt x="764" y="358"/>
                  </a:cubicBezTo>
                  <a:cubicBezTo>
                    <a:pt x="764" y="357"/>
                    <a:pt x="764" y="357"/>
                    <a:pt x="764" y="357"/>
                  </a:cubicBezTo>
                  <a:cubicBezTo>
                    <a:pt x="764" y="356"/>
                    <a:pt x="764" y="356"/>
                    <a:pt x="764" y="356"/>
                  </a:cubicBezTo>
                  <a:cubicBezTo>
                    <a:pt x="762" y="355"/>
                    <a:pt x="762" y="355"/>
                    <a:pt x="762" y="355"/>
                  </a:cubicBezTo>
                  <a:cubicBezTo>
                    <a:pt x="761" y="354"/>
                    <a:pt x="761" y="354"/>
                    <a:pt x="761" y="354"/>
                  </a:cubicBezTo>
                  <a:cubicBezTo>
                    <a:pt x="758" y="353"/>
                    <a:pt x="758" y="353"/>
                    <a:pt x="758" y="353"/>
                  </a:cubicBezTo>
                  <a:cubicBezTo>
                    <a:pt x="756" y="352"/>
                    <a:pt x="756" y="352"/>
                    <a:pt x="756" y="352"/>
                  </a:cubicBezTo>
                  <a:cubicBezTo>
                    <a:pt x="756" y="351"/>
                    <a:pt x="756" y="351"/>
                    <a:pt x="756" y="351"/>
                  </a:cubicBezTo>
                  <a:cubicBezTo>
                    <a:pt x="755" y="350"/>
                    <a:pt x="755" y="350"/>
                    <a:pt x="755" y="350"/>
                  </a:cubicBezTo>
                  <a:cubicBezTo>
                    <a:pt x="754" y="349"/>
                    <a:pt x="754" y="349"/>
                    <a:pt x="754" y="349"/>
                  </a:cubicBezTo>
                  <a:cubicBezTo>
                    <a:pt x="752" y="348"/>
                    <a:pt x="752" y="348"/>
                    <a:pt x="752" y="348"/>
                  </a:cubicBezTo>
                  <a:cubicBezTo>
                    <a:pt x="751" y="347"/>
                    <a:pt x="751" y="347"/>
                    <a:pt x="751" y="347"/>
                  </a:cubicBezTo>
                  <a:cubicBezTo>
                    <a:pt x="751" y="345"/>
                    <a:pt x="751" y="345"/>
                    <a:pt x="751" y="345"/>
                  </a:cubicBezTo>
                  <a:cubicBezTo>
                    <a:pt x="752" y="343"/>
                    <a:pt x="752" y="343"/>
                    <a:pt x="752" y="343"/>
                  </a:cubicBezTo>
                  <a:cubicBezTo>
                    <a:pt x="753" y="342"/>
                    <a:pt x="753" y="342"/>
                    <a:pt x="753" y="342"/>
                  </a:cubicBezTo>
                  <a:cubicBezTo>
                    <a:pt x="753" y="341"/>
                    <a:pt x="753" y="341"/>
                    <a:pt x="753" y="341"/>
                  </a:cubicBezTo>
                  <a:cubicBezTo>
                    <a:pt x="750" y="340"/>
                    <a:pt x="750" y="340"/>
                    <a:pt x="750" y="340"/>
                  </a:cubicBezTo>
                  <a:cubicBezTo>
                    <a:pt x="748" y="340"/>
                    <a:pt x="748" y="340"/>
                    <a:pt x="748" y="340"/>
                  </a:cubicBezTo>
                  <a:cubicBezTo>
                    <a:pt x="748" y="333"/>
                    <a:pt x="748" y="333"/>
                    <a:pt x="748" y="333"/>
                  </a:cubicBezTo>
                  <a:cubicBezTo>
                    <a:pt x="748" y="318"/>
                    <a:pt x="748" y="318"/>
                    <a:pt x="748" y="318"/>
                  </a:cubicBezTo>
                  <a:cubicBezTo>
                    <a:pt x="745" y="316"/>
                    <a:pt x="745" y="316"/>
                    <a:pt x="745" y="316"/>
                  </a:cubicBezTo>
                  <a:cubicBezTo>
                    <a:pt x="744" y="315"/>
                    <a:pt x="744" y="315"/>
                    <a:pt x="744" y="315"/>
                  </a:cubicBezTo>
                  <a:cubicBezTo>
                    <a:pt x="743" y="315"/>
                    <a:pt x="743" y="315"/>
                    <a:pt x="743" y="315"/>
                  </a:cubicBezTo>
                  <a:cubicBezTo>
                    <a:pt x="742" y="312"/>
                    <a:pt x="742" y="312"/>
                    <a:pt x="742" y="312"/>
                  </a:cubicBezTo>
                  <a:cubicBezTo>
                    <a:pt x="741" y="311"/>
                    <a:pt x="741" y="311"/>
                    <a:pt x="741" y="311"/>
                  </a:cubicBezTo>
                  <a:cubicBezTo>
                    <a:pt x="741" y="310"/>
                    <a:pt x="741" y="310"/>
                    <a:pt x="741" y="310"/>
                  </a:cubicBezTo>
                  <a:cubicBezTo>
                    <a:pt x="740" y="309"/>
                    <a:pt x="740" y="309"/>
                    <a:pt x="740" y="309"/>
                  </a:cubicBezTo>
                  <a:cubicBezTo>
                    <a:pt x="739" y="308"/>
                    <a:pt x="739" y="308"/>
                    <a:pt x="739" y="308"/>
                  </a:cubicBezTo>
                  <a:cubicBezTo>
                    <a:pt x="738" y="307"/>
                    <a:pt x="738" y="307"/>
                    <a:pt x="738" y="307"/>
                  </a:cubicBezTo>
                  <a:cubicBezTo>
                    <a:pt x="737" y="307"/>
                    <a:pt x="737" y="307"/>
                    <a:pt x="737" y="307"/>
                  </a:cubicBezTo>
                  <a:cubicBezTo>
                    <a:pt x="736" y="306"/>
                    <a:pt x="736" y="306"/>
                    <a:pt x="736" y="306"/>
                  </a:cubicBezTo>
                  <a:cubicBezTo>
                    <a:pt x="735" y="305"/>
                    <a:pt x="735" y="305"/>
                    <a:pt x="735" y="305"/>
                  </a:cubicBezTo>
                  <a:cubicBezTo>
                    <a:pt x="734" y="304"/>
                    <a:pt x="734" y="304"/>
                    <a:pt x="734" y="304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6" y="302"/>
                    <a:pt x="726" y="302"/>
                    <a:pt x="726" y="302"/>
                  </a:cubicBezTo>
                  <a:cubicBezTo>
                    <a:pt x="725" y="301"/>
                    <a:pt x="725" y="301"/>
                    <a:pt x="725" y="301"/>
                  </a:cubicBezTo>
                  <a:cubicBezTo>
                    <a:pt x="718" y="300"/>
                    <a:pt x="718" y="300"/>
                    <a:pt x="718" y="300"/>
                  </a:cubicBezTo>
                  <a:cubicBezTo>
                    <a:pt x="718" y="299"/>
                    <a:pt x="718" y="299"/>
                    <a:pt x="718" y="299"/>
                  </a:cubicBezTo>
                  <a:cubicBezTo>
                    <a:pt x="717" y="299"/>
                    <a:pt x="717" y="299"/>
                    <a:pt x="717" y="299"/>
                  </a:cubicBezTo>
                  <a:cubicBezTo>
                    <a:pt x="715" y="298"/>
                    <a:pt x="715" y="298"/>
                    <a:pt x="715" y="298"/>
                  </a:cubicBezTo>
                  <a:cubicBezTo>
                    <a:pt x="714" y="297"/>
                    <a:pt x="714" y="297"/>
                    <a:pt x="714" y="297"/>
                  </a:cubicBezTo>
                  <a:cubicBezTo>
                    <a:pt x="711" y="294"/>
                    <a:pt x="711" y="294"/>
                    <a:pt x="711" y="294"/>
                  </a:cubicBezTo>
                  <a:cubicBezTo>
                    <a:pt x="710" y="293"/>
                    <a:pt x="710" y="293"/>
                    <a:pt x="710" y="293"/>
                  </a:cubicBezTo>
                  <a:cubicBezTo>
                    <a:pt x="709" y="292"/>
                    <a:pt x="709" y="292"/>
                    <a:pt x="709" y="292"/>
                  </a:cubicBezTo>
                  <a:cubicBezTo>
                    <a:pt x="706" y="290"/>
                    <a:pt x="706" y="290"/>
                    <a:pt x="706" y="290"/>
                  </a:cubicBezTo>
                  <a:cubicBezTo>
                    <a:pt x="706" y="289"/>
                    <a:pt x="706" y="289"/>
                    <a:pt x="706" y="289"/>
                  </a:cubicBezTo>
                  <a:cubicBezTo>
                    <a:pt x="705" y="288"/>
                    <a:pt x="705" y="288"/>
                    <a:pt x="705" y="288"/>
                  </a:cubicBezTo>
                  <a:cubicBezTo>
                    <a:pt x="699" y="287"/>
                    <a:pt x="699" y="287"/>
                    <a:pt x="699" y="287"/>
                  </a:cubicBezTo>
                  <a:cubicBezTo>
                    <a:pt x="698" y="286"/>
                    <a:pt x="698" y="286"/>
                    <a:pt x="698" y="286"/>
                  </a:cubicBezTo>
                  <a:cubicBezTo>
                    <a:pt x="698" y="285"/>
                    <a:pt x="698" y="285"/>
                    <a:pt x="698" y="285"/>
                  </a:cubicBezTo>
                  <a:cubicBezTo>
                    <a:pt x="697" y="284"/>
                    <a:pt x="697" y="284"/>
                    <a:pt x="697" y="284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694" y="280"/>
                    <a:pt x="694" y="280"/>
                    <a:pt x="694" y="280"/>
                  </a:cubicBezTo>
                  <a:cubicBezTo>
                    <a:pt x="692" y="279"/>
                    <a:pt x="692" y="279"/>
                    <a:pt x="692" y="279"/>
                  </a:cubicBezTo>
                  <a:cubicBezTo>
                    <a:pt x="691" y="278"/>
                    <a:pt x="691" y="278"/>
                    <a:pt x="691" y="278"/>
                  </a:cubicBezTo>
                  <a:cubicBezTo>
                    <a:pt x="691" y="275"/>
                    <a:pt x="691" y="275"/>
                    <a:pt x="691" y="275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85" y="276"/>
                    <a:pt x="685" y="276"/>
                    <a:pt x="685" y="276"/>
                  </a:cubicBezTo>
                  <a:cubicBezTo>
                    <a:pt x="684" y="275"/>
                    <a:pt x="684" y="275"/>
                    <a:pt x="684" y="275"/>
                  </a:cubicBezTo>
                  <a:cubicBezTo>
                    <a:pt x="683" y="274"/>
                    <a:pt x="683" y="274"/>
                    <a:pt x="683" y="274"/>
                  </a:cubicBezTo>
                  <a:cubicBezTo>
                    <a:pt x="683" y="273"/>
                    <a:pt x="683" y="273"/>
                    <a:pt x="683" y="273"/>
                  </a:cubicBezTo>
                  <a:cubicBezTo>
                    <a:pt x="682" y="272"/>
                    <a:pt x="682" y="272"/>
                    <a:pt x="682" y="272"/>
                  </a:cubicBezTo>
                  <a:cubicBezTo>
                    <a:pt x="682" y="265"/>
                    <a:pt x="682" y="265"/>
                    <a:pt x="682" y="265"/>
                  </a:cubicBezTo>
                  <a:cubicBezTo>
                    <a:pt x="680" y="264"/>
                    <a:pt x="680" y="264"/>
                    <a:pt x="680" y="264"/>
                  </a:cubicBezTo>
                  <a:cubicBezTo>
                    <a:pt x="679" y="265"/>
                    <a:pt x="679" y="265"/>
                    <a:pt x="679" y="265"/>
                  </a:cubicBezTo>
                  <a:cubicBezTo>
                    <a:pt x="675" y="266"/>
                    <a:pt x="675" y="266"/>
                    <a:pt x="675" y="266"/>
                  </a:cubicBezTo>
                  <a:cubicBezTo>
                    <a:pt x="675" y="266"/>
                    <a:pt x="675" y="266"/>
                    <a:pt x="675" y="266"/>
                  </a:cubicBezTo>
                  <a:cubicBezTo>
                    <a:pt x="674" y="269"/>
                    <a:pt x="674" y="269"/>
                    <a:pt x="674" y="269"/>
                  </a:cubicBezTo>
                  <a:cubicBezTo>
                    <a:pt x="674" y="273"/>
                    <a:pt x="674" y="273"/>
                    <a:pt x="674" y="273"/>
                  </a:cubicBezTo>
                  <a:cubicBezTo>
                    <a:pt x="673" y="280"/>
                    <a:pt x="673" y="280"/>
                    <a:pt x="673" y="280"/>
                  </a:cubicBezTo>
                  <a:cubicBezTo>
                    <a:pt x="675" y="280"/>
                    <a:pt x="675" y="280"/>
                    <a:pt x="675" y="280"/>
                  </a:cubicBezTo>
                  <a:cubicBezTo>
                    <a:pt x="676" y="281"/>
                    <a:pt x="676" y="281"/>
                    <a:pt x="676" y="281"/>
                  </a:cubicBezTo>
                  <a:cubicBezTo>
                    <a:pt x="678" y="282"/>
                    <a:pt x="678" y="282"/>
                    <a:pt x="678" y="282"/>
                  </a:cubicBezTo>
                  <a:cubicBezTo>
                    <a:pt x="680" y="283"/>
                    <a:pt x="680" y="283"/>
                    <a:pt x="680" y="283"/>
                  </a:cubicBezTo>
                  <a:cubicBezTo>
                    <a:pt x="681" y="283"/>
                    <a:pt x="681" y="283"/>
                    <a:pt x="681" y="283"/>
                  </a:cubicBezTo>
                  <a:cubicBezTo>
                    <a:pt x="682" y="284"/>
                    <a:pt x="682" y="284"/>
                    <a:pt x="682" y="284"/>
                  </a:cubicBezTo>
                  <a:cubicBezTo>
                    <a:pt x="683" y="285"/>
                    <a:pt x="683" y="285"/>
                    <a:pt x="683" y="285"/>
                  </a:cubicBezTo>
                  <a:cubicBezTo>
                    <a:pt x="683" y="286"/>
                    <a:pt x="683" y="286"/>
                    <a:pt x="683" y="286"/>
                  </a:cubicBezTo>
                  <a:cubicBezTo>
                    <a:pt x="684" y="287"/>
                    <a:pt x="684" y="287"/>
                    <a:pt x="684" y="287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686" y="289"/>
                    <a:pt x="686" y="289"/>
                    <a:pt x="686" y="289"/>
                  </a:cubicBezTo>
                  <a:cubicBezTo>
                    <a:pt x="687" y="290"/>
                    <a:pt x="687" y="290"/>
                    <a:pt x="687" y="290"/>
                  </a:cubicBezTo>
                  <a:cubicBezTo>
                    <a:pt x="688" y="291"/>
                    <a:pt x="688" y="291"/>
                    <a:pt x="688" y="291"/>
                  </a:cubicBezTo>
                  <a:cubicBezTo>
                    <a:pt x="689" y="291"/>
                    <a:pt x="689" y="291"/>
                    <a:pt x="689" y="291"/>
                  </a:cubicBezTo>
                  <a:cubicBezTo>
                    <a:pt x="691" y="293"/>
                    <a:pt x="691" y="293"/>
                    <a:pt x="691" y="293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2" y="297"/>
                    <a:pt x="692" y="297"/>
                    <a:pt x="692" y="297"/>
                  </a:cubicBezTo>
                  <a:cubicBezTo>
                    <a:pt x="693" y="299"/>
                    <a:pt x="693" y="299"/>
                    <a:pt x="693" y="299"/>
                  </a:cubicBezTo>
                  <a:cubicBezTo>
                    <a:pt x="694" y="300"/>
                    <a:pt x="694" y="300"/>
                    <a:pt x="694" y="300"/>
                  </a:cubicBezTo>
                  <a:cubicBezTo>
                    <a:pt x="694" y="301"/>
                    <a:pt x="694" y="301"/>
                    <a:pt x="694" y="301"/>
                  </a:cubicBezTo>
                  <a:cubicBezTo>
                    <a:pt x="696" y="302"/>
                    <a:pt x="696" y="302"/>
                    <a:pt x="696" y="302"/>
                  </a:cubicBezTo>
                  <a:cubicBezTo>
                    <a:pt x="697" y="304"/>
                    <a:pt x="697" y="304"/>
                    <a:pt x="697" y="304"/>
                  </a:cubicBezTo>
                  <a:cubicBezTo>
                    <a:pt x="698" y="305"/>
                    <a:pt x="698" y="305"/>
                    <a:pt x="698" y="305"/>
                  </a:cubicBezTo>
                  <a:cubicBezTo>
                    <a:pt x="700" y="307"/>
                    <a:pt x="700" y="307"/>
                    <a:pt x="700" y="307"/>
                  </a:cubicBezTo>
                  <a:cubicBezTo>
                    <a:pt x="701" y="307"/>
                    <a:pt x="701" y="307"/>
                    <a:pt x="701" y="307"/>
                  </a:cubicBezTo>
                  <a:cubicBezTo>
                    <a:pt x="702" y="309"/>
                    <a:pt x="702" y="309"/>
                    <a:pt x="702" y="309"/>
                  </a:cubicBezTo>
                  <a:cubicBezTo>
                    <a:pt x="715" y="310"/>
                    <a:pt x="715" y="310"/>
                    <a:pt x="715" y="310"/>
                  </a:cubicBezTo>
                  <a:cubicBezTo>
                    <a:pt x="716" y="312"/>
                    <a:pt x="716" y="312"/>
                    <a:pt x="716" y="312"/>
                  </a:cubicBezTo>
                  <a:cubicBezTo>
                    <a:pt x="717" y="313"/>
                    <a:pt x="717" y="313"/>
                    <a:pt x="717" y="313"/>
                  </a:cubicBezTo>
                  <a:cubicBezTo>
                    <a:pt x="717" y="316"/>
                    <a:pt x="717" y="316"/>
                    <a:pt x="717" y="316"/>
                  </a:cubicBezTo>
                  <a:cubicBezTo>
                    <a:pt x="716" y="317"/>
                    <a:pt x="716" y="317"/>
                    <a:pt x="716" y="317"/>
                  </a:cubicBezTo>
                  <a:cubicBezTo>
                    <a:pt x="717" y="318"/>
                    <a:pt x="717" y="318"/>
                    <a:pt x="717" y="318"/>
                  </a:cubicBezTo>
                  <a:cubicBezTo>
                    <a:pt x="718" y="321"/>
                    <a:pt x="718" y="321"/>
                    <a:pt x="718" y="321"/>
                  </a:cubicBezTo>
                  <a:cubicBezTo>
                    <a:pt x="722" y="325"/>
                    <a:pt x="727" y="327"/>
                    <a:pt x="733" y="327"/>
                  </a:cubicBezTo>
                  <a:cubicBezTo>
                    <a:pt x="734" y="328"/>
                    <a:pt x="734" y="328"/>
                    <a:pt x="734" y="328"/>
                  </a:cubicBezTo>
                  <a:cubicBezTo>
                    <a:pt x="735" y="329"/>
                    <a:pt x="735" y="329"/>
                    <a:pt x="735" y="329"/>
                  </a:cubicBezTo>
                  <a:cubicBezTo>
                    <a:pt x="738" y="331"/>
                    <a:pt x="739" y="332"/>
                    <a:pt x="741" y="334"/>
                  </a:cubicBezTo>
                  <a:cubicBezTo>
                    <a:pt x="741" y="336"/>
                    <a:pt x="741" y="339"/>
                    <a:pt x="743" y="340"/>
                  </a:cubicBezTo>
                  <a:cubicBezTo>
                    <a:pt x="742" y="344"/>
                    <a:pt x="742" y="344"/>
                    <a:pt x="742" y="344"/>
                  </a:cubicBezTo>
                  <a:cubicBezTo>
                    <a:pt x="741" y="345"/>
                    <a:pt x="741" y="345"/>
                    <a:pt x="741" y="345"/>
                  </a:cubicBezTo>
                  <a:cubicBezTo>
                    <a:pt x="740" y="346"/>
                    <a:pt x="740" y="346"/>
                    <a:pt x="740" y="346"/>
                  </a:cubicBezTo>
                  <a:cubicBezTo>
                    <a:pt x="739" y="346"/>
                    <a:pt x="739" y="346"/>
                    <a:pt x="739" y="346"/>
                  </a:cubicBezTo>
                  <a:cubicBezTo>
                    <a:pt x="737" y="345"/>
                    <a:pt x="737" y="345"/>
                    <a:pt x="737" y="345"/>
                  </a:cubicBezTo>
                  <a:cubicBezTo>
                    <a:pt x="736" y="344"/>
                    <a:pt x="736" y="344"/>
                    <a:pt x="736" y="344"/>
                  </a:cubicBezTo>
                  <a:cubicBezTo>
                    <a:pt x="735" y="343"/>
                    <a:pt x="735" y="343"/>
                    <a:pt x="735" y="343"/>
                  </a:cubicBezTo>
                  <a:cubicBezTo>
                    <a:pt x="733" y="342"/>
                    <a:pt x="733" y="342"/>
                    <a:pt x="733" y="342"/>
                  </a:cubicBezTo>
                  <a:cubicBezTo>
                    <a:pt x="733" y="338"/>
                    <a:pt x="733" y="338"/>
                    <a:pt x="733" y="338"/>
                  </a:cubicBezTo>
                  <a:cubicBezTo>
                    <a:pt x="729" y="337"/>
                    <a:pt x="729" y="337"/>
                    <a:pt x="729" y="337"/>
                  </a:cubicBezTo>
                  <a:cubicBezTo>
                    <a:pt x="727" y="337"/>
                    <a:pt x="727" y="337"/>
                    <a:pt x="727" y="337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41"/>
                    <a:pt x="725" y="341"/>
                    <a:pt x="725" y="341"/>
                  </a:cubicBezTo>
                  <a:cubicBezTo>
                    <a:pt x="725" y="342"/>
                    <a:pt x="725" y="342"/>
                    <a:pt x="725" y="342"/>
                  </a:cubicBezTo>
                  <a:cubicBezTo>
                    <a:pt x="725" y="344"/>
                    <a:pt x="725" y="344"/>
                    <a:pt x="725" y="344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7" y="346"/>
                    <a:pt x="727" y="346"/>
                    <a:pt x="727" y="346"/>
                  </a:cubicBezTo>
                  <a:cubicBezTo>
                    <a:pt x="728" y="347"/>
                    <a:pt x="728" y="347"/>
                    <a:pt x="728" y="347"/>
                  </a:cubicBezTo>
                  <a:cubicBezTo>
                    <a:pt x="729" y="348"/>
                    <a:pt x="729" y="348"/>
                    <a:pt x="729" y="348"/>
                  </a:cubicBezTo>
                  <a:cubicBezTo>
                    <a:pt x="730" y="349"/>
                    <a:pt x="730" y="349"/>
                    <a:pt x="730" y="349"/>
                  </a:cubicBezTo>
                  <a:cubicBezTo>
                    <a:pt x="730" y="357"/>
                    <a:pt x="730" y="357"/>
                    <a:pt x="730" y="357"/>
                  </a:cubicBezTo>
                  <a:cubicBezTo>
                    <a:pt x="729" y="358"/>
                    <a:pt x="729" y="358"/>
                    <a:pt x="729" y="358"/>
                  </a:cubicBezTo>
                  <a:cubicBezTo>
                    <a:pt x="727" y="359"/>
                    <a:pt x="727" y="359"/>
                    <a:pt x="727" y="359"/>
                  </a:cubicBezTo>
                  <a:cubicBezTo>
                    <a:pt x="726" y="360"/>
                    <a:pt x="726" y="360"/>
                    <a:pt x="726" y="360"/>
                  </a:cubicBezTo>
                  <a:cubicBezTo>
                    <a:pt x="725" y="365"/>
                    <a:pt x="725" y="365"/>
                    <a:pt x="725" y="365"/>
                  </a:cubicBezTo>
                  <a:cubicBezTo>
                    <a:pt x="725" y="367"/>
                    <a:pt x="725" y="367"/>
                    <a:pt x="725" y="367"/>
                  </a:cubicBezTo>
                  <a:cubicBezTo>
                    <a:pt x="723" y="369"/>
                    <a:pt x="723" y="369"/>
                    <a:pt x="723" y="369"/>
                  </a:cubicBezTo>
                  <a:cubicBezTo>
                    <a:pt x="722" y="372"/>
                    <a:pt x="722" y="372"/>
                    <a:pt x="722" y="372"/>
                  </a:cubicBezTo>
                  <a:cubicBezTo>
                    <a:pt x="721" y="372"/>
                    <a:pt x="721" y="372"/>
                    <a:pt x="721" y="372"/>
                  </a:cubicBezTo>
                  <a:cubicBezTo>
                    <a:pt x="721" y="374"/>
                    <a:pt x="721" y="374"/>
                    <a:pt x="721" y="374"/>
                  </a:cubicBezTo>
                  <a:cubicBezTo>
                    <a:pt x="717" y="374"/>
                    <a:pt x="717" y="374"/>
                    <a:pt x="717" y="374"/>
                  </a:cubicBezTo>
                  <a:close/>
                  <a:moveTo>
                    <a:pt x="1022" y="262"/>
                  </a:moveTo>
                  <a:cubicBezTo>
                    <a:pt x="1020" y="262"/>
                    <a:pt x="1020" y="262"/>
                    <a:pt x="1020" y="262"/>
                  </a:cubicBezTo>
                  <a:cubicBezTo>
                    <a:pt x="1019" y="263"/>
                    <a:pt x="1019" y="263"/>
                    <a:pt x="1019" y="263"/>
                  </a:cubicBezTo>
                  <a:cubicBezTo>
                    <a:pt x="1019" y="266"/>
                    <a:pt x="1019" y="266"/>
                    <a:pt x="1019" y="266"/>
                  </a:cubicBezTo>
                  <a:cubicBezTo>
                    <a:pt x="1018" y="268"/>
                    <a:pt x="1018" y="268"/>
                    <a:pt x="1018" y="268"/>
                  </a:cubicBezTo>
                  <a:cubicBezTo>
                    <a:pt x="1017" y="269"/>
                    <a:pt x="1017" y="269"/>
                    <a:pt x="1017" y="269"/>
                  </a:cubicBezTo>
                  <a:cubicBezTo>
                    <a:pt x="1015" y="269"/>
                    <a:pt x="1015" y="269"/>
                    <a:pt x="1015" y="269"/>
                  </a:cubicBezTo>
                  <a:cubicBezTo>
                    <a:pt x="1014" y="270"/>
                    <a:pt x="1014" y="270"/>
                    <a:pt x="1014" y="270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09" y="272"/>
                    <a:pt x="1009" y="272"/>
                    <a:pt x="1009" y="272"/>
                  </a:cubicBezTo>
                  <a:cubicBezTo>
                    <a:pt x="1008" y="277"/>
                    <a:pt x="1008" y="277"/>
                    <a:pt x="1008" y="277"/>
                  </a:cubicBezTo>
                  <a:cubicBezTo>
                    <a:pt x="1008" y="279"/>
                    <a:pt x="1008" y="279"/>
                    <a:pt x="1008" y="279"/>
                  </a:cubicBezTo>
                  <a:cubicBezTo>
                    <a:pt x="1008" y="283"/>
                    <a:pt x="1008" y="283"/>
                    <a:pt x="1008" y="283"/>
                  </a:cubicBezTo>
                  <a:cubicBezTo>
                    <a:pt x="1008" y="284"/>
                    <a:pt x="1008" y="284"/>
                    <a:pt x="1008" y="284"/>
                  </a:cubicBezTo>
                  <a:cubicBezTo>
                    <a:pt x="1010" y="285"/>
                    <a:pt x="1010" y="285"/>
                    <a:pt x="1010" y="285"/>
                  </a:cubicBezTo>
                  <a:cubicBezTo>
                    <a:pt x="1011" y="286"/>
                    <a:pt x="1011" y="286"/>
                    <a:pt x="1011" y="286"/>
                  </a:cubicBezTo>
                  <a:cubicBezTo>
                    <a:pt x="1012" y="287"/>
                    <a:pt x="1012" y="287"/>
                    <a:pt x="1012" y="287"/>
                  </a:cubicBezTo>
                  <a:cubicBezTo>
                    <a:pt x="1014" y="288"/>
                    <a:pt x="1014" y="288"/>
                    <a:pt x="1014" y="288"/>
                  </a:cubicBezTo>
                  <a:cubicBezTo>
                    <a:pt x="1014" y="289"/>
                    <a:pt x="1014" y="289"/>
                    <a:pt x="1014" y="289"/>
                  </a:cubicBezTo>
                  <a:cubicBezTo>
                    <a:pt x="1015" y="291"/>
                    <a:pt x="1015" y="291"/>
                    <a:pt x="1015" y="291"/>
                  </a:cubicBezTo>
                  <a:cubicBezTo>
                    <a:pt x="1019" y="292"/>
                    <a:pt x="1019" y="292"/>
                    <a:pt x="1019" y="292"/>
                  </a:cubicBezTo>
                  <a:cubicBezTo>
                    <a:pt x="1020" y="299"/>
                    <a:pt x="1020" y="299"/>
                    <a:pt x="1020" y="299"/>
                  </a:cubicBezTo>
                  <a:cubicBezTo>
                    <a:pt x="1021" y="300"/>
                    <a:pt x="1021" y="300"/>
                    <a:pt x="1021" y="300"/>
                  </a:cubicBezTo>
                  <a:cubicBezTo>
                    <a:pt x="1022" y="303"/>
                    <a:pt x="1022" y="303"/>
                    <a:pt x="1022" y="303"/>
                  </a:cubicBezTo>
                  <a:cubicBezTo>
                    <a:pt x="1022" y="305"/>
                    <a:pt x="1022" y="305"/>
                    <a:pt x="1022" y="305"/>
                  </a:cubicBezTo>
                  <a:cubicBezTo>
                    <a:pt x="1023" y="307"/>
                    <a:pt x="1023" y="307"/>
                    <a:pt x="1023" y="307"/>
                  </a:cubicBezTo>
                  <a:cubicBezTo>
                    <a:pt x="1024" y="307"/>
                    <a:pt x="1024" y="307"/>
                    <a:pt x="1024" y="307"/>
                  </a:cubicBezTo>
                  <a:cubicBezTo>
                    <a:pt x="1025" y="308"/>
                    <a:pt x="1025" y="308"/>
                    <a:pt x="1025" y="308"/>
                  </a:cubicBezTo>
                  <a:cubicBezTo>
                    <a:pt x="1026" y="310"/>
                    <a:pt x="1026" y="310"/>
                    <a:pt x="1026" y="310"/>
                  </a:cubicBezTo>
                  <a:cubicBezTo>
                    <a:pt x="1026" y="311"/>
                    <a:pt x="1026" y="311"/>
                    <a:pt x="1026" y="311"/>
                  </a:cubicBezTo>
                  <a:cubicBezTo>
                    <a:pt x="1027" y="312"/>
                    <a:pt x="1027" y="312"/>
                    <a:pt x="1027" y="312"/>
                  </a:cubicBezTo>
                  <a:cubicBezTo>
                    <a:pt x="1028" y="313"/>
                    <a:pt x="1028" y="313"/>
                    <a:pt x="1028" y="313"/>
                  </a:cubicBezTo>
                  <a:cubicBezTo>
                    <a:pt x="1029" y="314"/>
                    <a:pt x="1029" y="314"/>
                    <a:pt x="1029" y="314"/>
                  </a:cubicBezTo>
                  <a:cubicBezTo>
                    <a:pt x="1030" y="315"/>
                    <a:pt x="1030" y="315"/>
                    <a:pt x="1030" y="315"/>
                  </a:cubicBezTo>
                  <a:cubicBezTo>
                    <a:pt x="1031" y="315"/>
                    <a:pt x="1031" y="315"/>
                    <a:pt x="1031" y="315"/>
                  </a:cubicBezTo>
                  <a:cubicBezTo>
                    <a:pt x="1032" y="316"/>
                    <a:pt x="1032" y="316"/>
                    <a:pt x="1032" y="316"/>
                  </a:cubicBezTo>
                  <a:cubicBezTo>
                    <a:pt x="1033" y="317"/>
                    <a:pt x="1033" y="317"/>
                    <a:pt x="1033" y="317"/>
                  </a:cubicBezTo>
                  <a:cubicBezTo>
                    <a:pt x="1034" y="318"/>
                    <a:pt x="1034" y="318"/>
                    <a:pt x="1034" y="318"/>
                  </a:cubicBezTo>
                  <a:cubicBezTo>
                    <a:pt x="1035" y="319"/>
                    <a:pt x="1035" y="319"/>
                    <a:pt x="1035" y="319"/>
                  </a:cubicBezTo>
                  <a:cubicBezTo>
                    <a:pt x="1036" y="320"/>
                    <a:pt x="1036" y="320"/>
                    <a:pt x="1036" y="320"/>
                  </a:cubicBezTo>
                  <a:cubicBezTo>
                    <a:pt x="1037" y="321"/>
                    <a:pt x="1037" y="321"/>
                    <a:pt x="1037" y="321"/>
                  </a:cubicBezTo>
                  <a:cubicBezTo>
                    <a:pt x="1039" y="323"/>
                    <a:pt x="1039" y="323"/>
                    <a:pt x="1039" y="323"/>
                  </a:cubicBezTo>
                  <a:cubicBezTo>
                    <a:pt x="1040" y="323"/>
                    <a:pt x="1040" y="323"/>
                    <a:pt x="1040" y="323"/>
                  </a:cubicBezTo>
                  <a:cubicBezTo>
                    <a:pt x="1041" y="325"/>
                    <a:pt x="1041" y="325"/>
                    <a:pt x="1041" y="325"/>
                  </a:cubicBezTo>
                  <a:cubicBezTo>
                    <a:pt x="1041" y="326"/>
                    <a:pt x="1041" y="326"/>
                    <a:pt x="1041" y="326"/>
                  </a:cubicBezTo>
                  <a:cubicBezTo>
                    <a:pt x="1042" y="328"/>
                    <a:pt x="1042" y="328"/>
                    <a:pt x="1042" y="328"/>
                  </a:cubicBezTo>
                  <a:cubicBezTo>
                    <a:pt x="1044" y="331"/>
                    <a:pt x="1044" y="331"/>
                    <a:pt x="1044" y="331"/>
                  </a:cubicBezTo>
                  <a:cubicBezTo>
                    <a:pt x="1045" y="332"/>
                    <a:pt x="1045" y="332"/>
                    <a:pt x="1045" y="332"/>
                  </a:cubicBezTo>
                  <a:cubicBezTo>
                    <a:pt x="1045" y="332"/>
                    <a:pt x="1045" y="332"/>
                    <a:pt x="1045" y="332"/>
                  </a:cubicBezTo>
                  <a:cubicBezTo>
                    <a:pt x="1046" y="333"/>
                    <a:pt x="1046" y="333"/>
                    <a:pt x="1046" y="333"/>
                  </a:cubicBezTo>
                  <a:cubicBezTo>
                    <a:pt x="1047" y="334"/>
                    <a:pt x="1047" y="334"/>
                    <a:pt x="1047" y="334"/>
                  </a:cubicBezTo>
                  <a:cubicBezTo>
                    <a:pt x="1049" y="336"/>
                    <a:pt x="1049" y="336"/>
                    <a:pt x="1049" y="336"/>
                  </a:cubicBezTo>
                  <a:cubicBezTo>
                    <a:pt x="1052" y="337"/>
                    <a:pt x="1052" y="337"/>
                    <a:pt x="1052" y="337"/>
                  </a:cubicBezTo>
                  <a:cubicBezTo>
                    <a:pt x="1053" y="338"/>
                    <a:pt x="1053" y="338"/>
                    <a:pt x="1053" y="338"/>
                  </a:cubicBezTo>
                  <a:cubicBezTo>
                    <a:pt x="1054" y="339"/>
                    <a:pt x="1054" y="339"/>
                    <a:pt x="1054" y="339"/>
                  </a:cubicBezTo>
                  <a:cubicBezTo>
                    <a:pt x="1055" y="340"/>
                    <a:pt x="1055" y="340"/>
                    <a:pt x="1055" y="340"/>
                  </a:cubicBezTo>
                  <a:cubicBezTo>
                    <a:pt x="1056" y="340"/>
                    <a:pt x="1056" y="340"/>
                    <a:pt x="1056" y="340"/>
                  </a:cubicBezTo>
                  <a:cubicBezTo>
                    <a:pt x="1056" y="342"/>
                    <a:pt x="1056" y="342"/>
                    <a:pt x="1056" y="342"/>
                  </a:cubicBezTo>
                  <a:cubicBezTo>
                    <a:pt x="1056" y="343"/>
                    <a:pt x="1056" y="343"/>
                    <a:pt x="1056" y="343"/>
                  </a:cubicBezTo>
                  <a:cubicBezTo>
                    <a:pt x="1056" y="345"/>
                    <a:pt x="1056" y="345"/>
                    <a:pt x="1056" y="345"/>
                  </a:cubicBezTo>
                  <a:cubicBezTo>
                    <a:pt x="1054" y="346"/>
                    <a:pt x="1054" y="346"/>
                    <a:pt x="1054" y="346"/>
                  </a:cubicBezTo>
                  <a:cubicBezTo>
                    <a:pt x="1050" y="347"/>
                    <a:pt x="1050" y="347"/>
                    <a:pt x="1050" y="347"/>
                  </a:cubicBezTo>
                  <a:cubicBezTo>
                    <a:pt x="1051" y="349"/>
                    <a:pt x="1051" y="349"/>
                    <a:pt x="1051" y="349"/>
                  </a:cubicBezTo>
                  <a:cubicBezTo>
                    <a:pt x="1051" y="351"/>
                    <a:pt x="1051" y="351"/>
                    <a:pt x="1051" y="351"/>
                  </a:cubicBezTo>
                  <a:cubicBezTo>
                    <a:pt x="1051" y="355"/>
                    <a:pt x="1051" y="355"/>
                    <a:pt x="1051" y="355"/>
                  </a:cubicBezTo>
                  <a:cubicBezTo>
                    <a:pt x="1051" y="359"/>
                    <a:pt x="1051" y="359"/>
                    <a:pt x="1051" y="359"/>
                  </a:cubicBezTo>
                  <a:cubicBezTo>
                    <a:pt x="1051" y="364"/>
                    <a:pt x="1051" y="364"/>
                    <a:pt x="1051" y="364"/>
                  </a:cubicBezTo>
                  <a:cubicBezTo>
                    <a:pt x="1051" y="364"/>
                    <a:pt x="1051" y="364"/>
                    <a:pt x="1051" y="364"/>
                  </a:cubicBezTo>
                  <a:cubicBezTo>
                    <a:pt x="1050" y="365"/>
                    <a:pt x="1050" y="365"/>
                    <a:pt x="1050" y="365"/>
                  </a:cubicBezTo>
                  <a:cubicBezTo>
                    <a:pt x="1049" y="366"/>
                    <a:pt x="1049" y="366"/>
                    <a:pt x="1049" y="366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52" y="372"/>
                    <a:pt x="1052" y="372"/>
                    <a:pt x="1052" y="372"/>
                  </a:cubicBezTo>
                  <a:cubicBezTo>
                    <a:pt x="1052" y="373"/>
                    <a:pt x="1052" y="373"/>
                    <a:pt x="1052" y="373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5" y="380"/>
                    <a:pt x="1055" y="380"/>
                    <a:pt x="1055" y="380"/>
                  </a:cubicBezTo>
                  <a:cubicBezTo>
                    <a:pt x="1062" y="381"/>
                    <a:pt x="1062" y="381"/>
                    <a:pt x="1062" y="381"/>
                  </a:cubicBezTo>
                  <a:cubicBezTo>
                    <a:pt x="1064" y="382"/>
                    <a:pt x="1064" y="382"/>
                    <a:pt x="1064" y="382"/>
                  </a:cubicBezTo>
                  <a:cubicBezTo>
                    <a:pt x="1065" y="383"/>
                    <a:pt x="1065" y="383"/>
                    <a:pt x="1065" y="383"/>
                  </a:cubicBezTo>
                  <a:cubicBezTo>
                    <a:pt x="1066" y="384"/>
                    <a:pt x="1066" y="384"/>
                    <a:pt x="1066" y="384"/>
                  </a:cubicBezTo>
                  <a:cubicBezTo>
                    <a:pt x="1067" y="385"/>
                    <a:pt x="1067" y="385"/>
                    <a:pt x="1067" y="385"/>
                  </a:cubicBezTo>
                  <a:cubicBezTo>
                    <a:pt x="1068" y="388"/>
                    <a:pt x="1068" y="388"/>
                    <a:pt x="1068" y="388"/>
                  </a:cubicBezTo>
                  <a:cubicBezTo>
                    <a:pt x="1070" y="389"/>
                    <a:pt x="1070" y="389"/>
                    <a:pt x="1070" y="389"/>
                  </a:cubicBezTo>
                  <a:cubicBezTo>
                    <a:pt x="1071" y="389"/>
                    <a:pt x="1071" y="389"/>
                    <a:pt x="1071" y="389"/>
                  </a:cubicBezTo>
                  <a:cubicBezTo>
                    <a:pt x="1075" y="390"/>
                    <a:pt x="1075" y="390"/>
                    <a:pt x="1075" y="390"/>
                  </a:cubicBezTo>
                  <a:cubicBezTo>
                    <a:pt x="1076" y="392"/>
                    <a:pt x="1076" y="392"/>
                    <a:pt x="1076" y="392"/>
                  </a:cubicBezTo>
                  <a:cubicBezTo>
                    <a:pt x="1079" y="392"/>
                    <a:pt x="1079" y="392"/>
                    <a:pt x="1079" y="392"/>
                  </a:cubicBezTo>
                  <a:cubicBezTo>
                    <a:pt x="1086" y="393"/>
                    <a:pt x="1086" y="393"/>
                    <a:pt x="1086" y="393"/>
                  </a:cubicBezTo>
                  <a:cubicBezTo>
                    <a:pt x="1086" y="391"/>
                    <a:pt x="1086" y="391"/>
                    <a:pt x="1086" y="391"/>
                  </a:cubicBezTo>
                  <a:cubicBezTo>
                    <a:pt x="1096" y="391"/>
                    <a:pt x="1096" y="391"/>
                    <a:pt x="1096" y="391"/>
                  </a:cubicBezTo>
                  <a:cubicBezTo>
                    <a:pt x="1096" y="390"/>
                    <a:pt x="1096" y="390"/>
                    <a:pt x="1096" y="390"/>
                  </a:cubicBezTo>
                  <a:cubicBezTo>
                    <a:pt x="1095" y="389"/>
                    <a:pt x="1095" y="389"/>
                    <a:pt x="1095" y="389"/>
                  </a:cubicBezTo>
                  <a:cubicBezTo>
                    <a:pt x="1095" y="387"/>
                    <a:pt x="1095" y="387"/>
                    <a:pt x="1095" y="387"/>
                  </a:cubicBezTo>
                  <a:cubicBezTo>
                    <a:pt x="1094" y="386"/>
                    <a:pt x="1094" y="386"/>
                    <a:pt x="1094" y="386"/>
                  </a:cubicBezTo>
                  <a:cubicBezTo>
                    <a:pt x="1093" y="383"/>
                    <a:pt x="1093" y="383"/>
                    <a:pt x="1093" y="383"/>
                  </a:cubicBezTo>
                  <a:cubicBezTo>
                    <a:pt x="1092" y="381"/>
                    <a:pt x="1092" y="381"/>
                    <a:pt x="1092" y="381"/>
                  </a:cubicBezTo>
                  <a:cubicBezTo>
                    <a:pt x="1091" y="380"/>
                    <a:pt x="1091" y="380"/>
                    <a:pt x="1091" y="380"/>
                  </a:cubicBezTo>
                  <a:cubicBezTo>
                    <a:pt x="1091" y="375"/>
                    <a:pt x="1091" y="375"/>
                    <a:pt x="1091" y="375"/>
                  </a:cubicBezTo>
                  <a:cubicBezTo>
                    <a:pt x="1090" y="370"/>
                    <a:pt x="1090" y="370"/>
                    <a:pt x="1090" y="370"/>
                  </a:cubicBezTo>
                  <a:cubicBezTo>
                    <a:pt x="1089" y="368"/>
                    <a:pt x="1089" y="368"/>
                    <a:pt x="1089" y="368"/>
                  </a:cubicBezTo>
                  <a:cubicBezTo>
                    <a:pt x="1089" y="366"/>
                    <a:pt x="1089" y="366"/>
                    <a:pt x="1089" y="366"/>
                  </a:cubicBezTo>
                  <a:cubicBezTo>
                    <a:pt x="1087" y="364"/>
                    <a:pt x="1087" y="364"/>
                    <a:pt x="1087" y="364"/>
                  </a:cubicBezTo>
                  <a:cubicBezTo>
                    <a:pt x="1087" y="364"/>
                    <a:pt x="1087" y="364"/>
                    <a:pt x="1087" y="364"/>
                  </a:cubicBezTo>
                  <a:cubicBezTo>
                    <a:pt x="1086" y="363"/>
                    <a:pt x="1086" y="363"/>
                    <a:pt x="1086" y="363"/>
                  </a:cubicBezTo>
                  <a:cubicBezTo>
                    <a:pt x="1085" y="363"/>
                    <a:pt x="1085" y="363"/>
                    <a:pt x="1085" y="363"/>
                  </a:cubicBezTo>
                  <a:cubicBezTo>
                    <a:pt x="1083" y="363"/>
                    <a:pt x="1083" y="363"/>
                    <a:pt x="1083" y="363"/>
                  </a:cubicBezTo>
                  <a:cubicBezTo>
                    <a:pt x="1082" y="362"/>
                    <a:pt x="1082" y="362"/>
                    <a:pt x="1082" y="362"/>
                  </a:cubicBezTo>
                  <a:cubicBezTo>
                    <a:pt x="1081" y="361"/>
                    <a:pt x="1081" y="361"/>
                    <a:pt x="1081" y="361"/>
                  </a:cubicBezTo>
                  <a:cubicBezTo>
                    <a:pt x="1080" y="359"/>
                    <a:pt x="1080" y="359"/>
                    <a:pt x="1080" y="359"/>
                  </a:cubicBezTo>
                  <a:cubicBezTo>
                    <a:pt x="1080" y="356"/>
                    <a:pt x="1080" y="356"/>
                    <a:pt x="1080" y="356"/>
                  </a:cubicBezTo>
                  <a:cubicBezTo>
                    <a:pt x="1081" y="355"/>
                    <a:pt x="1081" y="355"/>
                    <a:pt x="1081" y="355"/>
                  </a:cubicBezTo>
                  <a:cubicBezTo>
                    <a:pt x="1079" y="355"/>
                    <a:pt x="1079" y="355"/>
                    <a:pt x="1079" y="355"/>
                  </a:cubicBezTo>
                  <a:cubicBezTo>
                    <a:pt x="1078" y="354"/>
                    <a:pt x="1078" y="354"/>
                    <a:pt x="1078" y="354"/>
                  </a:cubicBezTo>
                  <a:cubicBezTo>
                    <a:pt x="1077" y="353"/>
                    <a:pt x="1077" y="353"/>
                    <a:pt x="1077" y="353"/>
                  </a:cubicBezTo>
                  <a:cubicBezTo>
                    <a:pt x="1076" y="352"/>
                    <a:pt x="1076" y="352"/>
                    <a:pt x="1076" y="352"/>
                  </a:cubicBezTo>
                  <a:cubicBezTo>
                    <a:pt x="1075" y="350"/>
                    <a:pt x="1075" y="350"/>
                    <a:pt x="1075" y="350"/>
                  </a:cubicBezTo>
                  <a:cubicBezTo>
                    <a:pt x="1074" y="348"/>
                    <a:pt x="1074" y="348"/>
                    <a:pt x="1074" y="348"/>
                  </a:cubicBezTo>
                  <a:cubicBezTo>
                    <a:pt x="1073" y="347"/>
                    <a:pt x="1073" y="347"/>
                    <a:pt x="1073" y="347"/>
                  </a:cubicBezTo>
                  <a:cubicBezTo>
                    <a:pt x="1072" y="344"/>
                    <a:pt x="1072" y="344"/>
                    <a:pt x="1072" y="344"/>
                  </a:cubicBezTo>
                  <a:cubicBezTo>
                    <a:pt x="1072" y="339"/>
                    <a:pt x="1072" y="339"/>
                    <a:pt x="1072" y="339"/>
                  </a:cubicBezTo>
                  <a:cubicBezTo>
                    <a:pt x="1072" y="338"/>
                    <a:pt x="1072" y="338"/>
                    <a:pt x="1072" y="338"/>
                  </a:cubicBezTo>
                  <a:cubicBezTo>
                    <a:pt x="1072" y="335"/>
                    <a:pt x="1072" y="335"/>
                    <a:pt x="1072" y="335"/>
                  </a:cubicBezTo>
                  <a:cubicBezTo>
                    <a:pt x="1071" y="334"/>
                    <a:pt x="1071" y="334"/>
                    <a:pt x="1071" y="334"/>
                  </a:cubicBezTo>
                  <a:cubicBezTo>
                    <a:pt x="1070" y="333"/>
                    <a:pt x="1070" y="333"/>
                    <a:pt x="1070" y="333"/>
                  </a:cubicBezTo>
                  <a:cubicBezTo>
                    <a:pt x="1069" y="332"/>
                    <a:pt x="1069" y="332"/>
                    <a:pt x="1069" y="332"/>
                  </a:cubicBezTo>
                  <a:cubicBezTo>
                    <a:pt x="1068" y="330"/>
                    <a:pt x="1068" y="330"/>
                    <a:pt x="1068" y="330"/>
                  </a:cubicBezTo>
                  <a:cubicBezTo>
                    <a:pt x="1067" y="329"/>
                    <a:pt x="1067" y="329"/>
                    <a:pt x="1067" y="329"/>
                  </a:cubicBezTo>
                  <a:cubicBezTo>
                    <a:pt x="1066" y="327"/>
                    <a:pt x="1066" y="327"/>
                    <a:pt x="1066" y="327"/>
                  </a:cubicBezTo>
                  <a:cubicBezTo>
                    <a:pt x="1065" y="326"/>
                    <a:pt x="1065" y="326"/>
                    <a:pt x="1065" y="326"/>
                  </a:cubicBezTo>
                  <a:cubicBezTo>
                    <a:pt x="1064" y="325"/>
                    <a:pt x="1064" y="325"/>
                    <a:pt x="1064" y="325"/>
                  </a:cubicBezTo>
                  <a:cubicBezTo>
                    <a:pt x="1064" y="323"/>
                    <a:pt x="1064" y="323"/>
                    <a:pt x="1064" y="323"/>
                  </a:cubicBezTo>
                  <a:cubicBezTo>
                    <a:pt x="1063" y="320"/>
                    <a:pt x="1063" y="320"/>
                    <a:pt x="1063" y="320"/>
                  </a:cubicBezTo>
                  <a:cubicBezTo>
                    <a:pt x="1063" y="315"/>
                    <a:pt x="1063" y="315"/>
                    <a:pt x="1063" y="315"/>
                  </a:cubicBezTo>
                  <a:cubicBezTo>
                    <a:pt x="1063" y="315"/>
                    <a:pt x="1063" y="315"/>
                    <a:pt x="1063" y="315"/>
                  </a:cubicBezTo>
                  <a:cubicBezTo>
                    <a:pt x="1060" y="312"/>
                    <a:pt x="1060" y="312"/>
                    <a:pt x="1060" y="312"/>
                  </a:cubicBezTo>
                  <a:cubicBezTo>
                    <a:pt x="1056" y="311"/>
                    <a:pt x="1056" y="311"/>
                    <a:pt x="1056" y="311"/>
                  </a:cubicBezTo>
                  <a:cubicBezTo>
                    <a:pt x="1055" y="310"/>
                    <a:pt x="1055" y="310"/>
                    <a:pt x="1055" y="310"/>
                  </a:cubicBezTo>
                  <a:cubicBezTo>
                    <a:pt x="1054" y="308"/>
                    <a:pt x="1054" y="308"/>
                    <a:pt x="1054" y="308"/>
                  </a:cubicBezTo>
                  <a:cubicBezTo>
                    <a:pt x="1053" y="307"/>
                    <a:pt x="1053" y="307"/>
                    <a:pt x="1053" y="307"/>
                  </a:cubicBezTo>
                  <a:cubicBezTo>
                    <a:pt x="1052" y="307"/>
                    <a:pt x="1052" y="307"/>
                    <a:pt x="1052" y="307"/>
                  </a:cubicBezTo>
                  <a:cubicBezTo>
                    <a:pt x="1049" y="306"/>
                    <a:pt x="1049" y="306"/>
                    <a:pt x="1049" y="306"/>
                  </a:cubicBezTo>
                  <a:cubicBezTo>
                    <a:pt x="1048" y="305"/>
                    <a:pt x="1048" y="305"/>
                    <a:pt x="1048" y="305"/>
                  </a:cubicBezTo>
                  <a:cubicBezTo>
                    <a:pt x="1047" y="301"/>
                    <a:pt x="1047" y="301"/>
                    <a:pt x="1047" y="301"/>
                  </a:cubicBezTo>
                  <a:cubicBezTo>
                    <a:pt x="1046" y="300"/>
                    <a:pt x="1046" y="300"/>
                    <a:pt x="1046" y="300"/>
                  </a:cubicBezTo>
                  <a:cubicBezTo>
                    <a:pt x="1045" y="299"/>
                    <a:pt x="1045" y="299"/>
                    <a:pt x="1045" y="299"/>
                  </a:cubicBezTo>
                  <a:cubicBezTo>
                    <a:pt x="1045" y="299"/>
                    <a:pt x="1045" y="299"/>
                    <a:pt x="1045" y="299"/>
                  </a:cubicBezTo>
                  <a:cubicBezTo>
                    <a:pt x="1043" y="297"/>
                    <a:pt x="1043" y="297"/>
                    <a:pt x="1043" y="297"/>
                  </a:cubicBezTo>
                  <a:cubicBezTo>
                    <a:pt x="1042" y="295"/>
                    <a:pt x="1042" y="295"/>
                    <a:pt x="1042" y="295"/>
                  </a:cubicBezTo>
                  <a:cubicBezTo>
                    <a:pt x="1041" y="294"/>
                    <a:pt x="1041" y="294"/>
                    <a:pt x="1041" y="294"/>
                  </a:cubicBezTo>
                  <a:cubicBezTo>
                    <a:pt x="1041" y="293"/>
                    <a:pt x="1041" y="293"/>
                    <a:pt x="1041" y="293"/>
                  </a:cubicBezTo>
                  <a:cubicBezTo>
                    <a:pt x="1040" y="292"/>
                    <a:pt x="1040" y="292"/>
                    <a:pt x="1040" y="292"/>
                  </a:cubicBezTo>
                  <a:cubicBezTo>
                    <a:pt x="1038" y="291"/>
                    <a:pt x="1038" y="291"/>
                    <a:pt x="1038" y="291"/>
                  </a:cubicBezTo>
                  <a:cubicBezTo>
                    <a:pt x="1037" y="291"/>
                    <a:pt x="1037" y="291"/>
                    <a:pt x="1037" y="291"/>
                  </a:cubicBezTo>
                  <a:cubicBezTo>
                    <a:pt x="1035" y="290"/>
                    <a:pt x="1035" y="290"/>
                    <a:pt x="1035" y="290"/>
                  </a:cubicBezTo>
                  <a:cubicBezTo>
                    <a:pt x="1034" y="288"/>
                    <a:pt x="1034" y="288"/>
                    <a:pt x="1034" y="288"/>
                  </a:cubicBezTo>
                  <a:cubicBezTo>
                    <a:pt x="1034" y="284"/>
                    <a:pt x="1034" y="284"/>
                    <a:pt x="1034" y="284"/>
                  </a:cubicBezTo>
                  <a:cubicBezTo>
                    <a:pt x="1040" y="284"/>
                    <a:pt x="1040" y="284"/>
                    <a:pt x="1040" y="284"/>
                  </a:cubicBezTo>
                  <a:cubicBezTo>
                    <a:pt x="1040" y="283"/>
                    <a:pt x="1040" y="283"/>
                    <a:pt x="1040" y="283"/>
                  </a:cubicBezTo>
                  <a:cubicBezTo>
                    <a:pt x="1039" y="282"/>
                    <a:pt x="1039" y="282"/>
                    <a:pt x="1039" y="282"/>
                  </a:cubicBezTo>
                  <a:cubicBezTo>
                    <a:pt x="1038" y="277"/>
                    <a:pt x="1038" y="277"/>
                    <a:pt x="1038" y="277"/>
                  </a:cubicBezTo>
                  <a:cubicBezTo>
                    <a:pt x="1038" y="275"/>
                    <a:pt x="1038" y="275"/>
                    <a:pt x="1038" y="275"/>
                  </a:cubicBezTo>
                  <a:cubicBezTo>
                    <a:pt x="1039" y="274"/>
                    <a:pt x="1039" y="274"/>
                    <a:pt x="1039" y="274"/>
                  </a:cubicBezTo>
                  <a:cubicBezTo>
                    <a:pt x="1041" y="273"/>
                    <a:pt x="1041" y="273"/>
                    <a:pt x="1041" y="273"/>
                  </a:cubicBezTo>
                  <a:cubicBezTo>
                    <a:pt x="1046" y="273"/>
                    <a:pt x="1046" y="273"/>
                    <a:pt x="1046" y="273"/>
                  </a:cubicBezTo>
                  <a:cubicBezTo>
                    <a:pt x="1049" y="274"/>
                    <a:pt x="1049" y="274"/>
                    <a:pt x="1049" y="274"/>
                  </a:cubicBezTo>
                  <a:cubicBezTo>
                    <a:pt x="1049" y="272"/>
                    <a:pt x="1049" y="272"/>
                    <a:pt x="1049" y="272"/>
                  </a:cubicBezTo>
                  <a:cubicBezTo>
                    <a:pt x="1049" y="269"/>
                    <a:pt x="1049" y="269"/>
                    <a:pt x="1049" y="269"/>
                  </a:cubicBezTo>
                  <a:cubicBezTo>
                    <a:pt x="1049" y="267"/>
                    <a:pt x="1049" y="267"/>
                    <a:pt x="1049" y="267"/>
                  </a:cubicBezTo>
                  <a:cubicBezTo>
                    <a:pt x="1048" y="263"/>
                    <a:pt x="1048" y="263"/>
                    <a:pt x="1048" y="263"/>
                  </a:cubicBezTo>
                  <a:cubicBezTo>
                    <a:pt x="1047" y="262"/>
                    <a:pt x="1047" y="262"/>
                    <a:pt x="1047" y="262"/>
                  </a:cubicBezTo>
                  <a:cubicBezTo>
                    <a:pt x="1046" y="260"/>
                    <a:pt x="1046" y="260"/>
                    <a:pt x="1046" y="260"/>
                  </a:cubicBezTo>
                  <a:cubicBezTo>
                    <a:pt x="1045" y="259"/>
                    <a:pt x="1045" y="259"/>
                    <a:pt x="1045" y="259"/>
                  </a:cubicBezTo>
                  <a:cubicBezTo>
                    <a:pt x="1045" y="258"/>
                    <a:pt x="1045" y="258"/>
                    <a:pt x="1045" y="258"/>
                  </a:cubicBezTo>
                  <a:cubicBezTo>
                    <a:pt x="1042" y="258"/>
                    <a:pt x="1042" y="258"/>
                    <a:pt x="1042" y="258"/>
                  </a:cubicBezTo>
                  <a:cubicBezTo>
                    <a:pt x="1041" y="258"/>
                    <a:pt x="1041" y="258"/>
                    <a:pt x="1041" y="258"/>
                  </a:cubicBezTo>
                  <a:cubicBezTo>
                    <a:pt x="1041" y="259"/>
                    <a:pt x="1041" y="259"/>
                    <a:pt x="1041" y="259"/>
                  </a:cubicBezTo>
                  <a:cubicBezTo>
                    <a:pt x="1037" y="259"/>
                    <a:pt x="1037" y="259"/>
                    <a:pt x="1037" y="259"/>
                  </a:cubicBezTo>
                  <a:cubicBezTo>
                    <a:pt x="1037" y="258"/>
                    <a:pt x="1037" y="258"/>
                    <a:pt x="1037" y="258"/>
                  </a:cubicBezTo>
                  <a:cubicBezTo>
                    <a:pt x="1034" y="258"/>
                    <a:pt x="1034" y="258"/>
                    <a:pt x="1034" y="258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0" y="257"/>
                    <a:pt x="1030" y="257"/>
                    <a:pt x="1030" y="257"/>
                  </a:cubicBezTo>
                  <a:cubicBezTo>
                    <a:pt x="1027" y="258"/>
                    <a:pt x="1027" y="258"/>
                    <a:pt x="1027" y="258"/>
                  </a:cubicBezTo>
                  <a:cubicBezTo>
                    <a:pt x="1026" y="258"/>
                    <a:pt x="1026" y="258"/>
                    <a:pt x="1026" y="258"/>
                  </a:cubicBezTo>
                  <a:cubicBezTo>
                    <a:pt x="1026" y="259"/>
                    <a:pt x="1026" y="259"/>
                    <a:pt x="1026" y="259"/>
                  </a:cubicBezTo>
                  <a:cubicBezTo>
                    <a:pt x="1024" y="260"/>
                    <a:pt x="1024" y="260"/>
                    <a:pt x="1024" y="260"/>
                  </a:cubicBezTo>
                  <a:cubicBezTo>
                    <a:pt x="1023" y="261"/>
                    <a:pt x="1023" y="261"/>
                    <a:pt x="1023" y="261"/>
                  </a:cubicBezTo>
                  <a:cubicBezTo>
                    <a:pt x="1022" y="262"/>
                    <a:pt x="1022" y="262"/>
                    <a:pt x="1022" y="262"/>
                  </a:cubicBezTo>
                  <a:close/>
                  <a:moveTo>
                    <a:pt x="856" y="254"/>
                  </a:moveTo>
                  <a:cubicBezTo>
                    <a:pt x="855" y="255"/>
                    <a:pt x="855" y="255"/>
                    <a:pt x="855" y="255"/>
                  </a:cubicBezTo>
                  <a:cubicBezTo>
                    <a:pt x="855" y="257"/>
                    <a:pt x="855" y="257"/>
                    <a:pt x="855" y="257"/>
                  </a:cubicBezTo>
                  <a:cubicBezTo>
                    <a:pt x="854" y="258"/>
                    <a:pt x="854" y="258"/>
                    <a:pt x="854" y="258"/>
                  </a:cubicBezTo>
                  <a:cubicBezTo>
                    <a:pt x="853" y="259"/>
                    <a:pt x="853" y="259"/>
                    <a:pt x="853" y="259"/>
                  </a:cubicBezTo>
                  <a:cubicBezTo>
                    <a:pt x="852" y="261"/>
                    <a:pt x="852" y="261"/>
                    <a:pt x="852" y="261"/>
                  </a:cubicBezTo>
                  <a:cubicBezTo>
                    <a:pt x="852" y="262"/>
                    <a:pt x="852" y="262"/>
                    <a:pt x="852" y="262"/>
                  </a:cubicBezTo>
                  <a:cubicBezTo>
                    <a:pt x="851" y="264"/>
                    <a:pt x="851" y="264"/>
                    <a:pt x="851" y="264"/>
                  </a:cubicBezTo>
                  <a:cubicBezTo>
                    <a:pt x="849" y="266"/>
                    <a:pt x="849" y="266"/>
                    <a:pt x="849" y="266"/>
                  </a:cubicBezTo>
                  <a:cubicBezTo>
                    <a:pt x="848" y="266"/>
                    <a:pt x="848" y="266"/>
                    <a:pt x="848" y="266"/>
                  </a:cubicBezTo>
                  <a:cubicBezTo>
                    <a:pt x="849" y="270"/>
                    <a:pt x="849" y="270"/>
                    <a:pt x="849" y="270"/>
                  </a:cubicBezTo>
                  <a:cubicBezTo>
                    <a:pt x="849" y="274"/>
                    <a:pt x="849" y="274"/>
                    <a:pt x="849" y="274"/>
                  </a:cubicBezTo>
                  <a:cubicBezTo>
                    <a:pt x="848" y="275"/>
                    <a:pt x="848" y="275"/>
                    <a:pt x="848" y="275"/>
                  </a:cubicBezTo>
                  <a:cubicBezTo>
                    <a:pt x="847" y="276"/>
                    <a:pt x="847" y="276"/>
                    <a:pt x="847" y="276"/>
                  </a:cubicBezTo>
                  <a:cubicBezTo>
                    <a:pt x="846" y="277"/>
                    <a:pt x="846" y="277"/>
                    <a:pt x="846" y="277"/>
                  </a:cubicBezTo>
                  <a:cubicBezTo>
                    <a:pt x="841" y="279"/>
                    <a:pt x="841" y="279"/>
                    <a:pt x="841" y="279"/>
                  </a:cubicBezTo>
                  <a:cubicBezTo>
                    <a:pt x="841" y="286"/>
                    <a:pt x="841" y="286"/>
                    <a:pt x="841" y="286"/>
                  </a:cubicBezTo>
                  <a:cubicBezTo>
                    <a:pt x="841" y="294"/>
                    <a:pt x="841" y="294"/>
                    <a:pt x="841" y="294"/>
                  </a:cubicBezTo>
                  <a:cubicBezTo>
                    <a:pt x="841" y="295"/>
                    <a:pt x="841" y="295"/>
                    <a:pt x="841" y="295"/>
                  </a:cubicBezTo>
                  <a:cubicBezTo>
                    <a:pt x="840" y="296"/>
                    <a:pt x="840" y="296"/>
                    <a:pt x="840" y="296"/>
                  </a:cubicBezTo>
                  <a:cubicBezTo>
                    <a:pt x="837" y="297"/>
                    <a:pt x="837" y="297"/>
                    <a:pt x="837" y="297"/>
                  </a:cubicBezTo>
                  <a:cubicBezTo>
                    <a:pt x="836" y="305"/>
                    <a:pt x="836" y="305"/>
                    <a:pt x="836" y="305"/>
                  </a:cubicBezTo>
                  <a:cubicBezTo>
                    <a:pt x="836" y="307"/>
                    <a:pt x="836" y="307"/>
                    <a:pt x="836" y="307"/>
                  </a:cubicBezTo>
                  <a:cubicBezTo>
                    <a:pt x="837" y="307"/>
                    <a:pt x="837" y="307"/>
                    <a:pt x="837" y="307"/>
                  </a:cubicBezTo>
                  <a:cubicBezTo>
                    <a:pt x="837" y="308"/>
                    <a:pt x="837" y="308"/>
                    <a:pt x="837" y="308"/>
                  </a:cubicBezTo>
                  <a:cubicBezTo>
                    <a:pt x="839" y="310"/>
                    <a:pt x="839" y="310"/>
                    <a:pt x="839" y="310"/>
                  </a:cubicBezTo>
                  <a:cubicBezTo>
                    <a:pt x="840" y="311"/>
                    <a:pt x="840" y="311"/>
                    <a:pt x="840" y="311"/>
                  </a:cubicBezTo>
                  <a:cubicBezTo>
                    <a:pt x="841" y="316"/>
                    <a:pt x="841" y="316"/>
                    <a:pt x="841" y="316"/>
                  </a:cubicBezTo>
                  <a:cubicBezTo>
                    <a:pt x="843" y="319"/>
                    <a:pt x="843" y="319"/>
                    <a:pt x="843" y="319"/>
                  </a:cubicBezTo>
                  <a:cubicBezTo>
                    <a:pt x="845" y="318"/>
                    <a:pt x="845" y="318"/>
                    <a:pt x="845" y="318"/>
                  </a:cubicBezTo>
                  <a:cubicBezTo>
                    <a:pt x="846" y="319"/>
                    <a:pt x="846" y="319"/>
                    <a:pt x="846" y="319"/>
                  </a:cubicBezTo>
                  <a:cubicBezTo>
                    <a:pt x="847" y="320"/>
                    <a:pt x="847" y="320"/>
                    <a:pt x="847" y="320"/>
                  </a:cubicBezTo>
                  <a:cubicBezTo>
                    <a:pt x="848" y="321"/>
                    <a:pt x="848" y="321"/>
                    <a:pt x="848" y="321"/>
                  </a:cubicBezTo>
                  <a:cubicBezTo>
                    <a:pt x="849" y="322"/>
                    <a:pt x="849" y="322"/>
                    <a:pt x="849" y="322"/>
                  </a:cubicBezTo>
                  <a:cubicBezTo>
                    <a:pt x="849" y="323"/>
                    <a:pt x="849" y="323"/>
                    <a:pt x="849" y="323"/>
                  </a:cubicBezTo>
                  <a:cubicBezTo>
                    <a:pt x="857" y="323"/>
                    <a:pt x="857" y="323"/>
                    <a:pt x="857" y="323"/>
                  </a:cubicBezTo>
                  <a:cubicBezTo>
                    <a:pt x="858" y="323"/>
                    <a:pt x="858" y="323"/>
                    <a:pt x="858" y="323"/>
                  </a:cubicBezTo>
                  <a:cubicBezTo>
                    <a:pt x="860" y="322"/>
                    <a:pt x="860" y="322"/>
                    <a:pt x="860" y="322"/>
                  </a:cubicBezTo>
                  <a:cubicBezTo>
                    <a:pt x="865" y="322"/>
                    <a:pt x="865" y="322"/>
                    <a:pt x="865" y="322"/>
                  </a:cubicBezTo>
                  <a:cubicBezTo>
                    <a:pt x="866" y="323"/>
                    <a:pt x="866" y="323"/>
                    <a:pt x="866" y="323"/>
                  </a:cubicBezTo>
                  <a:cubicBezTo>
                    <a:pt x="868" y="323"/>
                    <a:pt x="868" y="323"/>
                    <a:pt x="868" y="323"/>
                  </a:cubicBezTo>
                  <a:cubicBezTo>
                    <a:pt x="869" y="324"/>
                    <a:pt x="869" y="324"/>
                    <a:pt x="869" y="324"/>
                  </a:cubicBezTo>
                  <a:cubicBezTo>
                    <a:pt x="872" y="323"/>
                    <a:pt x="872" y="323"/>
                    <a:pt x="872" y="323"/>
                  </a:cubicBezTo>
                  <a:cubicBezTo>
                    <a:pt x="872" y="321"/>
                    <a:pt x="872" y="321"/>
                    <a:pt x="872" y="321"/>
                  </a:cubicBezTo>
                  <a:cubicBezTo>
                    <a:pt x="874" y="319"/>
                    <a:pt x="874" y="319"/>
                    <a:pt x="874" y="319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6" y="317"/>
                    <a:pt x="876" y="317"/>
                    <a:pt x="876" y="317"/>
                  </a:cubicBezTo>
                  <a:cubicBezTo>
                    <a:pt x="877" y="316"/>
                    <a:pt x="877" y="316"/>
                    <a:pt x="877" y="316"/>
                  </a:cubicBezTo>
                  <a:cubicBezTo>
                    <a:pt x="879" y="315"/>
                    <a:pt x="879" y="315"/>
                    <a:pt x="879" y="315"/>
                  </a:cubicBezTo>
                  <a:cubicBezTo>
                    <a:pt x="886" y="314"/>
                    <a:pt x="886" y="314"/>
                    <a:pt x="886" y="314"/>
                  </a:cubicBezTo>
                  <a:cubicBezTo>
                    <a:pt x="888" y="313"/>
                    <a:pt x="888" y="313"/>
                    <a:pt x="888" y="313"/>
                  </a:cubicBezTo>
                  <a:cubicBezTo>
                    <a:pt x="900" y="313"/>
                    <a:pt x="900" y="313"/>
                    <a:pt x="900" y="313"/>
                  </a:cubicBezTo>
                  <a:cubicBezTo>
                    <a:pt x="904" y="313"/>
                    <a:pt x="904" y="313"/>
                    <a:pt x="904" y="313"/>
                  </a:cubicBezTo>
                  <a:cubicBezTo>
                    <a:pt x="910" y="313"/>
                    <a:pt x="910" y="313"/>
                    <a:pt x="910" y="313"/>
                  </a:cubicBezTo>
                  <a:cubicBezTo>
                    <a:pt x="910" y="315"/>
                    <a:pt x="910" y="315"/>
                    <a:pt x="910" y="315"/>
                  </a:cubicBezTo>
                  <a:cubicBezTo>
                    <a:pt x="912" y="316"/>
                    <a:pt x="912" y="316"/>
                    <a:pt x="912" y="316"/>
                  </a:cubicBezTo>
                  <a:cubicBezTo>
                    <a:pt x="913" y="317"/>
                    <a:pt x="913" y="317"/>
                    <a:pt x="913" y="317"/>
                  </a:cubicBezTo>
                  <a:cubicBezTo>
                    <a:pt x="914" y="316"/>
                    <a:pt x="914" y="316"/>
                    <a:pt x="914" y="316"/>
                  </a:cubicBezTo>
                  <a:cubicBezTo>
                    <a:pt x="915" y="315"/>
                    <a:pt x="915" y="315"/>
                    <a:pt x="915" y="315"/>
                  </a:cubicBezTo>
                  <a:cubicBezTo>
                    <a:pt x="918" y="315"/>
                    <a:pt x="918" y="315"/>
                    <a:pt x="918" y="315"/>
                  </a:cubicBezTo>
                  <a:cubicBezTo>
                    <a:pt x="920" y="316"/>
                    <a:pt x="920" y="316"/>
                    <a:pt x="920" y="316"/>
                  </a:cubicBezTo>
                  <a:cubicBezTo>
                    <a:pt x="921" y="317"/>
                    <a:pt x="921" y="317"/>
                    <a:pt x="921" y="317"/>
                  </a:cubicBezTo>
                  <a:cubicBezTo>
                    <a:pt x="922" y="319"/>
                    <a:pt x="922" y="319"/>
                    <a:pt x="922" y="319"/>
                  </a:cubicBezTo>
                  <a:cubicBezTo>
                    <a:pt x="922" y="321"/>
                    <a:pt x="922" y="321"/>
                    <a:pt x="922" y="321"/>
                  </a:cubicBezTo>
                  <a:cubicBezTo>
                    <a:pt x="924" y="321"/>
                    <a:pt x="924" y="321"/>
                    <a:pt x="924" y="321"/>
                  </a:cubicBezTo>
                  <a:cubicBezTo>
                    <a:pt x="925" y="321"/>
                    <a:pt x="925" y="321"/>
                    <a:pt x="925" y="321"/>
                  </a:cubicBezTo>
                  <a:cubicBezTo>
                    <a:pt x="927" y="322"/>
                    <a:pt x="927" y="322"/>
                    <a:pt x="927" y="322"/>
                  </a:cubicBezTo>
                  <a:cubicBezTo>
                    <a:pt x="929" y="323"/>
                    <a:pt x="929" y="323"/>
                    <a:pt x="929" y="323"/>
                  </a:cubicBezTo>
                  <a:cubicBezTo>
                    <a:pt x="931" y="324"/>
                    <a:pt x="931" y="324"/>
                    <a:pt x="931" y="324"/>
                  </a:cubicBezTo>
                  <a:cubicBezTo>
                    <a:pt x="934" y="325"/>
                    <a:pt x="934" y="325"/>
                    <a:pt x="934" y="325"/>
                  </a:cubicBezTo>
                  <a:cubicBezTo>
                    <a:pt x="936" y="326"/>
                    <a:pt x="936" y="326"/>
                    <a:pt x="936" y="326"/>
                  </a:cubicBezTo>
                  <a:cubicBezTo>
                    <a:pt x="939" y="327"/>
                    <a:pt x="939" y="327"/>
                    <a:pt x="939" y="327"/>
                  </a:cubicBezTo>
                  <a:cubicBezTo>
                    <a:pt x="941" y="328"/>
                    <a:pt x="941" y="328"/>
                    <a:pt x="941" y="328"/>
                  </a:cubicBezTo>
                  <a:cubicBezTo>
                    <a:pt x="945" y="328"/>
                    <a:pt x="945" y="328"/>
                    <a:pt x="945" y="328"/>
                  </a:cubicBezTo>
                  <a:cubicBezTo>
                    <a:pt x="945" y="327"/>
                    <a:pt x="945" y="327"/>
                    <a:pt x="945" y="327"/>
                  </a:cubicBezTo>
                  <a:cubicBezTo>
                    <a:pt x="955" y="327"/>
                    <a:pt x="955" y="327"/>
                    <a:pt x="955" y="327"/>
                  </a:cubicBezTo>
                  <a:cubicBezTo>
                    <a:pt x="957" y="328"/>
                    <a:pt x="957" y="328"/>
                    <a:pt x="957" y="328"/>
                  </a:cubicBezTo>
                  <a:cubicBezTo>
                    <a:pt x="958" y="329"/>
                    <a:pt x="958" y="329"/>
                    <a:pt x="958" y="329"/>
                  </a:cubicBezTo>
                  <a:cubicBezTo>
                    <a:pt x="960" y="329"/>
                    <a:pt x="960" y="329"/>
                    <a:pt x="960" y="329"/>
                  </a:cubicBezTo>
                  <a:cubicBezTo>
                    <a:pt x="960" y="328"/>
                    <a:pt x="960" y="328"/>
                    <a:pt x="960" y="328"/>
                  </a:cubicBezTo>
                  <a:cubicBezTo>
                    <a:pt x="962" y="328"/>
                    <a:pt x="962" y="328"/>
                    <a:pt x="962" y="328"/>
                  </a:cubicBezTo>
                  <a:cubicBezTo>
                    <a:pt x="964" y="326"/>
                    <a:pt x="964" y="326"/>
                    <a:pt x="964" y="326"/>
                  </a:cubicBezTo>
                  <a:cubicBezTo>
                    <a:pt x="966" y="325"/>
                    <a:pt x="966" y="325"/>
                    <a:pt x="966" y="325"/>
                  </a:cubicBezTo>
                  <a:cubicBezTo>
                    <a:pt x="968" y="324"/>
                    <a:pt x="968" y="324"/>
                    <a:pt x="968" y="324"/>
                  </a:cubicBezTo>
                  <a:cubicBezTo>
                    <a:pt x="968" y="323"/>
                    <a:pt x="968" y="323"/>
                    <a:pt x="968" y="323"/>
                  </a:cubicBezTo>
                  <a:cubicBezTo>
                    <a:pt x="968" y="320"/>
                    <a:pt x="968" y="320"/>
                    <a:pt x="968" y="320"/>
                  </a:cubicBezTo>
                  <a:cubicBezTo>
                    <a:pt x="968" y="317"/>
                    <a:pt x="968" y="317"/>
                    <a:pt x="968" y="317"/>
                  </a:cubicBezTo>
                  <a:cubicBezTo>
                    <a:pt x="967" y="315"/>
                    <a:pt x="967" y="315"/>
                    <a:pt x="967" y="315"/>
                  </a:cubicBezTo>
                  <a:cubicBezTo>
                    <a:pt x="966" y="313"/>
                    <a:pt x="966" y="313"/>
                    <a:pt x="966" y="313"/>
                  </a:cubicBezTo>
                  <a:cubicBezTo>
                    <a:pt x="965" y="311"/>
                    <a:pt x="965" y="311"/>
                    <a:pt x="965" y="311"/>
                  </a:cubicBezTo>
                  <a:cubicBezTo>
                    <a:pt x="964" y="310"/>
                    <a:pt x="964" y="310"/>
                    <a:pt x="964" y="310"/>
                  </a:cubicBezTo>
                  <a:cubicBezTo>
                    <a:pt x="964" y="309"/>
                    <a:pt x="964" y="309"/>
                    <a:pt x="964" y="309"/>
                  </a:cubicBezTo>
                  <a:cubicBezTo>
                    <a:pt x="963" y="307"/>
                    <a:pt x="963" y="307"/>
                    <a:pt x="963" y="307"/>
                  </a:cubicBezTo>
                  <a:cubicBezTo>
                    <a:pt x="960" y="307"/>
                    <a:pt x="960" y="307"/>
                    <a:pt x="960" y="307"/>
                  </a:cubicBezTo>
                  <a:cubicBezTo>
                    <a:pt x="960" y="306"/>
                    <a:pt x="960" y="306"/>
                    <a:pt x="960" y="306"/>
                  </a:cubicBezTo>
                  <a:cubicBezTo>
                    <a:pt x="959" y="305"/>
                    <a:pt x="959" y="305"/>
                    <a:pt x="959" y="305"/>
                  </a:cubicBezTo>
                  <a:cubicBezTo>
                    <a:pt x="957" y="304"/>
                    <a:pt x="957" y="304"/>
                    <a:pt x="957" y="304"/>
                  </a:cubicBezTo>
                  <a:cubicBezTo>
                    <a:pt x="956" y="303"/>
                    <a:pt x="956" y="303"/>
                    <a:pt x="956" y="303"/>
                  </a:cubicBezTo>
                  <a:cubicBezTo>
                    <a:pt x="952" y="302"/>
                    <a:pt x="952" y="302"/>
                    <a:pt x="952" y="302"/>
                  </a:cubicBezTo>
                  <a:cubicBezTo>
                    <a:pt x="952" y="301"/>
                    <a:pt x="952" y="301"/>
                    <a:pt x="952" y="301"/>
                  </a:cubicBezTo>
                  <a:cubicBezTo>
                    <a:pt x="951" y="300"/>
                    <a:pt x="951" y="300"/>
                    <a:pt x="951" y="300"/>
                  </a:cubicBezTo>
                  <a:cubicBezTo>
                    <a:pt x="949" y="299"/>
                    <a:pt x="949" y="299"/>
                    <a:pt x="949" y="299"/>
                  </a:cubicBezTo>
                  <a:cubicBezTo>
                    <a:pt x="949" y="299"/>
                    <a:pt x="949" y="299"/>
                    <a:pt x="949" y="299"/>
                  </a:cubicBezTo>
                  <a:cubicBezTo>
                    <a:pt x="947" y="298"/>
                    <a:pt x="947" y="298"/>
                    <a:pt x="947" y="298"/>
                  </a:cubicBezTo>
                  <a:cubicBezTo>
                    <a:pt x="945" y="296"/>
                    <a:pt x="945" y="296"/>
                    <a:pt x="945" y="296"/>
                  </a:cubicBezTo>
                  <a:cubicBezTo>
                    <a:pt x="944" y="295"/>
                    <a:pt x="944" y="295"/>
                    <a:pt x="944" y="295"/>
                  </a:cubicBezTo>
                  <a:cubicBezTo>
                    <a:pt x="942" y="294"/>
                    <a:pt x="942" y="294"/>
                    <a:pt x="942" y="294"/>
                  </a:cubicBezTo>
                  <a:cubicBezTo>
                    <a:pt x="941" y="293"/>
                    <a:pt x="941" y="293"/>
                    <a:pt x="941" y="293"/>
                  </a:cubicBezTo>
                  <a:cubicBezTo>
                    <a:pt x="940" y="292"/>
                    <a:pt x="940" y="292"/>
                    <a:pt x="940" y="292"/>
                  </a:cubicBezTo>
                  <a:cubicBezTo>
                    <a:pt x="939" y="291"/>
                    <a:pt x="939" y="291"/>
                    <a:pt x="939" y="291"/>
                  </a:cubicBezTo>
                  <a:cubicBezTo>
                    <a:pt x="938" y="290"/>
                    <a:pt x="938" y="290"/>
                    <a:pt x="938" y="290"/>
                  </a:cubicBezTo>
                  <a:cubicBezTo>
                    <a:pt x="937" y="289"/>
                    <a:pt x="937" y="289"/>
                    <a:pt x="937" y="289"/>
                  </a:cubicBezTo>
                  <a:cubicBezTo>
                    <a:pt x="935" y="288"/>
                    <a:pt x="935" y="288"/>
                    <a:pt x="935" y="288"/>
                  </a:cubicBezTo>
                  <a:cubicBezTo>
                    <a:pt x="934" y="287"/>
                    <a:pt x="934" y="287"/>
                    <a:pt x="934" y="287"/>
                  </a:cubicBezTo>
                  <a:cubicBezTo>
                    <a:pt x="933" y="286"/>
                    <a:pt x="933" y="286"/>
                    <a:pt x="933" y="286"/>
                  </a:cubicBezTo>
                  <a:cubicBezTo>
                    <a:pt x="932" y="285"/>
                    <a:pt x="932" y="285"/>
                    <a:pt x="932" y="285"/>
                  </a:cubicBezTo>
                  <a:cubicBezTo>
                    <a:pt x="931" y="284"/>
                    <a:pt x="931" y="284"/>
                    <a:pt x="931" y="284"/>
                  </a:cubicBezTo>
                  <a:cubicBezTo>
                    <a:pt x="928" y="283"/>
                    <a:pt x="928" y="283"/>
                    <a:pt x="928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2"/>
                    <a:pt x="925" y="282"/>
                    <a:pt x="925" y="282"/>
                  </a:cubicBezTo>
                  <a:cubicBezTo>
                    <a:pt x="921" y="281"/>
                    <a:pt x="921" y="281"/>
                    <a:pt x="921" y="281"/>
                  </a:cubicBezTo>
                  <a:cubicBezTo>
                    <a:pt x="919" y="280"/>
                    <a:pt x="919" y="280"/>
                    <a:pt x="919" y="280"/>
                  </a:cubicBezTo>
                  <a:cubicBezTo>
                    <a:pt x="918" y="278"/>
                    <a:pt x="918" y="278"/>
                    <a:pt x="918" y="278"/>
                  </a:cubicBezTo>
                  <a:cubicBezTo>
                    <a:pt x="917" y="276"/>
                    <a:pt x="917" y="276"/>
                    <a:pt x="917" y="276"/>
                  </a:cubicBezTo>
                  <a:cubicBezTo>
                    <a:pt x="916" y="275"/>
                    <a:pt x="916" y="275"/>
                    <a:pt x="916" y="275"/>
                  </a:cubicBezTo>
                  <a:cubicBezTo>
                    <a:pt x="912" y="275"/>
                    <a:pt x="912" y="275"/>
                    <a:pt x="912" y="275"/>
                  </a:cubicBezTo>
                  <a:cubicBezTo>
                    <a:pt x="902" y="277"/>
                    <a:pt x="902" y="277"/>
                    <a:pt x="902" y="277"/>
                  </a:cubicBezTo>
                  <a:cubicBezTo>
                    <a:pt x="901" y="278"/>
                    <a:pt x="901" y="278"/>
                    <a:pt x="901" y="278"/>
                  </a:cubicBezTo>
                  <a:cubicBezTo>
                    <a:pt x="897" y="279"/>
                    <a:pt x="897" y="279"/>
                    <a:pt x="897" y="279"/>
                  </a:cubicBezTo>
                  <a:cubicBezTo>
                    <a:pt x="896" y="280"/>
                    <a:pt x="896" y="280"/>
                    <a:pt x="896" y="280"/>
                  </a:cubicBezTo>
                  <a:cubicBezTo>
                    <a:pt x="895" y="281"/>
                    <a:pt x="895" y="281"/>
                    <a:pt x="895" y="281"/>
                  </a:cubicBezTo>
                  <a:cubicBezTo>
                    <a:pt x="893" y="282"/>
                    <a:pt x="893" y="282"/>
                    <a:pt x="893" y="282"/>
                  </a:cubicBezTo>
                  <a:cubicBezTo>
                    <a:pt x="891" y="283"/>
                    <a:pt x="891" y="283"/>
                    <a:pt x="891" y="283"/>
                  </a:cubicBezTo>
                  <a:cubicBezTo>
                    <a:pt x="884" y="283"/>
                    <a:pt x="884" y="283"/>
                    <a:pt x="884" y="283"/>
                  </a:cubicBezTo>
                  <a:cubicBezTo>
                    <a:pt x="883" y="282"/>
                    <a:pt x="883" y="282"/>
                    <a:pt x="883" y="282"/>
                  </a:cubicBezTo>
                  <a:cubicBezTo>
                    <a:pt x="882" y="281"/>
                    <a:pt x="882" y="281"/>
                    <a:pt x="882" y="281"/>
                  </a:cubicBezTo>
                  <a:cubicBezTo>
                    <a:pt x="881" y="280"/>
                    <a:pt x="881" y="280"/>
                    <a:pt x="881" y="280"/>
                  </a:cubicBezTo>
                  <a:cubicBezTo>
                    <a:pt x="881" y="279"/>
                    <a:pt x="881" y="279"/>
                    <a:pt x="881" y="279"/>
                  </a:cubicBezTo>
                  <a:cubicBezTo>
                    <a:pt x="881" y="277"/>
                    <a:pt x="881" y="277"/>
                    <a:pt x="881" y="277"/>
                  </a:cubicBezTo>
                  <a:cubicBezTo>
                    <a:pt x="881" y="275"/>
                    <a:pt x="881" y="275"/>
                    <a:pt x="881" y="275"/>
                  </a:cubicBezTo>
                  <a:cubicBezTo>
                    <a:pt x="881" y="274"/>
                    <a:pt x="881" y="274"/>
                    <a:pt x="881" y="274"/>
                  </a:cubicBezTo>
                  <a:cubicBezTo>
                    <a:pt x="880" y="273"/>
                    <a:pt x="880" y="273"/>
                    <a:pt x="880" y="273"/>
                  </a:cubicBezTo>
                  <a:cubicBezTo>
                    <a:pt x="878" y="272"/>
                    <a:pt x="878" y="272"/>
                    <a:pt x="878" y="272"/>
                  </a:cubicBezTo>
                  <a:cubicBezTo>
                    <a:pt x="877" y="272"/>
                    <a:pt x="877" y="272"/>
                    <a:pt x="877" y="272"/>
                  </a:cubicBezTo>
                  <a:cubicBezTo>
                    <a:pt x="874" y="272"/>
                    <a:pt x="874" y="272"/>
                    <a:pt x="874" y="272"/>
                  </a:cubicBezTo>
                  <a:cubicBezTo>
                    <a:pt x="873" y="271"/>
                    <a:pt x="873" y="271"/>
                    <a:pt x="873" y="271"/>
                  </a:cubicBezTo>
                  <a:cubicBezTo>
                    <a:pt x="872" y="270"/>
                    <a:pt x="872" y="270"/>
                    <a:pt x="872" y="270"/>
                  </a:cubicBezTo>
                  <a:cubicBezTo>
                    <a:pt x="872" y="268"/>
                    <a:pt x="872" y="268"/>
                    <a:pt x="872" y="268"/>
                  </a:cubicBezTo>
                  <a:cubicBezTo>
                    <a:pt x="872" y="267"/>
                    <a:pt x="872" y="267"/>
                    <a:pt x="872" y="267"/>
                  </a:cubicBezTo>
                  <a:cubicBezTo>
                    <a:pt x="872" y="266"/>
                    <a:pt x="872" y="266"/>
                    <a:pt x="872" y="266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74" y="264"/>
                    <a:pt x="874" y="264"/>
                    <a:pt x="874" y="264"/>
                  </a:cubicBezTo>
                  <a:cubicBezTo>
                    <a:pt x="875" y="263"/>
                    <a:pt x="875" y="263"/>
                    <a:pt x="875" y="263"/>
                  </a:cubicBezTo>
                  <a:cubicBezTo>
                    <a:pt x="876" y="262"/>
                    <a:pt x="876" y="262"/>
                    <a:pt x="876" y="262"/>
                  </a:cubicBezTo>
                  <a:cubicBezTo>
                    <a:pt x="875" y="261"/>
                    <a:pt x="875" y="261"/>
                    <a:pt x="875" y="261"/>
                  </a:cubicBezTo>
                  <a:cubicBezTo>
                    <a:pt x="874" y="260"/>
                    <a:pt x="874" y="260"/>
                    <a:pt x="874" y="260"/>
                  </a:cubicBezTo>
                  <a:cubicBezTo>
                    <a:pt x="873" y="260"/>
                    <a:pt x="873" y="260"/>
                    <a:pt x="873" y="260"/>
                  </a:cubicBezTo>
                  <a:cubicBezTo>
                    <a:pt x="872" y="261"/>
                    <a:pt x="872" y="261"/>
                    <a:pt x="872" y="261"/>
                  </a:cubicBezTo>
                  <a:cubicBezTo>
                    <a:pt x="868" y="261"/>
                    <a:pt x="868" y="261"/>
                    <a:pt x="868" y="261"/>
                  </a:cubicBezTo>
                  <a:cubicBezTo>
                    <a:pt x="868" y="260"/>
                    <a:pt x="868" y="260"/>
                    <a:pt x="868" y="260"/>
                  </a:cubicBezTo>
                  <a:cubicBezTo>
                    <a:pt x="864" y="259"/>
                    <a:pt x="864" y="259"/>
                    <a:pt x="864" y="259"/>
                  </a:cubicBezTo>
                  <a:cubicBezTo>
                    <a:pt x="864" y="258"/>
                    <a:pt x="864" y="258"/>
                    <a:pt x="864" y="258"/>
                  </a:cubicBezTo>
                  <a:cubicBezTo>
                    <a:pt x="863" y="257"/>
                    <a:pt x="863" y="257"/>
                    <a:pt x="863" y="257"/>
                  </a:cubicBezTo>
                  <a:cubicBezTo>
                    <a:pt x="857" y="255"/>
                    <a:pt x="857" y="255"/>
                    <a:pt x="857" y="255"/>
                  </a:cubicBezTo>
                  <a:cubicBezTo>
                    <a:pt x="856" y="254"/>
                    <a:pt x="856" y="254"/>
                    <a:pt x="856" y="254"/>
                  </a:cubicBezTo>
                  <a:close/>
                  <a:moveTo>
                    <a:pt x="916" y="251"/>
                  </a:moveTo>
                  <a:cubicBezTo>
                    <a:pt x="918" y="251"/>
                    <a:pt x="918" y="251"/>
                    <a:pt x="918" y="251"/>
                  </a:cubicBezTo>
                  <a:cubicBezTo>
                    <a:pt x="920" y="250"/>
                    <a:pt x="920" y="250"/>
                    <a:pt x="920" y="250"/>
                  </a:cubicBezTo>
                  <a:cubicBezTo>
                    <a:pt x="920" y="249"/>
                    <a:pt x="920" y="249"/>
                    <a:pt x="920" y="249"/>
                  </a:cubicBezTo>
                  <a:cubicBezTo>
                    <a:pt x="913" y="250"/>
                    <a:pt x="913" y="250"/>
                    <a:pt x="913" y="250"/>
                  </a:cubicBezTo>
                  <a:cubicBezTo>
                    <a:pt x="910" y="251"/>
                    <a:pt x="910" y="251"/>
                    <a:pt x="910" y="251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08" y="254"/>
                    <a:pt x="908" y="254"/>
                    <a:pt x="908" y="254"/>
                  </a:cubicBezTo>
                  <a:cubicBezTo>
                    <a:pt x="904" y="255"/>
                    <a:pt x="904" y="255"/>
                    <a:pt x="904" y="255"/>
                  </a:cubicBezTo>
                  <a:cubicBezTo>
                    <a:pt x="899" y="255"/>
                    <a:pt x="899" y="255"/>
                    <a:pt x="899" y="255"/>
                  </a:cubicBezTo>
                  <a:cubicBezTo>
                    <a:pt x="898" y="258"/>
                    <a:pt x="898" y="258"/>
                    <a:pt x="898" y="258"/>
                  </a:cubicBezTo>
                  <a:cubicBezTo>
                    <a:pt x="897" y="258"/>
                    <a:pt x="897" y="258"/>
                    <a:pt x="897" y="258"/>
                  </a:cubicBezTo>
                  <a:cubicBezTo>
                    <a:pt x="896" y="259"/>
                    <a:pt x="896" y="259"/>
                    <a:pt x="896" y="259"/>
                  </a:cubicBezTo>
                  <a:cubicBezTo>
                    <a:pt x="895" y="260"/>
                    <a:pt x="895" y="260"/>
                    <a:pt x="895" y="260"/>
                  </a:cubicBezTo>
                  <a:cubicBezTo>
                    <a:pt x="895" y="262"/>
                    <a:pt x="895" y="262"/>
                    <a:pt x="895" y="262"/>
                  </a:cubicBezTo>
                  <a:cubicBezTo>
                    <a:pt x="896" y="263"/>
                    <a:pt x="896" y="263"/>
                    <a:pt x="896" y="263"/>
                  </a:cubicBezTo>
                  <a:cubicBezTo>
                    <a:pt x="897" y="264"/>
                    <a:pt x="897" y="264"/>
                    <a:pt x="897" y="264"/>
                  </a:cubicBezTo>
                  <a:cubicBezTo>
                    <a:pt x="899" y="265"/>
                    <a:pt x="899" y="265"/>
                    <a:pt x="899" y="265"/>
                  </a:cubicBezTo>
                  <a:cubicBezTo>
                    <a:pt x="899" y="266"/>
                    <a:pt x="899" y="266"/>
                    <a:pt x="899" y="266"/>
                  </a:cubicBezTo>
                  <a:cubicBezTo>
                    <a:pt x="901" y="266"/>
                    <a:pt x="901" y="266"/>
                    <a:pt x="901" y="266"/>
                  </a:cubicBezTo>
                  <a:cubicBezTo>
                    <a:pt x="906" y="266"/>
                    <a:pt x="906" y="266"/>
                    <a:pt x="906" y="266"/>
                  </a:cubicBezTo>
                  <a:cubicBezTo>
                    <a:pt x="907" y="265"/>
                    <a:pt x="907" y="265"/>
                    <a:pt x="907" y="265"/>
                  </a:cubicBezTo>
                  <a:cubicBezTo>
                    <a:pt x="908" y="265"/>
                    <a:pt x="908" y="265"/>
                    <a:pt x="908" y="265"/>
                  </a:cubicBezTo>
                  <a:cubicBezTo>
                    <a:pt x="912" y="266"/>
                    <a:pt x="912" y="266"/>
                    <a:pt x="912" y="266"/>
                  </a:cubicBezTo>
                  <a:cubicBezTo>
                    <a:pt x="917" y="268"/>
                    <a:pt x="917" y="268"/>
                    <a:pt x="917" y="268"/>
                  </a:cubicBezTo>
                  <a:cubicBezTo>
                    <a:pt x="918" y="266"/>
                    <a:pt x="918" y="266"/>
                    <a:pt x="918" y="266"/>
                  </a:cubicBezTo>
                  <a:cubicBezTo>
                    <a:pt x="918" y="263"/>
                    <a:pt x="918" y="263"/>
                    <a:pt x="918" y="263"/>
                  </a:cubicBezTo>
                  <a:cubicBezTo>
                    <a:pt x="918" y="262"/>
                    <a:pt x="918" y="262"/>
                    <a:pt x="918" y="262"/>
                  </a:cubicBezTo>
                  <a:cubicBezTo>
                    <a:pt x="919" y="260"/>
                    <a:pt x="919" y="260"/>
                    <a:pt x="919" y="260"/>
                  </a:cubicBezTo>
                  <a:cubicBezTo>
                    <a:pt x="919" y="259"/>
                    <a:pt x="919" y="259"/>
                    <a:pt x="919" y="259"/>
                  </a:cubicBezTo>
                  <a:cubicBezTo>
                    <a:pt x="918" y="258"/>
                    <a:pt x="918" y="258"/>
                    <a:pt x="918" y="258"/>
                  </a:cubicBezTo>
                  <a:cubicBezTo>
                    <a:pt x="918" y="258"/>
                    <a:pt x="918" y="258"/>
                    <a:pt x="918" y="258"/>
                  </a:cubicBezTo>
                  <a:cubicBezTo>
                    <a:pt x="917" y="257"/>
                    <a:pt x="917" y="257"/>
                    <a:pt x="917" y="257"/>
                  </a:cubicBezTo>
                  <a:cubicBezTo>
                    <a:pt x="916" y="254"/>
                    <a:pt x="916" y="254"/>
                    <a:pt x="916" y="254"/>
                  </a:cubicBezTo>
                  <a:cubicBezTo>
                    <a:pt x="916" y="251"/>
                    <a:pt x="916" y="251"/>
                    <a:pt x="916" y="251"/>
                  </a:cubicBezTo>
                  <a:close/>
                  <a:moveTo>
                    <a:pt x="642" y="152"/>
                  </a:moveTo>
                  <a:cubicBezTo>
                    <a:pt x="642" y="152"/>
                    <a:pt x="642" y="152"/>
                    <a:pt x="642" y="152"/>
                  </a:cubicBezTo>
                  <a:close/>
                  <a:moveTo>
                    <a:pt x="645" y="152"/>
                  </a:moveTo>
                  <a:cubicBezTo>
                    <a:pt x="642" y="151"/>
                    <a:pt x="642" y="151"/>
                    <a:pt x="642" y="151"/>
                  </a:cubicBezTo>
                  <a:cubicBezTo>
                    <a:pt x="642" y="152"/>
                    <a:pt x="642" y="152"/>
                    <a:pt x="642" y="152"/>
                  </a:cubicBezTo>
                  <a:cubicBezTo>
                    <a:pt x="646" y="152"/>
                    <a:pt x="646" y="152"/>
                    <a:pt x="646" y="152"/>
                  </a:cubicBezTo>
                  <a:cubicBezTo>
                    <a:pt x="647" y="153"/>
                    <a:pt x="647" y="153"/>
                    <a:pt x="647" y="153"/>
                  </a:cubicBezTo>
                  <a:cubicBezTo>
                    <a:pt x="648" y="153"/>
                    <a:pt x="648" y="153"/>
                    <a:pt x="648" y="153"/>
                  </a:cubicBezTo>
                  <a:cubicBezTo>
                    <a:pt x="648" y="152"/>
                    <a:pt x="648" y="152"/>
                    <a:pt x="648" y="152"/>
                  </a:cubicBezTo>
                  <a:cubicBezTo>
                    <a:pt x="645" y="152"/>
                    <a:pt x="645" y="152"/>
                    <a:pt x="645" y="152"/>
                  </a:cubicBezTo>
                  <a:close/>
                  <a:moveTo>
                    <a:pt x="640" y="149"/>
                  </a:moveTo>
                  <a:cubicBezTo>
                    <a:pt x="640" y="149"/>
                    <a:pt x="640" y="149"/>
                    <a:pt x="640" y="149"/>
                  </a:cubicBezTo>
                  <a:moveTo>
                    <a:pt x="640" y="149"/>
                  </a:moveTo>
                  <a:cubicBezTo>
                    <a:pt x="640" y="149"/>
                    <a:pt x="640" y="149"/>
                    <a:pt x="640" y="149"/>
                  </a:cubicBezTo>
                  <a:close/>
                  <a:moveTo>
                    <a:pt x="650" y="146"/>
                  </a:moveTo>
                  <a:cubicBezTo>
                    <a:pt x="650" y="146"/>
                    <a:pt x="650" y="146"/>
                    <a:pt x="650" y="146"/>
                  </a:cubicBezTo>
                  <a:moveTo>
                    <a:pt x="650" y="146"/>
                  </a:moveTo>
                  <a:cubicBezTo>
                    <a:pt x="649" y="145"/>
                    <a:pt x="649" y="145"/>
                    <a:pt x="649" y="145"/>
                  </a:cubicBezTo>
                  <a:cubicBezTo>
                    <a:pt x="650" y="146"/>
                    <a:pt x="650" y="146"/>
                    <a:pt x="650" y="146"/>
                  </a:cubicBezTo>
                  <a:close/>
                  <a:moveTo>
                    <a:pt x="664" y="144"/>
                  </a:moveTo>
                  <a:cubicBezTo>
                    <a:pt x="664" y="144"/>
                    <a:pt x="664" y="144"/>
                    <a:pt x="664" y="144"/>
                  </a:cubicBezTo>
                  <a:close/>
                  <a:moveTo>
                    <a:pt x="696" y="124"/>
                  </a:moveTo>
                  <a:cubicBezTo>
                    <a:pt x="696" y="124"/>
                    <a:pt x="696" y="124"/>
                    <a:pt x="696" y="124"/>
                  </a:cubicBezTo>
                  <a:close/>
                  <a:moveTo>
                    <a:pt x="742" y="118"/>
                  </a:moveTo>
                  <a:cubicBezTo>
                    <a:pt x="743" y="119"/>
                    <a:pt x="743" y="119"/>
                    <a:pt x="743" y="119"/>
                  </a:cubicBezTo>
                  <a:cubicBezTo>
                    <a:pt x="747" y="119"/>
                    <a:pt x="747" y="119"/>
                    <a:pt x="747" y="119"/>
                  </a:cubicBezTo>
                  <a:cubicBezTo>
                    <a:pt x="748" y="120"/>
                    <a:pt x="748" y="120"/>
                    <a:pt x="748" y="120"/>
                  </a:cubicBezTo>
                  <a:cubicBezTo>
                    <a:pt x="748" y="121"/>
                    <a:pt x="748" y="121"/>
                    <a:pt x="748" y="121"/>
                  </a:cubicBezTo>
                  <a:cubicBezTo>
                    <a:pt x="750" y="122"/>
                    <a:pt x="750" y="122"/>
                    <a:pt x="750" y="122"/>
                  </a:cubicBezTo>
                  <a:cubicBezTo>
                    <a:pt x="751" y="123"/>
                    <a:pt x="751" y="123"/>
                    <a:pt x="751" y="123"/>
                  </a:cubicBezTo>
                  <a:cubicBezTo>
                    <a:pt x="752" y="124"/>
                    <a:pt x="752" y="124"/>
                    <a:pt x="752" y="124"/>
                  </a:cubicBezTo>
                  <a:cubicBezTo>
                    <a:pt x="753" y="126"/>
                    <a:pt x="753" y="126"/>
                    <a:pt x="753" y="126"/>
                  </a:cubicBezTo>
                  <a:cubicBezTo>
                    <a:pt x="756" y="126"/>
                    <a:pt x="756" y="126"/>
                    <a:pt x="756" y="126"/>
                  </a:cubicBezTo>
                  <a:cubicBezTo>
                    <a:pt x="756" y="123"/>
                    <a:pt x="756" y="123"/>
                    <a:pt x="756" y="123"/>
                  </a:cubicBezTo>
                  <a:cubicBezTo>
                    <a:pt x="753" y="118"/>
                    <a:pt x="753" y="118"/>
                    <a:pt x="753" y="118"/>
                  </a:cubicBezTo>
                  <a:cubicBezTo>
                    <a:pt x="752" y="117"/>
                    <a:pt x="752" y="117"/>
                    <a:pt x="752" y="117"/>
                  </a:cubicBezTo>
                  <a:cubicBezTo>
                    <a:pt x="751" y="116"/>
                    <a:pt x="751" y="116"/>
                    <a:pt x="751" y="116"/>
                  </a:cubicBezTo>
                  <a:cubicBezTo>
                    <a:pt x="749" y="115"/>
                    <a:pt x="749" y="115"/>
                    <a:pt x="749" y="115"/>
                  </a:cubicBezTo>
                  <a:cubicBezTo>
                    <a:pt x="748" y="115"/>
                    <a:pt x="748" y="115"/>
                    <a:pt x="748" y="115"/>
                  </a:cubicBezTo>
                  <a:cubicBezTo>
                    <a:pt x="746" y="116"/>
                    <a:pt x="746" y="116"/>
                    <a:pt x="746" y="116"/>
                  </a:cubicBezTo>
                  <a:cubicBezTo>
                    <a:pt x="745" y="117"/>
                    <a:pt x="745" y="117"/>
                    <a:pt x="745" y="117"/>
                  </a:cubicBezTo>
                  <a:cubicBezTo>
                    <a:pt x="742" y="118"/>
                    <a:pt x="742" y="118"/>
                    <a:pt x="742" y="118"/>
                  </a:cubicBezTo>
                  <a:close/>
                  <a:moveTo>
                    <a:pt x="785" y="99"/>
                  </a:moveTo>
                  <a:cubicBezTo>
                    <a:pt x="785" y="96"/>
                    <a:pt x="785" y="102"/>
                    <a:pt x="785" y="99"/>
                  </a:cubicBezTo>
                  <a:close/>
                  <a:moveTo>
                    <a:pt x="601" y="98"/>
                  </a:moveTo>
                  <a:cubicBezTo>
                    <a:pt x="602" y="97"/>
                    <a:pt x="599" y="100"/>
                    <a:pt x="601" y="98"/>
                  </a:cubicBezTo>
                  <a:close/>
                  <a:moveTo>
                    <a:pt x="817" y="65"/>
                  </a:moveTo>
                  <a:cubicBezTo>
                    <a:pt x="815" y="64"/>
                    <a:pt x="815" y="64"/>
                    <a:pt x="815" y="64"/>
                  </a:cubicBezTo>
                  <a:cubicBezTo>
                    <a:pt x="816" y="65"/>
                    <a:pt x="816" y="65"/>
                    <a:pt x="816" y="65"/>
                  </a:cubicBezTo>
                  <a:cubicBezTo>
                    <a:pt x="818" y="66"/>
                    <a:pt x="818" y="66"/>
                    <a:pt x="818" y="66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25" y="68"/>
                    <a:pt x="825" y="68"/>
                    <a:pt x="825" y="68"/>
                  </a:cubicBezTo>
                  <a:cubicBezTo>
                    <a:pt x="827" y="68"/>
                    <a:pt x="827" y="68"/>
                    <a:pt x="827" y="68"/>
                  </a:cubicBezTo>
                  <a:cubicBezTo>
                    <a:pt x="821" y="67"/>
                    <a:pt x="821" y="67"/>
                    <a:pt x="821" y="67"/>
                  </a:cubicBezTo>
                  <a:cubicBezTo>
                    <a:pt x="819" y="66"/>
                    <a:pt x="819" y="66"/>
                    <a:pt x="819" y="66"/>
                  </a:cubicBezTo>
                  <a:cubicBezTo>
                    <a:pt x="817" y="65"/>
                    <a:pt x="817" y="65"/>
                    <a:pt x="817" y="65"/>
                  </a:cubicBezTo>
                  <a:close/>
                  <a:moveTo>
                    <a:pt x="732" y="55"/>
                  </a:moveTo>
                  <a:cubicBezTo>
                    <a:pt x="733" y="54"/>
                    <a:pt x="733" y="54"/>
                    <a:pt x="733" y="54"/>
                  </a:cubicBezTo>
                  <a:cubicBezTo>
                    <a:pt x="731" y="54"/>
                    <a:pt x="731" y="54"/>
                    <a:pt x="731" y="54"/>
                  </a:cubicBezTo>
                  <a:cubicBezTo>
                    <a:pt x="728" y="53"/>
                    <a:pt x="728" y="53"/>
                    <a:pt x="728" y="53"/>
                  </a:cubicBezTo>
                  <a:cubicBezTo>
                    <a:pt x="720" y="53"/>
                    <a:pt x="720" y="53"/>
                    <a:pt x="720" y="53"/>
                  </a:cubicBezTo>
                  <a:cubicBezTo>
                    <a:pt x="717" y="54"/>
                    <a:pt x="717" y="54"/>
                    <a:pt x="717" y="54"/>
                  </a:cubicBezTo>
                  <a:cubicBezTo>
                    <a:pt x="716" y="54"/>
                    <a:pt x="716" y="54"/>
                    <a:pt x="716" y="54"/>
                  </a:cubicBezTo>
                  <a:cubicBezTo>
                    <a:pt x="714" y="57"/>
                    <a:pt x="714" y="57"/>
                    <a:pt x="714" y="57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6" y="59"/>
                    <a:pt x="716" y="59"/>
                    <a:pt x="716" y="59"/>
                  </a:cubicBezTo>
                  <a:cubicBezTo>
                    <a:pt x="717" y="60"/>
                    <a:pt x="717" y="60"/>
                    <a:pt x="717" y="60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4" y="65"/>
                    <a:pt x="714" y="65"/>
                    <a:pt x="714" y="65"/>
                  </a:cubicBezTo>
                  <a:cubicBezTo>
                    <a:pt x="713" y="66"/>
                    <a:pt x="713" y="66"/>
                    <a:pt x="713" y="66"/>
                  </a:cubicBezTo>
                  <a:cubicBezTo>
                    <a:pt x="710" y="66"/>
                    <a:pt x="710" y="66"/>
                    <a:pt x="710" y="66"/>
                  </a:cubicBezTo>
                  <a:cubicBezTo>
                    <a:pt x="709" y="68"/>
                    <a:pt x="709" y="68"/>
                    <a:pt x="709" y="68"/>
                  </a:cubicBezTo>
                  <a:cubicBezTo>
                    <a:pt x="707" y="69"/>
                    <a:pt x="707" y="69"/>
                    <a:pt x="707" y="69"/>
                  </a:cubicBezTo>
                  <a:cubicBezTo>
                    <a:pt x="705" y="69"/>
                    <a:pt x="705" y="69"/>
                    <a:pt x="705" y="69"/>
                  </a:cubicBezTo>
                  <a:cubicBezTo>
                    <a:pt x="703" y="71"/>
                    <a:pt x="703" y="71"/>
                    <a:pt x="703" y="71"/>
                  </a:cubicBezTo>
                  <a:cubicBezTo>
                    <a:pt x="700" y="71"/>
                    <a:pt x="700" y="71"/>
                    <a:pt x="700" y="71"/>
                  </a:cubicBezTo>
                  <a:cubicBezTo>
                    <a:pt x="698" y="73"/>
                    <a:pt x="698" y="73"/>
                    <a:pt x="698" y="73"/>
                  </a:cubicBezTo>
                  <a:cubicBezTo>
                    <a:pt x="696" y="74"/>
                    <a:pt x="696" y="74"/>
                    <a:pt x="696" y="74"/>
                  </a:cubicBezTo>
                  <a:cubicBezTo>
                    <a:pt x="695" y="75"/>
                    <a:pt x="695" y="75"/>
                    <a:pt x="695" y="75"/>
                  </a:cubicBezTo>
                  <a:cubicBezTo>
                    <a:pt x="694" y="76"/>
                    <a:pt x="694" y="76"/>
                    <a:pt x="694" y="76"/>
                  </a:cubicBezTo>
                  <a:cubicBezTo>
                    <a:pt x="693" y="77"/>
                    <a:pt x="693" y="77"/>
                    <a:pt x="693" y="77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4" y="80"/>
                    <a:pt x="694" y="80"/>
                    <a:pt x="694" y="80"/>
                  </a:cubicBezTo>
                  <a:cubicBezTo>
                    <a:pt x="694" y="84"/>
                    <a:pt x="694" y="84"/>
                    <a:pt x="694" y="84"/>
                  </a:cubicBezTo>
                  <a:cubicBezTo>
                    <a:pt x="694" y="88"/>
                    <a:pt x="694" y="88"/>
                    <a:pt x="694" y="88"/>
                  </a:cubicBezTo>
                  <a:cubicBezTo>
                    <a:pt x="695" y="89"/>
                    <a:pt x="695" y="89"/>
                    <a:pt x="695" y="89"/>
                  </a:cubicBezTo>
                  <a:cubicBezTo>
                    <a:pt x="700" y="90"/>
                    <a:pt x="700" y="90"/>
                    <a:pt x="700" y="90"/>
                  </a:cubicBezTo>
                  <a:cubicBezTo>
                    <a:pt x="701" y="91"/>
                    <a:pt x="701" y="91"/>
                    <a:pt x="701" y="91"/>
                  </a:cubicBezTo>
                  <a:cubicBezTo>
                    <a:pt x="702" y="92"/>
                    <a:pt x="702" y="92"/>
                    <a:pt x="702" y="92"/>
                  </a:cubicBezTo>
                  <a:cubicBezTo>
                    <a:pt x="704" y="93"/>
                    <a:pt x="704" y="93"/>
                    <a:pt x="704" y="93"/>
                  </a:cubicBezTo>
                  <a:cubicBezTo>
                    <a:pt x="705" y="94"/>
                    <a:pt x="705" y="94"/>
                    <a:pt x="705" y="94"/>
                  </a:cubicBezTo>
                  <a:cubicBezTo>
                    <a:pt x="706" y="95"/>
                    <a:pt x="706" y="95"/>
                    <a:pt x="706" y="95"/>
                  </a:cubicBezTo>
                  <a:cubicBezTo>
                    <a:pt x="707" y="95"/>
                    <a:pt x="707" y="95"/>
                    <a:pt x="707" y="95"/>
                  </a:cubicBezTo>
                  <a:cubicBezTo>
                    <a:pt x="708" y="96"/>
                    <a:pt x="708" y="96"/>
                    <a:pt x="708" y="96"/>
                  </a:cubicBezTo>
                  <a:cubicBezTo>
                    <a:pt x="709" y="97"/>
                    <a:pt x="709" y="97"/>
                    <a:pt x="709" y="97"/>
                  </a:cubicBezTo>
                  <a:cubicBezTo>
                    <a:pt x="710" y="102"/>
                    <a:pt x="710" y="102"/>
                    <a:pt x="710" y="102"/>
                  </a:cubicBezTo>
                  <a:cubicBezTo>
                    <a:pt x="710" y="104"/>
                    <a:pt x="710" y="104"/>
                    <a:pt x="710" y="104"/>
                  </a:cubicBezTo>
                  <a:cubicBezTo>
                    <a:pt x="708" y="106"/>
                    <a:pt x="708" y="106"/>
                    <a:pt x="708" y="106"/>
                  </a:cubicBezTo>
                  <a:cubicBezTo>
                    <a:pt x="706" y="107"/>
                    <a:pt x="706" y="107"/>
                    <a:pt x="706" y="107"/>
                  </a:cubicBezTo>
                  <a:cubicBezTo>
                    <a:pt x="704" y="108"/>
                    <a:pt x="704" y="108"/>
                    <a:pt x="704" y="108"/>
                  </a:cubicBezTo>
                  <a:cubicBezTo>
                    <a:pt x="703" y="109"/>
                    <a:pt x="703" y="109"/>
                    <a:pt x="703" y="109"/>
                  </a:cubicBezTo>
                  <a:cubicBezTo>
                    <a:pt x="702" y="110"/>
                    <a:pt x="702" y="110"/>
                    <a:pt x="702" y="110"/>
                  </a:cubicBezTo>
                  <a:cubicBezTo>
                    <a:pt x="699" y="111"/>
                    <a:pt x="699" y="111"/>
                    <a:pt x="699" y="111"/>
                  </a:cubicBezTo>
                  <a:cubicBezTo>
                    <a:pt x="698" y="111"/>
                    <a:pt x="698" y="111"/>
                    <a:pt x="698" y="111"/>
                  </a:cubicBezTo>
                  <a:cubicBezTo>
                    <a:pt x="698" y="116"/>
                    <a:pt x="698" y="116"/>
                    <a:pt x="698" y="116"/>
                  </a:cubicBezTo>
                  <a:cubicBezTo>
                    <a:pt x="698" y="118"/>
                    <a:pt x="698" y="118"/>
                    <a:pt x="698" y="118"/>
                  </a:cubicBezTo>
                  <a:cubicBezTo>
                    <a:pt x="697" y="119"/>
                    <a:pt x="697" y="119"/>
                    <a:pt x="697" y="119"/>
                  </a:cubicBezTo>
                  <a:cubicBezTo>
                    <a:pt x="696" y="121"/>
                    <a:pt x="696" y="121"/>
                    <a:pt x="696" y="121"/>
                  </a:cubicBezTo>
                  <a:cubicBezTo>
                    <a:pt x="696" y="122"/>
                    <a:pt x="696" y="122"/>
                    <a:pt x="696" y="122"/>
                  </a:cubicBezTo>
                  <a:cubicBezTo>
                    <a:pt x="696" y="124"/>
                    <a:pt x="696" y="124"/>
                    <a:pt x="696" y="124"/>
                  </a:cubicBezTo>
                  <a:cubicBezTo>
                    <a:pt x="700" y="124"/>
                    <a:pt x="700" y="124"/>
                    <a:pt x="700" y="124"/>
                  </a:cubicBezTo>
                  <a:cubicBezTo>
                    <a:pt x="700" y="133"/>
                    <a:pt x="700" y="133"/>
                    <a:pt x="700" y="133"/>
                  </a:cubicBezTo>
                  <a:cubicBezTo>
                    <a:pt x="699" y="136"/>
                    <a:pt x="699" y="136"/>
                    <a:pt x="699" y="136"/>
                  </a:cubicBezTo>
                  <a:cubicBezTo>
                    <a:pt x="698" y="136"/>
                    <a:pt x="698" y="136"/>
                    <a:pt x="698" y="136"/>
                  </a:cubicBezTo>
                  <a:cubicBezTo>
                    <a:pt x="697" y="137"/>
                    <a:pt x="697" y="137"/>
                    <a:pt x="697" y="137"/>
                  </a:cubicBezTo>
                  <a:cubicBezTo>
                    <a:pt x="695" y="137"/>
                    <a:pt x="695" y="137"/>
                    <a:pt x="695" y="137"/>
                  </a:cubicBezTo>
                  <a:cubicBezTo>
                    <a:pt x="693" y="137"/>
                    <a:pt x="693" y="137"/>
                    <a:pt x="693" y="137"/>
                  </a:cubicBezTo>
                  <a:cubicBezTo>
                    <a:pt x="692" y="138"/>
                    <a:pt x="692" y="138"/>
                    <a:pt x="692" y="138"/>
                  </a:cubicBezTo>
                  <a:cubicBezTo>
                    <a:pt x="691" y="139"/>
                    <a:pt x="691" y="139"/>
                    <a:pt x="691" y="139"/>
                  </a:cubicBezTo>
                  <a:cubicBezTo>
                    <a:pt x="690" y="139"/>
                    <a:pt x="690" y="139"/>
                    <a:pt x="690" y="139"/>
                  </a:cubicBezTo>
                  <a:cubicBezTo>
                    <a:pt x="688" y="138"/>
                    <a:pt x="688" y="138"/>
                    <a:pt x="688" y="138"/>
                  </a:cubicBezTo>
                  <a:cubicBezTo>
                    <a:pt x="682" y="138"/>
                    <a:pt x="682" y="138"/>
                    <a:pt x="682" y="138"/>
                  </a:cubicBezTo>
                  <a:cubicBezTo>
                    <a:pt x="680" y="139"/>
                    <a:pt x="680" y="139"/>
                    <a:pt x="680" y="139"/>
                  </a:cubicBezTo>
                  <a:cubicBezTo>
                    <a:pt x="679" y="140"/>
                    <a:pt x="679" y="140"/>
                    <a:pt x="679" y="140"/>
                  </a:cubicBezTo>
                  <a:cubicBezTo>
                    <a:pt x="679" y="143"/>
                    <a:pt x="679" y="143"/>
                    <a:pt x="679" y="143"/>
                  </a:cubicBezTo>
                  <a:cubicBezTo>
                    <a:pt x="679" y="144"/>
                    <a:pt x="679" y="144"/>
                    <a:pt x="679" y="144"/>
                  </a:cubicBezTo>
                  <a:cubicBezTo>
                    <a:pt x="678" y="144"/>
                    <a:pt x="678" y="144"/>
                    <a:pt x="678" y="144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75" y="145"/>
                    <a:pt x="675" y="145"/>
                    <a:pt x="675" y="145"/>
                  </a:cubicBezTo>
                  <a:cubicBezTo>
                    <a:pt x="664" y="144"/>
                    <a:pt x="664" y="144"/>
                    <a:pt x="664" y="144"/>
                  </a:cubicBezTo>
                  <a:cubicBezTo>
                    <a:pt x="664" y="145"/>
                    <a:pt x="664" y="145"/>
                    <a:pt x="664" y="145"/>
                  </a:cubicBezTo>
                  <a:cubicBezTo>
                    <a:pt x="664" y="147"/>
                    <a:pt x="664" y="147"/>
                    <a:pt x="664" y="147"/>
                  </a:cubicBezTo>
                  <a:cubicBezTo>
                    <a:pt x="664" y="148"/>
                    <a:pt x="664" y="148"/>
                    <a:pt x="664" y="148"/>
                  </a:cubicBezTo>
                  <a:cubicBezTo>
                    <a:pt x="663" y="149"/>
                    <a:pt x="663" y="149"/>
                    <a:pt x="663" y="149"/>
                  </a:cubicBezTo>
                  <a:cubicBezTo>
                    <a:pt x="661" y="150"/>
                    <a:pt x="661" y="150"/>
                    <a:pt x="661" y="150"/>
                  </a:cubicBezTo>
                  <a:cubicBezTo>
                    <a:pt x="659" y="151"/>
                    <a:pt x="659" y="151"/>
                    <a:pt x="659" y="151"/>
                  </a:cubicBezTo>
                  <a:cubicBezTo>
                    <a:pt x="660" y="153"/>
                    <a:pt x="660" y="153"/>
                    <a:pt x="660" y="153"/>
                  </a:cubicBezTo>
                  <a:cubicBezTo>
                    <a:pt x="652" y="154"/>
                    <a:pt x="652" y="154"/>
                    <a:pt x="652" y="154"/>
                  </a:cubicBezTo>
                  <a:cubicBezTo>
                    <a:pt x="654" y="156"/>
                    <a:pt x="654" y="156"/>
                    <a:pt x="654" y="156"/>
                  </a:cubicBezTo>
                  <a:cubicBezTo>
                    <a:pt x="655" y="155"/>
                    <a:pt x="655" y="155"/>
                    <a:pt x="655" y="155"/>
                  </a:cubicBezTo>
                  <a:cubicBezTo>
                    <a:pt x="659" y="154"/>
                    <a:pt x="659" y="154"/>
                    <a:pt x="659" y="154"/>
                  </a:cubicBezTo>
                  <a:cubicBezTo>
                    <a:pt x="660" y="153"/>
                    <a:pt x="660" y="153"/>
                    <a:pt x="660" y="153"/>
                  </a:cubicBezTo>
                  <a:cubicBezTo>
                    <a:pt x="661" y="152"/>
                    <a:pt x="661" y="152"/>
                    <a:pt x="661" y="152"/>
                  </a:cubicBezTo>
                  <a:cubicBezTo>
                    <a:pt x="666" y="152"/>
                    <a:pt x="666" y="152"/>
                    <a:pt x="666" y="152"/>
                  </a:cubicBezTo>
                  <a:cubicBezTo>
                    <a:pt x="667" y="152"/>
                    <a:pt x="667" y="152"/>
                    <a:pt x="667" y="152"/>
                  </a:cubicBezTo>
                  <a:cubicBezTo>
                    <a:pt x="667" y="150"/>
                    <a:pt x="667" y="150"/>
                    <a:pt x="667" y="150"/>
                  </a:cubicBezTo>
                  <a:cubicBezTo>
                    <a:pt x="673" y="150"/>
                    <a:pt x="673" y="150"/>
                    <a:pt x="673" y="150"/>
                  </a:cubicBezTo>
                  <a:cubicBezTo>
                    <a:pt x="674" y="151"/>
                    <a:pt x="674" y="151"/>
                    <a:pt x="674" y="151"/>
                  </a:cubicBezTo>
                  <a:cubicBezTo>
                    <a:pt x="675" y="152"/>
                    <a:pt x="675" y="152"/>
                    <a:pt x="675" y="152"/>
                  </a:cubicBezTo>
                  <a:cubicBezTo>
                    <a:pt x="675" y="153"/>
                    <a:pt x="675" y="153"/>
                    <a:pt x="675" y="153"/>
                  </a:cubicBezTo>
                  <a:cubicBezTo>
                    <a:pt x="675" y="155"/>
                    <a:pt x="675" y="155"/>
                    <a:pt x="675" y="155"/>
                  </a:cubicBezTo>
                  <a:cubicBezTo>
                    <a:pt x="675" y="156"/>
                    <a:pt x="675" y="156"/>
                    <a:pt x="675" y="156"/>
                  </a:cubicBezTo>
                  <a:cubicBezTo>
                    <a:pt x="676" y="157"/>
                    <a:pt x="676" y="157"/>
                    <a:pt x="676" y="157"/>
                  </a:cubicBezTo>
                  <a:cubicBezTo>
                    <a:pt x="677" y="158"/>
                    <a:pt x="677" y="158"/>
                    <a:pt x="677" y="158"/>
                  </a:cubicBezTo>
                  <a:cubicBezTo>
                    <a:pt x="678" y="159"/>
                    <a:pt x="678" y="159"/>
                    <a:pt x="678" y="159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81" y="160"/>
                    <a:pt x="681" y="160"/>
                    <a:pt x="681" y="160"/>
                  </a:cubicBezTo>
                  <a:cubicBezTo>
                    <a:pt x="682" y="160"/>
                    <a:pt x="682" y="160"/>
                    <a:pt x="682" y="160"/>
                  </a:cubicBezTo>
                  <a:cubicBezTo>
                    <a:pt x="683" y="157"/>
                    <a:pt x="683" y="157"/>
                    <a:pt x="683" y="157"/>
                  </a:cubicBezTo>
                  <a:cubicBezTo>
                    <a:pt x="684" y="156"/>
                    <a:pt x="684" y="156"/>
                    <a:pt x="684" y="156"/>
                  </a:cubicBezTo>
                  <a:cubicBezTo>
                    <a:pt x="687" y="155"/>
                    <a:pt x="687" y="155"/>
                    <a:pt x="687" y="155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2"/>
                    <a:pt x="694" y="152"/>
                    <a:pt x="694" y="152"/>
                  </a:cubicBezTo>
                  <a:cubicBezTo>
                    <a:pt x="696" y="152"/>
                    <a:pt x="696" y="152"/>
                    <a:pt x="696" y="152"/>
                  </a:cubicBezTo>
                  <a:cubicBezTo>
                    <a:pt x="699" y="151"/>
                    <a:pt x="699" y="151"/>
                    <a:pt x="699" y="151"/>
                  </a:cubicBezTo>
                  <a:cubicBezTo>
                    <a:pt x="700" y="150"/>
                    <a:pt x="700" y="150"/>
                    <a:pt x="700" y="150"/>
                  </a:cubicBezTo>
                  <a:cubicBezTo>
                    <a:pt x="702" y="149"/>
                    <a:pt x="702" y="149"/>
                    <a:pt x="702" y="149"/>
                  </a:cubicBezTo>
                  <a:cubicBezTo>
                    <a:pt x="708" y="148"/>
                    <a:pt x="708" y="148"/>
                    <a:pt x="708" y="148"/>
                  </a:cubicBezTo>
                  <a:cubicBezTo>
                    <a:pt x="710" y="147"/>
                    <a:pt x="710" y="147"/>
                    <a:pt x="710" y="147"/>
                  </a:cubicBezTo>
                  <a:cubicBezTo>
                    <a:pt x="714" y="147"/>
                    <a:pt x="714" y="147"/>
                    <a:pt x="714" y="147"/>
                  </a:cubicBezTo>
                  <a:cubicBezTo>
                    <a:pt x="718" y="148"/>
                    <a:pt x="718" y="148"/>
                    <a:pt x="718" y="148"/>
                  </a:cubicBezTo>
                  <a:cubicBezTo>
                    <a:pt x="721" y="149"/>
                    <a:pt x="721" y="149"/>
                    <a:pt x="721" y="149"/>
                  </a:cubicBezTo>
                  <a:cubicBezTo>
                    <a:pt x="721" y="150"/>
                    <a:pt x="721" y="150"/>
                    <a:pt x="721" y="150"/>
                  </a:cubicBezTo>
                  <a:cubicBezTo>
                    <a:pt x="724" y="152"/>
                    <a:pt x="724" y="152"/>
                    <a:pt x="724" y="152"/>
                  </a:cubicBezTo>
                  <a:cubicBezTo>
                    <a:pt x="725" y="151"/>
                    <a:pt x="725" y="151"/>
                    <a:pt x="725" y="151"/>
                  </a:cubicBezTo>
                  <a:cubicBezTo>
                    <a:pt x="726" y="149"/>
                    <a:pt x="726" y="149"/>
                    <a:pt x="726" y="149"/>
                  </a:cubicBezTo>
                  <a:cubicBezTo>
                    <a:pt x="727" y="147"/>
                    <a:pt x="727" y="147"/>
                    <a:pt x="727" y="147"/>
                  </a:cubicBezTo>
                  <a:cubicBezTo>
                    <a:pt x="733" y="146"/>
                    <a:pt x="733" y="146"/>
                    <a:pt x="733" y="146"/>
                  </a:cubicBezTo>
                  <a:cubicBezTo>
                    <a:pt x="733" y="144"/>
                    <a:pt x="733" y="144"/>
                    <a:pt x="733" y="144"/>
                  </a:cubicBezTo>
                  <a:cubicBezTo>
                    <a:pt x="734" y="144"/>
                    <a:pt x="734" y="144"/>
                    <a:pt x="734" y="144"/>
                  </a:cubicBezTo>
                  <a:cubicBezTo>
                    <a:pt x="735" y="143"/>
                    <a:pt x="735" y="143"/>
                    <a:pt x="735" y="143"/>
                  </a:cubicBezTo>
                  <a:cubicBezTo>
                    <a:pt x="735" y="141"/>
                    <a:pt x="735" y="141"/>
                    <a:pt x="735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3" y="137"/>
                    <a:pt x="733" y="137"/>
                    <a:pt x="733" y="137"/>
                  </a:cubicBezTo>
                  <a:cubicBezTo>
                    <a:pt x="732" y="135"/>
                    <a:pt x="732" y="135"/>
                    <a:pt x="732" y="135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3" y="128"/>
                    <a:pt x="733" y="128"/>
                    <a:pt x="733" y="128"/>
                  </a:cubicBezTo>
                  <a:cubicBezTo>
                    <a:pt x="734" y="126"/>
                    <a:pt x="734" y="126"/>
                    <a:pt x="734" y="126"/>
                  </a:cubicBezTo>
                  <a:cubicBezTo>
                    <a:pt x="734" y="124"/>
                    <a:pt x="734" y="124"/>
                    <a:pt x="734" y="124"/>
                  </a:cubicBezTo>
                  <a:cubicBezTo>
                    <a:pt x="735" y="122"/>
                    <a:pt x="735" y="122"/>
                    <a:pt x="735" y="122"/>
                  </a:cubicBezTo>
                  <a:cubicBezTo>
                    <a:pt x="736" y="121"/>
                    <a:pt x="736" y="121"/>
                    <a:pt x="736" y="121"/>
                  </a:cubicBezTo>
                  <a:cubicBezTo>
                    <a:pt x="737" y="120"/>
                    <a:pt x="737" y="120"/>
                    <a:pt x="737" y="120"/>
                  </a:cubicBezTo>
                  <a:cubicBezTo>
                    <a:pt x="737" y="120"/>
                    <a:pt x="737" y="120"/>
                    <a:pt x="737" y="120"/>
                  </a:cubicBezTo>
                  <a:cubicBezTo>
                    <a:pt x="737" y="118"/>
                    <a:pt x="737" y="118"/>
                    <a:pt x="737" y="118"/>
                  </a:cubicBezTo>
                  <a:cubicBezTo>
                    <a:pt x="735" y="116"/>
                    <a:pt x="735" y="116"/>
                    <a:pt x="735" y="116"/>
                  </a:cubicBezTo>
                  <a:cubicBezTo>
                    <a:pt x="734" y="115"/>
                    <a:pt x="734" y="115"/>
                    <a:pt x="734" y="115"/>
                  </a:cubicBezTo>
                  <a:cubicBezTo>
                    <a:pt x="734" y="112"/>
                    <a:pt x="734" y="112"/>
                    <a:pt x="734" y="112"/>
                  </a:cubicBezTo>
                  <a:cubicBezTo>
                    <a:pt x="735" y="111"/>
                    <a:pt x="735" y="111"/>
                    <a:pt x="735" y="111"/>
                  </a:cubicBezTo>
                  <a:cubicBezTo>
                    <a:pt x="734" y="110"/>
                    <a:pt x="734" y="110"/>
                    <a:pt x="734" y="110"/>
                  </a:cubicBezTo>
                  <a:cubicBezTo>
                    <a:pt x="734" y="109"/>
                    <a:pt x="734" y="109"/>
                    <a:pt x="734" y="109"/>
                  </a:cubicBezTo>
                  <a:cubicBezTo>
                    <a:pt x="735" y="108"/>
                    <a:pt x="735" y="108"/>
                    <a:pt x="735" y="108"/>
                  </a:cubicBezTo>
                  <a:cubicBezTo>
                    <a:pt x="737" y="107"/>
                    <a:pt x="737" y="107"/>
                    <a:pt x="737" y="107"/>
                  </a:cubicBezTo>
                  <a:cubicBezTo>
                    <a:pt x="739" y="106"/>
                    <a:pt x="739" y="106"/>
                    <a:pt x="739" y="106"/>
                  </a:cubicBezTo>
                  <a:cubicBezTo>
                    <a:pt x="741" y="106"/>
                    <a:pt x="741" y="106"/>
                    <a:pt x="741" y="106"/>
                  </a:cubicBezTo>
                  <a:cubicBezTo>
                    <a:pt x="745" y="107"/>
                    <a:pt x="745" y="107"/>
                    <a:pt x="745" y="107"/>
                  </a:cubicBezTo>
                  <a:cubicBezTo>
                    <a:pt x="745" y="105"/>
                    <a:pt x="745" y="105"/>
                    <a:pt x="745" y="105"/>
                  </a:cubicBezTo>
                  <a:cubicBezTo>
                    <a:pt x="746" y="104"/>
                    <a:pt x="746" y="104"/>
                    <a:pt x="746" y="104"/>
                  </a:cubicBezTo>
                  <a:cubicBezTo>
                    <a:pt x="748" y="103"/>
                    <a:pt x="748" y="103"/>
                    <a:pt x="748" y="103"/>
                  </a:cubicBezTo>
                  <a:cubicBezTo>
                    <a:pt x="750" y="103"/>
                    <a:pt x="750" y="103"/>
                    <a:pt x="750" y="103"/>
                  </a:cubicBezTo>
                  <a:cubicBezTo>
                    <a:pt x="752" y="102"/>
                    <a:pt x="752" y="102"/>
                    <a:pt x="752" y="102"/>
                  </a:cubicBezTo>
                  <a:cubicBezTo>
                    <a:pt x="760" y="101"/>
                    <a:pt x="760" y="101"/>
                    <a:pt x="760" y="101"/>
                  </a:cubicBezTo>
                  <a:cubicBezTo>
                    <a:pt x="761" y="100"/>
                    <a:pt x="761" y="100"/>
                    <a:pt x="761" y="100"/>
                  </a:cubicBezTo>
                  <a:cubicBezTo>
                    <a:pt x="764" y="100"/>
                    <a:pt x="764" y="100"/>
                    <a:pt x="764" y="100"/>
                  </a:cubicBezTo>
                  <a:cubicBezTo>
                    <a:pt x="767" y="101"/>
                    <a:pt x="767" y="101"/>
                    <a:pt x="767" y="101"/>
                  </a:cubicBezTo>
                  <a:cubicBezTo>
                    <a:pt x="772" y="102"/>
                    <a:pt x="772" y="102"/>
                    <a:pt x="772" y="102"/>
                  </a:cubicBezTo>
                  <a:cubicBezTo>
                    <a:pt x="775" y="103"/>
                    <a:pt x="775" y="103"/>
                    <a:pt x="775" y="103"/>
                  </a:cubicBezTo>
                  <a:cubicBezTo>
                    <a:pt x="775" y="103"/>
                    <a:pt x="775" y="103"/>
                    <a:pt x="775" y="103"/>
                  </a:cubicBezTo>
                  <a:cubicBezTo>
                    <a:pt x="779" y="105"/>
                    <a:pt x="779" y="105"/>
                    <a:pt x="779" y="105"/>
                  </a:cubicBezTo>
                  <a:cubicBezTo>
                    <a:pt x="779" y="103"/>
                    <a:pt x="779" y="103"/>
                    <a:pt x="779" y="103"/>
                  </a:cubicBezTo>
                  <a:cubicBezTo>
                    <a:pt x="779" y="101"/>
                    <a:pt x="779" y="101"/>
                    <a:pt x="779" y="101"/>
                  </a:cubicBezTo>
                  <a:cubicBezTo>
                    <a:pt x="783" y="100"/>
                    <a:pt x="783" y="100"/>
                    <a:pt x="783" y="100"/>
                  </a:cubicBezTo>
                  <a:cubicBezTo>
                    <a:pt x="782" y="99"/>
                    <a:pt x="782" y="99"/>
                    <a:pt x="782" y="99"/>
                  </a:cubicBezTo>
                  <a:cubicBezTo>
                    <a:pt x="780" y="98"/>
                    <a:pt x="780" y="98"/>
                    <a:pt x="780" y="98"/>
                  </a:cubicBezTo>
                  <a:cubicBezTo>
                    <a:pt x="779" y="97"/>
                    <a:pt x="779" y="97"/>
                    <a:pt x="779" y="97"/>
                  </a:cubicBezTo>
                  <a:cubicBezTo>
                    <a:pt x="777" y="96"/>
                    <a:pt x="777" y="96"/>
                    <a:pt x="777" y="96"/>
                  </a:cubicBezTo>
                  <a:cubicBezTo>
                    <a:pt x="776" y="96"/>
                    <a:pt x="776" y="96"/>
                    <a:pt x="776" y="96"/>
                  </a:cubicBezTo>
                  <a:cubicBezTo>
                    <a:pt x="771" y="96"/>
                    <a:pt x="771" y="96"/>
                    <a:pt x="771" y="96"/>
                  </a:cubicBezTo>
                  <a:cubicBezTo>
                    <a:pt x="769" y="96"/>
                    <a:pt x="769" y="96"/>
                    <a:pt x="769" y="96"/>
                  </a:cubicBezTo>
                  <a:cubicBezTo>
                    <a:pt x="764" y="96"/>
                    <a:pt x="764" y="96"/>
                    <a:pt x="764" y="96"/>
                  </a:cubicBezTo>
                  <a:cubicBezTo>
                    <a:pt x="763" y="96"/>
                    <a:pt x="763" y="96"/>
                    <a:pt x="763" y="96"/>
                  </a:cubicBezTo>
                  <a:cubicBezTo>
                    <a:pt x="762" y="97"/>
                    <a:pt x="762" y="97"/>
                    <a:pt x="762" y="97"/>
                  </a:cubicBezTo>
                  <a:cubicBezTo>
                    <a:pt x="753" y="98"/>
                    <a:pt x="753" y="98"/>
                    <a:pt x="753" y="98"/>
                  </a:cubicBezTo>
                  <a:cubicBezTo>
                    <a:pt x="749" y="99"/>
                    <a:pt x="749" y="99"/>
                    <a:pt x="749" y="99"/>
                  </a:cubicBezTo>
                  <a:cubicBezTo>
                    <a:pt x="746" y="100"/>
                    <a:pt x="746" y="100"/>
                    <a:pt x="746" y="100"/>
                  </a:cubicBezTo>
                  <a:cubicBezTo>
                    <a:pt x="744" y="101"/>
                    <a:pt x="744" y="101"/>
                    <a:pt x="744" y="101"/>
                  </a:cubicBezTo>
                  <a:cubicBezTo>
                    <a:pt x="740" y="101"/>
                    <a:pt x="740" y="101"/>
                    <a:pt x="740" y="101"/>
                  </a:cubicBezTo>
                  <a:cubicBezTo>
                    <a:pt x="737" y="100"/>
                    <a:pt x="737" y="100"/>
                    <a:pt x="737" y="100"/>
                  </a:cubicBezTo>
                  <a:cubicBezTo>
                    <a:pt x="736" y="99"/>
                    <a:pt x="736" y="99"/>
                    <a:pt x="736" y="99"/>
                  </a:cubicBezTo>
                  <a:cubicBezTo>
                    <a:pt x="735" y="98"/>
                    <a:pt x="735" y="98"/>
                    <a:pt x="735" y="98"/>
                  </a:cubicBezTo>
                  <a:cubicBezTo>
                    <a:pt x="733" y="97"/>
                    <a:pt x="733" y="97"/>
                    <a:pt x="733" y="97"/>
                  </a:cubicBezTo>
                  <a:cubicBezTo>
                    <a:pt x="731" y="96"/>
                    <a:pt x="731" y="96"/>
                    <a:pt x="731" y="96"/>
                  </a:cubicBezTo>
                  <a:cubicBezTo>
                    <a:pt x="730" y="94"/>
                    <a:pt x="730" y="94"/>
                    <a:pt x="730" y="94"/>
                  </a:cubicBezTo>
                  <a:cubicBezTo>
                    <a:pt x="727" y="95"/>
                    <a:pt x="727" y="95"/>
                    <a:pt x="727" y="95"/>
                  </a:cubicBezTo>
                  <a:cubicBezTo>
                    <a:pt x="723" y="94"/>
                    <a:pt x="723" y="94"/>
                    <a:pt x="723" y="94"/>
                  </a:cubicBezTo>
                  <a:cubicBezTo>
                    <a:pt x="722" y="92"/>
                    <a:pt x="722" y="92"/>
                    <a:pt x="722" y="92"/>
                  </a:cubicBezTo>
                  <a:cubicBezTo>
                    <a:pt x="721" y="91"/>
                    <a:pt x="721" y="91"/>
                    <a:pt x="721" y="91"/>
                  </a:cubicBezTo>
                  <a:cubicBezTo>
                    <a:pt x="721" y="90"/>
                    <a:pt x="721" y="90"/>
                    <a:pt x="721" y="90"/>
                  </a:cubicBezTo>
                  <a:cubicBezTo>
                    <a:pt x="721" y="89"/>
                    <a:pt x="721" y="89"/>
                    <a:pt x="721" y="89"/>
                  </a:cubicBezTo>
                  <a:cubicBezTo>
                    <a:pt x="721" y="87"/>
                    <a:pt x="721" y="87"/>
                    <a:pt x="721" y="87"/>
                  </a:cubicBezTo>
                  <a:cubicBezTo>
                    <a:pt x="721" y="86"/>
                    <a:pt x="721" y="86"/>
                    <a:pt x="721" y="86"/>
                  </a:cubicBezTo>
                  <a:cubicBezTo>
                    <a:pt x="722" y="82"/>
                    <a:pt x="722" y="82"/>
                    <a:pt x="722" y="82"/>
                  </a:cubicBezTo>
                  <a:cubicBezTo>
                    <a:pt x="720" y="82"/>
                    <a:pt x="720" y="82"/>
                    <a:pt x="720" y="82"/>
                  </a:cubicBezTo>
                  <a:cubicBezTo>
                    <a:pt x="719" y="81"/>
                    <a:pt x="719" y="81"/>
                    <a:pt x="719" y="81"/>
                  </a:cubicBezTo>
                  <a:cubicBezTo>
                    <a:pt x="718" y="80"/>
                    <a:pt x="718" y="80"/>
                    <a:pt x="718" y="80"/>
                  </a:cubicBezTo>
                  <a:cubicBezTo>
                    <a:pt x="718" y="78"/>
                    <a:pt x="718" y="78"/>
                    <a:pt x="718" y="78"/>
                  </a:cubicBezTo>
                  <a:cubicBezTo>
                    <a:pt x="716" y="77"/>
                    <a:pt x="716" y="77"/>
                    <a:pt x="716" y="77"/>
                  </a:cubicBezTo>
                  <a:cubicBezTo>
                    <a:pt x="715" y="74"/>
                    <a:pt x="715" y="74"/>
                    <a:pt x="715" y="74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15" y="71"/>
                    <a:pt x="715" y="71"/>
                    <a:pt x="715" y="71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4" y="68"/>
                    <a:pt x="714" y="68"/>
                    <a:pt x="714" y="68"/>
                  </a:cubicBezTo>
                  <a:cubicBezTo>
                    <a:pt x="714" y="67"/>
                    <a:pt x="714" y="67"/>
                    <a:pt x="714" y="67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21" y="68"/>
                    <a:pt x="721" y="68"/>
                    <a:pt x="721" y="68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3" y="65"/>
                    <a:pt x="723" y="65"/>
                    <a:pt x="723" y="65"/>
                  </a:cubicBezTo>
                  <a:cubicBezTo>
                    <a:pt x="725" y="64"/>
                    <a:pt x="725" y="64"/>
                    <a:pt x="725" y="64"/>
                  </a:cubicBezTo>
                  <a:cubicBezTo>
                    <a:pt x="725" y="63"/>
                    <a:pt x="725" y="63"/>
                    <a:pt x="725" y="63"/>
                  </a:cubicBezTo>
                  <a:cubicBezTo>
                    <a:pt x="727" y="62"/>
                    <a:pt x="727" y="62"/>
                    <a:pt x="727" y="62"/>
                  </a:cubicBezTo>
                  <a:cubicBezTo>
                    <a:pt x="729" y="61"/>
                    <a:pt x="729" y="61"/>
                    <a:pt x="729" y="61"/>
                  </a:cubicBezTo>
                  <a:cubicBezTo>
                    <a:pt x="731" y="60"/>
                    <a:pt x="731" y="60"/>
                    <a:pt x="731" y="60"/>
                  </a:cubicBezTo>
                  <a:cubicBezTo>
                    <a:pt x="732" y="58"/>
                    <a:pt x="732" y="58"/>
                    <a:pt x="732" y="58"/>
                  </a:cubicBezTo>
                  <a:cubicBezTo>
                    <a:pt x="732" y="56"/>
                    <a:pt x="732" y="56"/>
                    <a:pt x="732" y="56"/>
                  </a:cubicBezTo>
                  <a:cubicBezTo>
                    <a:pt x="732" y="55"/>
                    <a:pt x="732" y="55"/>
                    <a:pt x="732" y="55"/>
                  </a:cubicBezTo>
                  <a:close/>
                  <a:moveTo>
                    <a:pt x="938" y="51"/>
                  </a:moveTo>
                  <a:cubicBezTo>
                    <a:pt x="937" y="53"/>
                    <a:pt x="940" y="49"/>
                    <a:pt x="938" y="51"/>
                  </a:cubicBezTo>
                  <a:close/>
                  <a:moveTo>
                    <a:pt x="798" y="52"/>
                  </a:moveTo>
                  <a:cubicBezTo>
                    <a:pt x="798" y="52"/>
                    <a:pt x="798" y="52"/>
                    <a:pt x="798" y="52"/>
                  </a:cubicBezTo>
                  <a:cubicBezTo>
                    <a:pt x="800" y="53"/>
                    <a:pt x="800" y="53"/>
                    <a:pt x="800" y="53"/>
                  </a:cubicBezTo>
                  <a:cubicBezTo>
                    <a:pt x="798" y="52"/>
                    <a:pt x="798" y="52"/>
                    <a:pt x="798" y="52"/>
                  </a:cubicBezTo>
                  <a:close/>
                  <a:moveTo>
                    <a:pt x="918" y="50"/>
                  </a:moveTo>
                  <a:cubicBezTo>
                    <a:pt x="916" y="52"/>
                    <a:pt x="919" y="48"/>
                    <a:pt x="918" y="50"/>
                  </a:cubicBezTo>
                  <a:close/>
                  <a:moveTo>
                    <a:pt x="914" y="49"/>
                  </a:moveTo>
                  <a:cubicBezTo>
                    <a:pt x="916" y="47"/>
                    <a:pt x="913" y="50"/>
                    <a:pt x="914" y="49"/>
                  </a:cubicBezTo>
                  <a:close/>
                  <a:moveTo>
                    <a:pt x="907" y="48"/>
                  </a:moveTo>
                  <a:cubicBezTo>
                    <a:pt x="907" y="48"/>
                    <a:pt x="907" y="48"/>
                    <a:pt x="907" y="48"/>
                  </a:cubicBezTo>
                  <a:close/>
                  <a:moveTo>
                    <a:pt x="893" y="47"/>
                  </a:moveTo>
                  <a:cubicBezTo>
                    <a:pt x="892" y="49"/>
                    <a:pt x="894" y="46"/>
                    <a:pt x="893" y="47"/>
                  </a:cubicBezTo>
                  <a:close/>
                  <a:moveTo>
                    <a:pt x="910" y="46"/>
                  </a:moveTo>
                  <a:cubicBezTo>
                    <a:pt x="908" y="48"/>
                    <a:pt x="911" y="45"/>
                    <a:pt x="910" y="46"/>
                  </a:cubicBezTo>
                  <a:close/>
                  <a:moveTo>
                    <a:pt x="307" y="392"/>
                  </a:moveTo>
                  <a:cubicBezTo>
                    <a:pt x="309" y="392"/>
                    <a:pt x="309" y="392"/>
                    <a:pt x="309" y="392"/>
                  </a:cubicBezTo>
                  <a:cubicBezTo>
                    <a:pt x="310" y="392"/>
                    <a:pt x="310" y="392"/>
                    <a:pt x="310" y="392"/>
                  </a:cubicBezTo>
                  <a:cubicBezTo>
                    <a:pt x="310" y="389"/>
                    <a:pt x="310" y="389"/>
                    <a:pt x="310" y="389"/>
                  </a:cubicBezTo>
                  <a:cubicBezTo>
                    <a:pt x="310" y="387"/>
                    <a:pt x="310" y="387"/>
                    <a:pt x="310" y="387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307" y="392"/>
                    <a:pt x="307" y="392"/>
                    <a:pt x="307" y="392"/>
                  </a:cubicBezTo>
                  <a:close/>
                  <a:moveTo>
                    <a:pt x="623" y="1"/>
                  </a:moveTo>
                  <a:cubicBezTo>
                    <a:pt x="623" y="2"/>
                    <a:pt x="623" y="2"/>
                    <a:pt x="623" y="2"/>
                  </a:cubicBezTo>
                  <a:cubicBezTo>
                    <a:pt x="624" y="3"/>
                    <a:pt x="624" y="3"/>
                    <a:pt x="624" y="3"/>
                  </a:cubicBezTo>
                  <a:cubicBezTo>
                    <a:pt x="635" y="3"/>
                    <a:pt x="635" y="3"/>
                    <a:pt x="635" y="3"/>
                  </a:cubicBezTo>
                  <a:cubicBezTo>
                    <a:pt x="637" y="4"/>
                    <a:pt x="637" y="4"/>
                    <a:pt x="637" y="4"/>
                  </a:cubicBezTo>
                  <a:cubicBezTo>
                    <a:pt x="639" y="5"/>
                    <a:pt x="639" y="5"/>
                    <a:pt x="639" y="5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5" y="5"/>
                    <a:pt x="645" y="5"/>
                    <a:pt x="645" y="5"/>
                  </a:cubicBezTo>
                  <a:cubicBezTo>
                    <a:pt x="658" y="5"/>
                    <a:pt x="658" y="5"/>
                    <a:pt x="658" y="5"/>
                  </a:cubicBezTo>
                  <a:cubicBezTo>
                    <a:pt x="660" y="5"/>
                    <a:pt x="660" y="5"/>
                    <a:pt x="660" y="5"/>
                  </a:cubicBezTo>
                  <a:cubicBezTo>
                    <a:pt x="661" y="4"/>
                    <a:pt x="661" y="4"/>
                    <a:pt x="661" y="4"/>
                  </a:cubicBezTo>
                  <a:cubicBezTo>
                    <a:pt x="663" y="3"/>
                    <a:pt x="663" y="3"/>
                    <a:pt x="663" y="3"/>
                  </a:cubicBezTo>
                  <a:cubicBezTo>
                    <a:pt x="664" y="3"/>
                    <a:pt x="664" y="3"/>
                    <a:pt x="664" y="3"/>
                  </a:cubicBezTo>
                  <a:cubicBezTo>
                    <a:pt x="666" y="4"/>
                    <a:pt x="666" y="4"/>
                    <a:pt x="666" y="4"/>
                  </a:cubicBezTo>
                  <a:cubicBezTo>
                    <a:pt x="668" y="4"/>
                    <a:pt x="668" y="4"/>
                    <a:pt x="668" y="4"/>
                  </a:cubicBezTo>
                  <a:cubicBezTo>
                    <a:pt x="669" y="5"/>
                    <a:pt x="669" y="5"/>
                    <a:pt x="669" y="5"/>
                  </a:cubicBezTo>
                  <a:cubicBezTo>
                    <a:pt x="675" y="4"/>
                    <a:pt x="675" y="4"/>
                    <a:pt x="675" y="4"/>
                  </a:cubicBezTo>
                  <a:cubicBezTo>
                    <a:pt x="676" y="5"/>
                    <a:pt x="676" y="5"/>
                    <a:pt x="676" y="5"/>
                  </a:cubicBezTo>
                  <a:cubicBezTo>
                    <a:pt x="682" y="5"/>
                    <a:pt x="682" y="5"/>
                    <a:pt x="682" y="5"/>
                  </a:cubicBezTo>
                  <a:cubicBezTo>
                    <a:pt x="683" y="5"/>
                    <a:pt x="683" y="5"/>
                    <a:pt x="683" y="5"/>
                  </a:cubicBezTo>
                  <a:cubicBezTo>
                    <a:pt x="683" y="4"/>
                    <a:pt x="683" y="4"/>
                    <a:pt x="683" y="4"/>
                  </a:cubicBezTo>
                  <a:cubicBezTo>
                    <a:pt x="678" y="4"/>
                    <a:pt x="678" y="4"/>
                    <a:pt x="678" y="4"/>
                  </a:cubicBezTo>
                  <a:cubicBezTo>
                    <a:pt x="678" y="3"/>
                    <a:pt x="678" y="3"/>
                    <a:pt x="678" y="3"/>
                  </a:cubicBezTo>
                  <a:cubicBezTo>
                    <a:pt x="685" y="3"/>
                    <a:pt x="685" y="3"/>
                    <a:pt x="685" y="3"/>
                  </a:cubicBezTo>
                  <a:cubicBezTo>
                    <a:pt x="685" y="2"/>
                    <a:pt x="685" y="2"/>
                    <a:pt x="685" y="2"/>
                  </a:cubicBezTo>
                  <a:cubicBezTo>
                    <a:pt x="679" y="2"/>
                    <a:pt x="679" y="2"/>
                    <a:pt x="679" y="2"/>
                  </a:cubicBezTo>
                  <a:cubicBezTo>
                    <a:pt x="678" y="1"/>
                    <a:pt x="678" y="1"/>
                    <a:pt x="678" y="1"/>
                  </a:cubicBezTo>
                  <a:cubicBezTo>
                    <a:pt x="663" y="1"/>
                    <a:pt x="663" y="1"/>
                    <a:pt x="663" y="1"/>
                  </a:cubicBezTo>
                  <a:cubicBezTo>
                    <a:pt x="661" y="0"/>
                    <a:pt x="661" y="0"/>
                    <a:pt x="661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652" y="1"/>
                    <a:pt x="652" y="1"/>
                    <a:pt x="652" y="1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EF61817-02AE-46AB-B7AD-163F4054A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18" y="867"/>
              <a:ext cx="2058" cy="1414"/>
            </a:xfrm>
            <a:custGeom>
              <a:avLst/>
              <a:gdLst>
                <a:gd name="T0" fmla="*/ 863 w 869"/>
                <a:gd name="T1" fmla="*/ 312 h 597"/>
                <a:gd name="T2" fmla="*/ 235 w 869"/>
                <a:gd name="T3" fmla="*/ 516 h 597"/>
                <a:gd name="T4" fmla="*/ 294 w 869"/>
                <a:gd name="T5" fmla="*/ 433 h 597"/>
                <a:gd name="T6" fmla="*/ 281 w 869"/>
                <a:gd name="T7" fmla="*/ 349 h 597"/>
                <a:gd name="T8" fmla="*/ 366 w 869"/>
                <a:gd name="T9" fmla="*/ 290 h 597"/>
                <a:gd name="T10" fmla="*/ 369 w 869"/>
                <a:gd name="T11" fmla="*/ 217 h 597"/>
                <a:gd name="T12" fmla="*/ 449 w 869"/>
                <a:gd name="T13" fmla="*/ 162 h 597"/>
                <a:gd name="T14" fmla="*/ 485 w 869"/>
                <a:gd name="T15" fmla="*/ 145 h 597"/>
                <a:gd name="T16" fmla="*/ 455 w 869"/>
                <a:gd name="T17" fmla="*/ 119 h 597"/>
                <a:gd name="T18" fmla="*/ 475 w 869"/>
                <a:gd name="T19" fmla="*/ 57 h 597"/>
                <a:gd name="T20" fmla="*/ 584 w 869"/>
                <a:gd name="T21" fmla="*/ 25 h 597"/>
                <a:gd name="T22" fmla="*/ 649 w 869"/>
                <a:gd name="T23" fmla="*/ 63 h 597"/>
                <a:gd name="T24" fmla="*/ 202 w 869"/>
                <a:gd name="T25" fmla="*/ 551 h 597"/>
                <a:gd name="T26" fmla="*/ 17 w 869"/>
                <a:gd name="T27" fmla="*/ 222 h 597"/>
                <a:gd name="T28" fmla="*/ 4 w 869"/>
                <a:gd name="T29" fmla="*/ 258 h 597"/>
                <a:gd name="T30" fmla="*/ 525 w 869"/>
                <a:gd name="T31" fmla="*/ 3 h 597"/>
                <a:gd name="T32" fmla="*/ 156 w 869"/>
                <a:gd name="T33" fmla="*/ 401 h 597"/>
                <a:gd name="T34" fmla="*/ 212 w 869"/>
                <a:gd name="T35" fmla="*/ 474 h 597"/>
                <a:gd name="T36" fmla="*/ 391 w 869"/>
                <a:gd name="T37" fmla="*/ 91 h 597"/>
                <a:gd name="T38" fmla="*/ 336 w 869"/>
                <a:gd name="T39" fmla="*/ 145 h 597"/>
                <a:gd name="T40" fmla="*/ 321 w 869"/>
                <a:gd name="T41" fmla="*/ 185 h 597"/>
                <a:gd name="T42" fmla="*/ 344 w 869"/>
                <a:gd name="T43" fmla="*/ 174 h 597"/>
                <a:gd name="T44" fmla="*/ 364 w 869"/>
                <a:gd name="T45" fmla="*/ 204 h 597"/>
                <a:gd name="T46" fmla="*/ 376 w 869"/>
                <a:gd name="T47" fmla="*/ 142 h 597"/>
                <a:gd name="T48" fmla="*/ 552 w 869"/>
                <a:gd name="T49" fmla="*/ 126 h 597"/>
                <a:gd name="T50" fmla="*/ 161 w 869"/>
                <a:gd name="T51" fmla="*/ 61 h 597"/>
                <a:gd name="T52" fmla="*/ 270 w 869"/>
                <a:gd name="T53" fmla="*/ 103 h 597"/>
                <a:gd name="T54" fmla="*/ 342 w 869"/>
                <a:gd name="T55" fmla="*/ 151 h 597"/>
                <a:gd name="T56" fmla="*/ 236 w 869"/>
                <a:gd name="T57" fmla="*/ 36 h 597"/>
                <a:gd name="T58" fmla="*/ 195 w 869"/>
                <a:gd name="T59" fmla="*/ 51 h 597"/>
                <a:gd name="T60" fmla="*/ 163 w 869"/>
                <a:gd name="T61" fmla="*/ 92 h 597"/>
                <a:gd name="T62" fmla="*/ 130 w 869"/>
                <a:gd name="T63" fmla="*/ 145 h 597"/>
                <a:gd name="T64" fmla="*/ 186 w 869"/>
                <a:gd name="T65" fmla="*/ 109 h 597"/>
                <a:gd name="T66" fmla="*/ 296 w 869"/>
                <a:gd name="T67" fmla="*/ 72 h 597"/>
                <a:gd name="T68" fmla="*/ 296 w 869"/>
                <a:gd name="T69" fmla="*/ 48 h 597"/>
                <a:gd name="T70" fmla="*/ 607 w 869"/>
                <a:gd name="T71" fmla="*/ 368 h 597"/>
                <a:gd name="T72" fmla="*/ 627 w 869"/>
                <a:gd name="T73" fmla="*/ 344 h 597"/>
                <a:gd name="T74" fmla="*/ 657 w 869"/>
                <a:gd name="T75" fmla="*/ 350 h 597"/>
                <a:gd name="T76" fmla="*/ 546 w 869"/>
                <a:gd name="T77" fmla="*/ 371 h 597"/>
                <a:gd name="T78" fmla="*/ 484 w 869"/>
                <a:gd name="T79" fmla="*/ 303 h 597"/>
                <a:gd name="T80" fmla="*/ 415 w 869"/>
                <a:gd name="T81" fmla="*/ 310 h 597"/>
                <a:gd name="T82" fmla="*/ 360 w 869"/>
                <a:gd name="T83" fmla="*/ 390 h 597"/>
                <a:gd name="T84" fmla="*/ 390 w 869"/>
                <a:gd name="T85" fmla="*/ 391 h 597"/>
                <a:gd name="T86" fmla="*/ 496 w 869"/>
                <a:gd name="T87" fmla="*/ 382 h 597"/>
                <a:gd name="T88" fmla="*/ 540 w 869"/>
                <a:gd name="T89" fmla="*/ 444 h 597"/>
                <a:gd name="T90" fmla="*/ 605 w 869"/>
                <a:gd name="T91" fmla="*/ 446 h 597"/>
                <a:gd name="T92" fmla="*/ 746 w 869"/>
                <a:gd name="T93" fmla="*/ 465 h 597"/>
                <a:gd name="T94" fmla="*/ 723 w 869"/>
                <a:gd name="T95" fmla="*/ 394 h 597"/>
                <a:gd name="T96" fmla="*/ 652 w 869"/>
                <a:gd name="T97" fmla="*/ 382 h 597"/>
                <a:gd name="T98" fmla="*/ 612 w 869"/>
                <a:gd name="T99" fmla="*/ 380 h 597"/>
                <a:gd name="T100" fmla="*/ 551 w 869"/>
                <a:gd name="T101" fmla="*/ 298 h 597"/>
                <a:gd name="T102" fmla="*/ 530 w 869"/>
                <a:gd name="T103" fmla="*/ 301 h 597"/>
                <a:gd name="T104" fmla="*/ 692 w 869"/>
                <a:gd name="T105" fmla="*/ 254 h 597"/>
                <a:gd name="T106" fmla="*/ 724 w 869"/>
                <a:gd name="T107" fmla="*/ 313 h 597"/>
                <a:gd name="T108" fmla="*/ 787 w 869"/>
                <a:gd name="T109" fmla="*/ 300 h 597"/>
                <a:gd name="T110" fmla="*/ 709 w 869"/>
                <a:gd name="T111" fmla="*/ 265 h 597"/>
                <a:gd name="T112" fmla="*/ 478 w 869"/>
                <a:gd name="T113" fmla="*/ 152 h 597"/>
                <a:gd name="T114" fmla="*/ 655 w 869"/>
                <a:gd name="T115" fmla="*/ 67 h 597"/>
                <a:gd name="T116" fmla="*/ 540 w 869"/>
                <a:gd name="T117" fmla="*/ 108 h 597"/>
                <a:gd name="T118" fmla="*/ 511 w 869"/>
                <a:gd name="T119" fmla="*/ 153 h 597"/>
                <a:gd name="T120" fmla="*/ 570 w 869"/>
                <a:gd name="T121" fmla="*/ 110 h 597"/>
                <a:gd name="T122" fmla="*/ 557 w 869"/>
                <a:gd name="T123" fmla="*/ 87 h 597"/>
                <a:gd name="T124" fmla="*/ 502 w 869"/>
                <a:gd name="T125" fmla="*/ 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9" h="597">
                  <a:moveTo>
                    <a:pt x="136" y="388"/>
                  </a:moveTo>
                  <a:cubicBezTo>
                    <a:pt x="135" y="391"/>
                    <a:pt x="136" y="390"/>
                    <a:pt x="133" y="390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5"/>
                    <a:pt x="132" y="395"/>
                    <a:pt x="132" y="395"/>
                  </a:cubicBezTo>
                  <a:cubicBezTo>
                    <a:pt x="137" y="395"/>
                    <a:pt x="137" y="395"/>
                    <a:pt x="137" y="395"/>
                  </a:cubicBezTo>
                  <a:cubicBezTo>
                    <a:pt x="138" y="395"/>
                    <a:pt x="138" y="395"/>
                    <a:pt x="138" y="395"/>
                  </a:cubicBezTo>
                  <a:cubicBezTo>
                    <a:pt x="138" y="393"/>
                    <a:pt x="138" y="393"/>
                    <a:pt x="138" y="393"/>
                  </a:cubicBezTo>
                  <a:cubicBezTo>
                    <a:pt x="139" y="392"/>
                    <a:pt x="139" y="392"/>
                    <a:pt x="139" y="392"/>
                  </a:cubicBezTo>
                  <a:cubicBezTo>
                    <a:pt x="139" y="388"/>
                    <a:pt x="139" y="388"/>
                    <a:pt x="139" y="388"/>
                  </a:cubicBezTo>
                  <a:cubicBezTo>
                    <a:pt x="137" y="387"/>
                    <a:pt x="137" y="387"/>
                    <a:pt x="137" y="387"/>
                  </a:cubicBezTo>
                  <a:cubicBezTo>
                    <a:pt x="136" y="388"/>
                    <a:pt x="136" y="388"/>
                    <a:pt x="136" y="388"/>
                  </a:cubicBezTo>
                  <a:close/>
                  <a:moveTo>
                    <a:pt x="667" y="40"/>
                  </a:moveTo>
                  <a:cubicBezTo>
                    <a:pt x="775" y="87"/>
                    <a:pt x="850" y="166"/>
                    <a:pt x="867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63" y="258"/>
                    <a:pt x="863" y="258"/>
                    <a:pt x="863" y="258"/>
                  </a:cubicBezTo>
                  <a:cubicBezTo>
                    <a:pt x="862" y="258"/>
                    <a:pt x="862" y="258"/>
                    <a:pt x="862" y="258"/>
                  </a:cubicBezTo>
                  <a:cubicBezTo>
                    <a:pt x="862" y="259"/>
                    <a:pt x="862" y="259"/>
                    <a:pt x="862" y="259"/>
                  </a:cubicBezTo>
                  <a:cubicBezTo>
                    <a:pt x="860" y="260"/>
                    <a:pt x="860" y="260"/>
                    <a:pt x="860" y="260"/>
                  </a:cubicBezTo>
                  <a:cubicBezTo>
                    <a:pt x="859" y="261"/>
                    <a:pt x="859" y="261"/>
                    <a:pt x="859" y="261"/>
                  </a:cubicBezTo>
                  <a:cubicBezTo>
                    <a:pt x="858" y="262"/>
                    <a:pt x="858" y="262"/>
                    <a:pt x="858" y="262"/>
                  </a:cubicBezTo>
                  <a:cubicBezTo>
                    <a:pt x="856" y="262"/>
                    <a:pt x="856" y="262"/>
                    <a:pt x="856" y="262"/>
                  </a:cubicBezTo>
                  <a:cubicBezTo>
                    <a:pt x="855" y="263"/>
                    <a:pt x="855" y="263"/>
                    <a:pt x="855" y="263"/>
                  </a:cubicBezTo>
                  <a:cubicBezTo>
                    <a:pt x="855" y="266"/>
                    <a:pt x="855" y="266"/>
                    <a:pt x="855" y="266"/>
                  </a:cubicBezTo>
                  <a:cubicBezTo>
                    <a:pt x="854" y="268"/>
                    <a:pt x="854" y="268"/>
                    <a:pt x="854" y="268"/>
                  </a:cubicBezTo>
                  <a:cubicBezTo>
                    <a:pt x="853" y="269"/>
                    <a:pt x="853" y="269"/>
                    <a:pt x="853" y="269"/>
                  </a:cubicBezTo>
                  <a:cubicBezTo>
                    <a:pt x="851" y="269"/>
                    <a:pt x="851" y="269"/>
                    <a:pt x="851" y="269"/>
                  </a:cubicBezTo>
                  <a:cubicBezTo>
                    <a:pt x="850" y="270"/>
                    <a:pt x="850" y="270"/>
                    <a:pt x="850" y="270"/>
                  </a:cubicBezTo>
                  <a:cubicBezTo>
                    <a:pt x="848" y="271"/>
                    <a:pt x="848" y="271"/>
                    <a:pt x="848" y="271"/>
                  </a:cubicBezTo>
                  <a:cubicBezTo>
                    <a:pt x="845" y="272"/>
                    <a:pt x="845" y="272"/>
                    <a:pt x="845" y="272"/>
                  </a:cubicBezTo>
                  <a:cubicBezTo>
                    <a:pt x="844" y="277"/>
                    <a:pt x="844" y="277"/>
                    <a:pt x="844" y="277"/>
                  </a:cubicBezTo>
                  <a:cubicBezTo>
                    <a:pt x="844" y="279"/>
                    <a:pt x="844" y="279"/>
                    <a:pt x="844" y="279"/>
                  </a:cubicBezTo>
                  <a:cubicBezTo>
                    <a:pt x="844" y="283"/>
                    <a:pt x="844" y="283"/>
                    <a:pt x="844" y="283"/>
                  </a:cubicBezTo>
                  <a:cubicBezTo>
                    <a:pt x="844" y="284"/>
                    <a:pt x="844" y="284"/>
                    <a:pt x="844" y="284"/>
                  </a:cubicBezTo>
                  <a:cubicBezTo>
                    <a:pt x="846" y="285"/>
                    <a:pt x="846" y="285"/>
                    <a:pt x="846" y="285"/>
                  </a:cubicBezTo>
                  <a:cubicBezTo>
                    <a:pt x="847" y="286"/>
                    <a:pt x="847" y="286"/>
                    <a:pt x="847" y="286"/>
                  </a:cubicBezTo>
                  <a:cubicBezTo>
                    <a:pt x="848" y="287"/>
                    <a:pt x="848" y="287"/>
                    <a:pt x="848" y="287"/>
                  </a:cubicBezTo>
                  <a:cubicBezTo>
                    <a:pt x="850" y="288"/>
                    <a:pt x="850" y="288"/>
                    <a:pt x="850" y="288"/>
                  </a:cubicBezTo>
                  <a:cubicBezTo>
                    <a:pt x="850" y="289"/>
                    <a:pt x="850" y="289"/>
                    <a:pt x="850" y="289"/>
                  </a:cubicBezTo>
                  <a:cubicBezTo>
                    <a:pt x="851" y="291"/>
                    <a:pt x="851" y="291"/>
                    <a:pt x="851" y="291"/>
                  </a:cubicBezTo>
                  <a:cubicBezTo>
                    <a:pt x="855" y="292"/>
                    <a:pt x="855" y="292"/>
                    <a:pt x="855" y="292"/>
                  </a:cubicBezTo>
                  <a:cubicBezTo>
                    <a:pt x="856" y="299"/>
                    <a:pt x="856" y="299"/>
                    <a:pt x="856" y="299"/>
                  </a:cubicBezTo>
                  <a:cubicBezTo>
                    <a:pt x="857" y="300"/>
                    <a:pt x="857" y="300"/>
                    <a:pt x="857" y="300"/>
                  </a:cubicBezTo>
                  <a:cubicBezTo>
                    <a:pt x="858" y="303"/>
                    <a:pt x="858" y="303"/>
                    <a:pt x="858" y="303"/>
                  </a:cubicBezTo>
                  <a:cubicBezTo>
                    <a:pt x="858" y="305"/>
                    <a:pt x="858" y="305"/>
                    <a:pt x="858" y="305"/>
                  </a:cubicBezTo>
                  <a:cubicBezTo>
                    <a:pt x="859" y="307"/>
                    <a:pt x="859" y="307"/>
                    <a:pt x="859" y="307"/>
                  </a:cubicBezTo>
                  <a:cubicBezTo>
                    <a:pt x="860" y="307"/>
                    <a:pt x="860" y="307"/>
                    <a:pt x="860" y="307"/>
                  </a:cubicBezTo>
                  <a:cubicBezTo>
                    <a:pt x="861" y="308"/>
                    <a:pt x="861" y="308"/>
                    <a:pt x="861" y="308"/>
                  </a:cubicBezTo>
                  <a:cubicBezTo>
                    <a:pt x="862" y="310"/>
                    <a:pt x="862" y="310"/>
                    <a:pt x="862" y="310"/>
                  </a:cubicBezTo>
                  <a:cubicBezTo>
                    <a:pt x="862" y="311"/>
                    <a:pt x="862" y="311"/>
                    <a:pt x="862" y="311"/>
                  </a:cubicBezTo>
                  <a:cubicBezTo>
                    <a:pt x="863" y="312"/>
                    <a:pt x="863" y="312"/>
                    <a:pt x="863" y="312"/>
                  </a:cubicBezTo>
                  <a:cubicBezTo>
                    <a:pt x="864" y="313"/>
                    <a:pt x="864" y="313"/>
                    <a:pt x="864" y="313"/>
                  </a:cubicBezTo>
                  <a:cubicBezTo>
                    <a:pt x="865" y="314"/>
                    <a:pt x="865" y="314"/>
                    <a:pt x="865" y="314"/>
                  </a:cubicBezTo>
                  <a:cubicBezTo>
                    <a:pt x="866" y="315"/>
                    <a:pt x="866" y="315"/>
                    <a:pt x="866" y="315"/>
                  </a:cubicBezTo>
                  <a:cubicBezTo>
                    <a:pt x="867" y="315"/>
                    <a:pt x="867" y="315"/>
                    <a:pt x="867" y="315"/>
                  </a:cubicBezTo>
                  <a:cubicBezTo>
                    <a:pt x="868" y="316"/>
                    <a:pt x="868" y="316"/>
                    <a:pt x="868" y="316"/>
                  </a:cubicBezTo>
                  <a:cubicBezTo>
                    <a:pt x="869" y="317"/>
                    <a:pt x="869" y="317"/>
                    <a:pt x="869" y="317"/>
                  </a:cubicBezTo>
                  <a:cubicBezTo>
                    <a:pt x="853" y="473"/>
                    <a:pt x="664" y="597"/>
                    <a:pt x="434" y="597"/>
                  </a:cubicBezTo>
                  <a:cubicBezTo>
                    <a:pt x="352" y="597"/>
                    <a:pt x="276" y="581"/>
                    <a:pt x="211" y="554"/>
                  </a:cubicBezTo>
                  <a:cubicBezTo>
                    <a:pt x="211" y="551"/>
                    <a:pt x="211" y="551"/>
                    <a:pt x="211" y="551"/>
                  </a:cubicBezTo>
                  <a:cubicBezTo>
                    <a:pt x="212" y="551"/>
                    <a:pt x="212" y="551"/>
                    <a:pt x="212" y="551"/>
                  </a:cubicBezTo>
                  <a:cubicBezTo>
                    <a:pt x="214" y="549"/>
                    <a:pt x="214" y="549"/>
                    <a:pt x="214" y="549"/>
                  </a:cubicBezTo>
                  <a:cubicBezTo>
                    <a:pt x="215" y="546"/>
                    <a:pt x="215" y="546"/>
                    <a:pt x="215" y="546"/>
                  </a:cubicBezTo>
                  <a:cubicBezTo>
                    <a:pt x="216" y="544"/>
                    <a:pt x="216" y="544"/>
                    <a:pt x="216" y="544"/>
                  </a:cubicBezTo>
                  <a:cubicBezTo>
                    <a:pt x="216" y="544"/>
                    <a:pt x="216" y="544"/>
                    <a:pt x="216" y="544"/>
                  </a:cubicBezTo>
                  <a:cubicBezTo>
                    <a:pt x="216" y="544"/>
                    <a:pt x="216" y="544"/>
                    <a:pt x="216" y="544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214" y="545"/>
                    <a:pt x="214" y="545"/>
                    <a:pt x="214" y="545"/>
                  </a:cubicBezTo>
                  <a:cubicBezTo>
                    <a:pt x="213" y="546"/>
                    <a:pt x="213" y="546"/>
                    <a:pt x="213" y="546"/>
                  </a:cubicBezTo>
                  <a:cubicBezTo>
                    <a:pt x="210" y="546"/>
                    <a:pt x="210" y="546"/>
                    <a:pt x="210" y="546"/>
                  </a:cubicBezTo>
                  <a:cubicBezTo>
                    <a:pt x="209" y="545"/>
                    <a:pt x="209" y="545"/>
                    <a:pt x="209" y="545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07" y="546"/>
                    <a:pt x="207" y="546"/>
                    <a:pt x="207" y="546"/>
                  </a:cubicBezTo>
                  <a:cubicBezTo>
                    <a:pt x="207" y="546"/>
                    <a:pt x="207" y="546"/>
                    <a:pt x="207" y="546"/>
                  </a:cubicBezTo>
                  <a:cubicBezTo>
                    <a:pt x="205" y="545"/>
                    <a:pt x="205" y="545"/>
                    <a:pt x="205" y="545"/>
                  </a:cubicBezTo>
                  <a:cubicBezTo>
                    <a:pt x="206" y="539"/>
                    <a:pt x="206" y="539"/>
                    <a:pt x="206" y="539"/>
                  </a:cubicBezTo>
                  <a:cubicBezTo>
                    <a:pt x="206" y="538"/>
                    <a:pt x="206" y="538"/>
                    <a:pt x="206" y="538"/>
                  </a:cubicBezTo>
                  <a:cubicBezTo>
                    <a:pt x="208" y="539"/>
                    <a:pt x="208" y="539"/>
                    <a:pt x="208" y="539"/>
                  </a:cubicBezTo>
                  <a:cubicBezTo>
                    <a:pt x="209" y="538"/>
                    <a:pt x="209" y="538"/>
                    <a:pt x="209" y="538"/>
                  </a:cubicBezTo>
                  <a:cubicBezTo>
                    <a:pt x="210" y="537"/>
                    <a:pt x="210" y="537"/>
                    <a:pt x="210" y="537"/>
                  </a:cubicBezTo>
                  <a:cubicBezTo>
                    <a:pt x="211" y="537"/>
                    <a:pt x="211" y="537"/>
                    <a:pt x="211" y="537"/>
                  </a:cubicBezTo>
                  <a:cubicBezTo>
                    <a:pt x="212" y="536"/>
                    <a:pt x="212" y="536"/>
                    <a:pt x="212" y="536"/>
                  </a:cubicBezTo>
                  <a:cubicBezTo>
                    <a:pt x="213" y="535"/>
                    <a:pt x="213" y="535"/>
                    <a:pt x="213" y="535"/>
                  </a:cubicBezTo>
                  <a:cubicBezTo>
                    <a:pt x="215" y="535"/>
                    <a:pt x="215" y="535"/>
                    <a:pt x="215" y="535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7" y="536"/>
                    <a:pt x="217" y="536"/>
                    <a:pt x="217" y="536"/>
                  </a:cubicBezTo>
                  <a:cubicBezTo>
                    <a:pt x="218" y="536"/>
                    <a:pt x="218" y="536"/>
                    <a:pt x="218" y="536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20" y="535"/>
                    <a:pt x="220" y="535"/>
                    <a:pt x="220" y="535"/>
                  </a:cubicBezTo>
                  <a:cubicBezTo>
                    <a:pt x="221" y="534"/>
                    <a:pt x="221" y="534"/>
                    <a:pt x="221" y="534"/>
                  </a:cubicBezTo>
                  <a:cubicBezTo>
                    <a:pt x="222" y="533"/>
                    <a:pt x="222" y="533"/>
                    <a:pt x="222" y="533"/>
                  </a:cubicBezTo>
                  <a:cubicBezTo>
                    <a:pt x="223" y="532"/>
                    <a:pt x="223" y="532"/>
                    <a:pt x="223" y="532"/>
                  </a:cubicBezTo>
                  <a:cubicBezTo>
                    <a:pt x="226" y="531"/>
                    <a:pt x="226" y="531"/>
                    <a:pt x="226" y="531"/>
                  </a:cubicBezTo>
                  <a:cubicBezTo>
                    <a:pt x="226" y="530"/>
                    <a:pt x="226" y="530"/>
                    <a:pt x="226" y="530"/>
                  </a:cubicBezTo>
                  <a:cubicBezTo>
                    <a:pt x="229" y="529"/>
                    <a:pt x="229" y="529"/>
                    <a:pt x="229" y="529"/>
                  </a:cubicBezTo>
                  <a:cubicBezTo>
                    <a:pt x="230" y="523"/>
                    <a:pt x="230" y="523"/>
                    <a:pt x="230" y="523"/>
                  </a:cubicBezTo>
                  <a:cubicBezTo>
                    <a:pt x="231" y="522"/>
                    <a:pt x="231" y="522"/>
                    <a:pt x="231" y="522"/>
                  </a:cubicBezTo>
                  <a:cubicBezTo>
                    <a:pt x="232" y="521"/>
                    <a:pt x="232" y="521"/>
                    <a:pt x="232" y="521"/>
                  </a:cubicBezTo>
                  <a:cubicBezTo>
                    <a:pt x="233" y="520"/>
                    <a:pt x="233" y="520"/>
                    <a:pt x="233" y="520"/>
                  </a:cubicBezTo>
                  <a:cubicBezTo>
                    <a:pt x="234" y="518"/>
                    <a:pt x="234" y="518"/>
                    <a:pt x="234" y="518"/>
                  </a:cubicBezTo>
                  <a:cubicBezTo>
                    <a:pt x="235" y="516"/>
                    <a:pt x="235" y="516"/>
                    <a:pt x="235" y="516"/>
                  </a:cubicBezTo>
                  <a:cubicBezTo>
                    <a:pt x="236" y="515"/>
                    <a:pt x="236" y="515"/>
                    <a:pt x="236" y="515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38" y="512"/>
                    <a:pt x="238" y="512"/>
                    <a:pt x="238" y="512"/>
                  </a:cubicBezTo>
                  <a:cubicBezTo>
                    <a:pt x="241" y="511"/>
                    <a:pt x="241" y="511"/>
                    <a:pt x="241" y="511"/>
                  </a:cubicBezTo>
                  <a:cubicBezTo>
                    <a:pt x="247" y="511"/>
                    <a:pt x="247" y="511"/>
                    <a:pt x="247" y="511"/>
                  </a:cubicBezTo>
                  <a:cubicBezTo>
                    <a:pt x="248" y="510"/>
                    <a:pt x="248" y="510"/>
                    <a:pt x="248" y="510"/>
                  </a:cubicBezTo>
                  <a:cubicBezTo>
                    <a:pt x="249" y="509"/>
                    <a:pt x="249" y="509"/>
                    <a:pt x="249" y="509"/>
                  </a:cubicBezTo>
                  <a:cubicBezTo>
                    <a:pt x="250" y="508"/>
                    <a:pt x="250" y="508"/>
                    <a:pt x="250" y="508"/>
                  </a:cubicBezTo>
                  <a:cubicBezTo>
                    <a:pt x="251" y="507"/>
                    <a:pt x="251" y="507"/>
                    <a:pt x="251" y="507"/>
                  </a:cubicBezTo>
                  <a:cubicBezTo>
                    <a:pt x="253" y="505"/>
                    <a:pt x="253" y="505"/>
                    <a:pt x="253" y="505"/>
                  </a:cubicBezTo>
                  <a:cubicBezTo>
                    <a:pt x="253" y="504"/>
                    <a:pt x="253" y="504"/>
                    <a:pt x="253" y="504"/>
                  </a:cubicBezTo>
                  <a:cubicBezTo>
                    <a:pt x="255" y="503"/>
                    <a:pt x="255" y="503"/>
                    <a:pt x="255" y="503"/>
                  </a:cubicBezTo>
                  <a:cubicBezTo>
                    <a:pt x="256" y="502"/>
                    <a:pt x="256" y="502"/>
                    <a:pt x="256" y="502"/>
                  </a:cubicBezTo>
                  <a:cubicBezTo>
                    <a:pt x="261" y="501"/>
                    <a:pt x="261" y="501"/>
                    <a:pt x="261" y="501"/>
                  </a:cubicBezTo>
                  <a:cubicBezTo>
                    <a:pt x="262" y="498"/>
                    <a:pt x="262" y="498"/>
                    <a:pt x="262" y="498"/>
                  </a:cubicBezTo>
                  <a:cubicBezTo>
                    <a:pt x="263" y="495"/>
                    <a:pt x="263" y="495"/>
                    <a:pt x="263" y="495"/>
                  </a:cubicBezTo>
                  <a:cubicBezTo>
                    <a:pt x="264" y="495"/>
                    <a:pt x="264" y="495"/>
                    <a:pt x="264" y="495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5" y="491"/>
                    <a:pt x="265" y="491"/>
                    <a:pt x="265" y="491"/>
                  </a:cubicBezTo>
                  <a:cubicBezTo>
                    <a:pt x="267" y="490"/>
                    <a:pt x="267" y="490"/>
                    <a:pt x="267" y="490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7"/>
                    <a:pt x="269" y="487"/>
                    <a:pt x="269" y="487"/>
                  </a:cubicBezTo>
                  <a:cubicBezTo>
                    <a:pt x="270" y="486"/>
                    <a:pt x="270" y="486"/>
                    <a:pt x="270" y="486"/>
                  </a:cubicBezTo>
                  <a:cubicBezTo>
                    <a:pt x="270" y="483"/>
                    <a:pt x="270" y="483"/>
                    <a:pt x="270" y="483"/>
                  </a:cubicBezTo>
                  <a:cubicBezTo>
                    <a:pt x="269" y="473"/>
                    <a:pt x="269" y="473"/>
                    <a:pt x="269" y="473"/>
                  </a:cubicBezTo>
                  <a:cubicBezTo>
                    <a:pt x="269" y="467"/>
                    <a:pt x="269" y="467"/>
                    <a:pt x="269" y="467"/>
                  </a:cubicBezTo>
                  <a:cubicBezTo>
                    <a:pt x="270" y="464"/>
                    <a:pt x="270" y="464"/>
                    <a:pt x="270" y="464"/>
                  </a:cubicBezTo>
                  <a:cubicBezTo>
                    <a:pt x="271" y="463"/>
                    <a:pt x="271" y="463"/>
                    <a:pt x="271" y="463"/>
                  </a:cubicBezTo>
                  <a:cubicBezTo>
                    <a:pt x="272" y="461"/>
                    <a:pt x="272" y="461"/>
                    <a:pt x="272" y="461"/>
                  </a:cubicBezTo>
                  <a:cubicBezTo>
                    <a:pt x="273" y="460"/>
                    <a:pt x="273" y="460"/>
                    <a:pt x="273" y="460"/>
                  </a:cubicBezTo>
                  <a:cubicBezTo>
                    <a:pt x="273" y="458"/>
                    <a:pt x="273" y="458"/>
                    <a:pt x="273" y="458"/>
                  </a:cubicBezTo>
                  <a:cubicBezTo>
                    <a:pt x="275" y="457"/>
                    <a:pt x="275" y="457"/>
                    <a:pt x="275" y="457"/>
                  </a:cubicBezTo>
                  <a:cubicBezTo>
                    <a:pt x="276" y="456"/>
                    <a:pt x="276" y="456"/>
                    <a:pt x="276" y="456"/>
                  </a:cubicBezTo>
                  <a:cubicBezTo>
                    <a:pt x="276" y="455"/>
                    <a:pt x="276" y="455"/>
                    <a:pt x="276" y="455"/>
                  </a:cubicBezTo>
                  <a:cubicBezTo>
                    <a:pt x="277" y="452"/>
                    <a:pt x="277" y="452"/>
                    <a:pt x="277" y="452"/>
                  </a:cubicBezTo>
                  <a:cubicBezTo>
                    <a:pt x="276" y="452"/>
                    <a:pt x="276" y="452"/>
                    <a:pt x="276" y="452"/>
                  </a:cubicBezTo>
                  <a:cubicBezTo>
                    <a:pt x="276" y="447"/>
                    <a:pt x="276" y="447"/>
                    <a:pt x="276" y="447"/>
                  </a:cubicBezTo>
                  <a:cubicBezTo>
                    <a:pt x="276" y="446"/>
                    <a:pt x="276" y="446"/>
                    <a:pt x="276" y="446"/>
                  </a:cubicBezTo>
                  <a:cubicBezTo>
                    <a:pt x="278" y="446"/>
                    <a:pt x="278" y="446"/>
                    <a:pt x="278" y="446"/>
                  </a:cubicBezTo>
                  <a:cubicBezTo>
                    <a:pt x="279" y="445"/>
                    <a:pt x="279" y="445"/>
                    <a:pt x="279" y="445"/>
                  </a:cubicBezTo>
                  <a:cubicBezTo>
                    <a:pt x="280" y="444"/>
                    <a:pt x="280" y="444"/>
                    <a:pt x="280" y="444"/>
                  </a:cubicBezTo>
                  <a:cubicBezTo>
                    <a:pt x="282" y="442"/>
                    <a:pt x="282" y="442"/>
                    <a:pt x="282" y="442"/>
                  </a:cubicBezTo>
                  <a:cubicBezTo>
                    <a:pt x="283" y="440"/>
                    <a:pt x="283" y="440"/>
                    <a:pt x="283" y="440"/>
                  </a:cubicBezTo>
                  <a:cubicBezTo>
                    <a:pt x="285" y="439"/>
                    <a:pt x="285" y="439"/>
                    <a:pt x="285" y="439"/>
                  </a:cubicBezTo>
                  <a:cubicBezTo>
                    <a:pt x="286" y="438"/>
                    <a:pt x="286" y="438"/>
                    <a:pt x="286" y="438"/>
                  </a:cubicBezTo>
                  <a:cubicBezTo>
                    <a:pt x="288" y="438"/>
                    <a:pt x="288" y="438"/>
                    <a:pt x="288" y="438"/>
                  </a:cubicBezTo>
                  <a:cubicBezTo>
                    <a:pt x="290" y="436"/>
                    <a:pt x="290" y="436"/>
                    <a:pt x="290" y="436"/>
                  </a:cubicBezTo>
                  <a:cubicBezTo>
                    <a:pt x="292" y="435"/>
                    <a:pt x="292" y="435"/>
                    <a:pt x="292" y="435"/>
                  </a:cubicBezTo>
                  <a:cubicBezTo>
                    <a:pt x="293" y="434"/>
                    <a:pt x="293" y="434"/>
                    <a:pt x="293" y="434"/>
                  </a:cubicBezTo>
                  <a:cubicBezTo>
                    <a:pt x="294" y="433"/>
                    <a:pt x="294" y="433"/>
                    <a:pt x="294" y="433"/>
                  </a:cubicBezTo>
                  <a:cubicBezTo>
                    <a:pt x="295" y="432"/>
                    <a:pt x="295" y="432"/>
                    <a:pt x="295" y="432"/>
                  </a:cubicBezTo>
                  <a:cubicBezTo>
                    <a:pt x="296" y="431"/>
                    <a:pt x="296" y="431"/>
                    <a:pt x="296" y="431"/>
                  </a:cubicBezTo>
                  <a:cubicBezTo>
                    <a:pt x="296" y="430"/>
                    <a:pt x="296" y="430"/>
                    <a:pt x="296" y="430"/>
                  </a:cubicBezTo>
                  <a:cubicBezTo>
                    <a:pt x="299" y="429"/>
                    <a:pt x="299" y="429"/>
                    <a:pt x="299" y="429"/>
                  </a:cubicBezTo>
                  <a:cubicBezTo>
                    <a:pt x="301" y="429"/>
                    <a:pt x="301" y="429"/>
                    <a:pt x="301" y="429"/>
                  </a:cubicBezTo>
                  <a:cubicBezTo>
                    <a:pt x="302" y="428"/>
                    <a:pt x="302" y="428"/>
                    <a:pt x="302" y="428"/>
                  </a:cubicBezTo>
                  <a:cubicBezTo>
                    <a:pt x="304" y="427"/>
                    <a:pt x="304" y="427"/>
                    <a:pt x="304" y="427"/>
                  </a:cubicBezTo>
                  <a:cubicBezTo>
                    <a:pt x="305" y="425"/>
                    <a:pt x="305" y="425"/>
                    <a:pt x="305" y="425"/>
                  </a:cubicBezTo>
                  <a:cubicBezTo>
                    <a:pt x="307" y="424"/>
                    <a:pt x="307" y="424"/>
                    <a:pt x="307" y="424"/>
                  </a:cubicBezTo>
                  <a:cubicBezTo>
                    <a:pt x="307" y="423"/>
                    <a:pt x="307" y="423"/>
                    <a:pt x="307" y="423"/>
                  </a:cubicBezTo>
                  <a:cubicBezTo>
                    <a:pt x="308" y="422"/>
                    <a:pt x="308" y="422"/>
                    <a:pt x="308" y="422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310" y="416"/>
                    <a:pt x="310" y="416"/>
                    <a:pt x="310" y="416"/>
                  </a:cubicBezTo>
                  <a:cubicBezTo>
                    <a:pt x="311" y="414"/>
                    <a:pt x="311" y="414"/>
                    <a:pt x="311" y="414"/>
                  </a:cubicBezTo>
                  <a:cubicBezTo>
                    <a:pt x="311" y="413"/>
                    <a:pt x="311" y="413"/>
                    <a:pt x="311" y="413"/>
                  </a:cubicBezTo>
                  <a:cubicBezTo>
                    <a:pt x="312" y="410"/>
                    <a:pt x="312" y="410"/>
                    <a:pt x="312" y="410"/>
                  </a:cubicBezTo>
                  <a:cubicBezTo>
                    <a:pt x="313" y="408"/>
                    <a:pt x="313" y="408"/>
                    <a:pt x="313" y="408"/>
                  </a:cubicBezTo>
                  <a:cubicBezTo>
                    <a:pt x="314" y="404"/>
                    <a:pt x="314" y="404"/>
                    <a:pt x="314" y="404"/>
                  </a:cubicBezTo>
                  <a:cubicBezTo>
                    <a:pt x="315" y="403"/>
                    <a:pt x="315" y="403"/>
                    <a:pt x="315" y="403"/>
                  </a:cubicBezTo>
                  <a:cubicBezTo>
                    <a:pt x="315" y="402"/>
                    <a:pt x="315" y="402"/>
                    <a:pt x="315" y="402"/>
                  </a:cubicBezTo>
                  <a:cubicBezTo>
                    <a:pt x="315" y="400"/>
                    <a:pt x="315" y="400"/>
                    <a:pt x="315" y="400"/>
                  </a:cubicBezTo>
                  <a:cubicBezTo>
                    <a:pt x="313" y="398"/>
                    <a:pt x="313" y="398"/>
                    <a:pt x="313" y="398"/>
                  </a:cubicBezTo>
                  <a:cubicBezTo>
                    <a:pt x="312" y="397"/>
                    <a:pt x="312" y="397"/>
                    <a:pt x="312" y="397"/>
                  </a:cubicBezTo>
                  <a:cubicBezTo>
                    <a:pt x="311" y="397"/>
                    <a:pt x="311" y="397"/>
                    <a:pt x="311" y="397"/>
                  </a:cubicBezTo>
                  <a:cubicBezTo>
                    <a:pt x="311" y="396"/>
                    <a:pt x="311" y="396"/>
                    <a:pt x="311" y="396"/>
                  </a:cubicBezTo>
                  <a:cubicBezTo>
                    <a:pt x="310" y="395"/>
                    <a:pt x="310" y="395"/>
                    <a:pt x="310" y="395"/>
                  </a:cubicBezTo>
                  <a:cubicBezTo>
                    <a:pt x="309" y="391"/>
                    <a:pt x="309" y="391"/>
                    <a:pt x="309" y="391"/>
                  </a:cubicBezTo>
                  <a:cubicBezTo>
                    <a:pt x="308" y="389"/>
                    <a:pt x="308" y="389"/>
                    <a:pt x="308" y="389"/>
                  </a:cubicBezTo>
                  <a:cubicBezTo>
                    <a:pt x="307" y="388"/>
                    <a:pt x="307" y="388"/>
                    <a:pt x="307" y="388"/>
                  </a:cubicBezTo>
                  <a:cubicBezTo>
                    <a:pt x="307" y="387"/>
                    <a:pt x="307" y="387"/>
                    <a:pt x="307" y="387"/>
                  </a:cubicBezTo>
                  <a:cubicBezTo>
                    <a:pt x="307" y="385"/>
                    <a:pt x="307" y="385"/>
                    <a:pt x="307" y="385"/>
                  </a:cubicBezTo>
                  <a:cubicBezTo>
                    <a:pt x="301" y="386"/>
                    <a:pt x="301" y="386"/>
                    <a:pt x="301" y="386"/>
                  </a:cubicBezTo>
                  <a:cubicBezTo>
                    <a:pt x="298" y="387"/>
                    <a:pt x="298" y="387"/>
                    <a:pt x="298" y="387"/>
                  </a:cubicBezTo>
                  <a:cubicBezTo>
                    <a:pt x="296" y="388"/>
                    <a:pt x="296" y="388"/>
                    <a:pt x="296" y="388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0" y="386"/>
                    <a:pt x="290" y="386"/>
                    <a:pt x="290" y="386"/>
                  </a:cubicBezTo>
                  <a:cubicBezTo>
                    <a:pt x="288" y="386"/>
                    <a:pt x="288" y="386"/>
                    <a:pt x="288" y="386"/>
                  </a:cubicBezTo>
                  <a:cubicBezTo>
                    <a:pt x="283" y="386"/>
                    <a:pt x="283" y="386"/>
                    <a:pt x="283" y="386"/>
                  </a:cubicBezTo>
                  <a:cubicBezTo>
                    <a:pt x="283" y="380"/>
                    <a:pt x="283" y="380"/>
                    <a:pt x="283" y="380"/>
                  </a:cubicBezTo>
                  <a:cubicBezTo>
                    <a:pt x="284" y="370"/>
                    <a:pt x="284" y="370"/>
                    <a:pt x="284" y="370"/>
                  </a:cubicBezTo>
                  <a:cubicBezTo>
                    <a:pt x="285" y="369"/>
                    <a:pt x="285" y="369"/>
                    <a:pt x="285" y="369"/>
                  </a:cubicBezTo>
                  <a:cubicBezTo>
                    <a:pt x="285" y="368"/>
                    <a:pt x="285" y="368"/>
                    <a:pt x="285" y="368"/>
                  </a:cubicBezTo>
                  <a:cubicBezTo>
                    <a:pt x="284" y="366"/>
                    <a:pt x="284" y="366"/>
                    <a:pt x="284" y="366"/>
                  </a:cubicBezTo>
                  <a:cubicBezTo>
                    <a:pt x="281" y="366"/>
                    <a:pt x="281" y="366"/>
                    <a:pt x="281" y="366"/>
                  </a:cubicBezTo>
                  <a:cubicBezTo>
                    <a:pt x="280" y="365"/>
                    <a:pt x="280" y="365"/>
                    <a:pt x="280" y="365"/>
                  </a:cubicBezTo>
                  <a:cubicBezTo>
                    <a:pt x="279" y="363"/>
                    <a:pt x="279" y="363"/>
                    <a:pt x="279" y="363"/>
                  </a:cubicBezTo>
                  <a:cubicBezTo>
                    <a:pt x="279" y="356"/>
                    <a:pt x="279" y="356"/>
                    <a:pt x="279" y="356"/>
                  </a:cubicBezTo>
                  <a:cubicBezTo>
                    <a:pt x="280" y="355"/>
                    <a:pt x="280" y="355"/>
                    <a:pt x="280" y="355"/>
                  </a:cubicBezTo>
                  <a:cubicBezTo>
                    <a:pt x="280" y="351"/>
                    <a:pt x="280" y="351"/>
                    <a:pt x="280" y="351"/>
                  </a:cubicBezTo>
                  <a:cubicBezTo>
                    <a:pt x="281" y="349"/>
                    <a:pt x="281" y="349"/>
                    <a:pt x="281" y="349"/>
                  </a:cubicBezTo>
                  <a:cubicBezTo>
                    <a:pt x="282" y="348"/>
                    <a:pt x="282" y="348"/>
                    <a:pt x="282" y="348"/>
                  </a:cubicBezTo>
                  <a:cubicBezTo>
                    <a:pt x="283" y="347"/>
                    <a:pt x="283" y="347"/>
                    <a:pt x="283" y="347"/>
                  </a:cubicBezTo>
                  <a:cubicBezTo>
                    <a:pt x="284" y="344"/>
                    <a:pt x="284" y="344"/>
                    <a:pt x="284" y="344"/>
                  </a:cubicBezTo>
                  <a:cubicBezTo>
                    <a:pt x="284" y="343"/>
                    <a:pt x="284" y="343"/>
                    <a:pt x="284" y="343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6" y="340"/>
                    <a:pt x="286" y="340"/>
                    <a:pt x="286" y="340"/>
                  </a:cubicBezTo>
                  <a:cubicBezTo>
                    <a:pt x="287" y="337"/>
                    <a:pt x="287" y="337"/>
                    <a:pt x="287" y="337"/>
                  </a:cubicBezTo>
                  <a:cubicBezTo>
                    <a:pt x="289" y="335"/>
                    <a:pt x="289" y="335"/>
                    <a:pt x="289" y="335"/>
                  </a:cubicBezTo>
                  <a:cubicBezTo>
                    <a:pt x="288" y="333"/>
                    <a:pt x="288" y="333"/>
                    <a:pt x="288" y="333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9" y="328"/>
                    <a:pt x="289" y="328"/>
                    <a:pt x="289" y="328"/>
                  </a:cubicBezTo>
                  <a:cubicBezTo>
                    <a:pt x="290" y="325"/>
                    <a:pt x="290" y="325"/>
                    <a:pt x="290" y="325"/>
                  </a:cubicBezTo>
                  <a:cubicBezTo>
                    <a:pt x="290" y="319"/>
                    <a:pt x="290" y="319"/>
                    <a:pt x="290" y="319"/>
                  </a:cubicBezTo>
                  <a:cubicBezTo>
                    <a:pt x="289" y="317"/>
                    <a:pt x="289" y="317"/>
                    <a:pt x="289" y="317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90" y="310"/>
                    <a:pt x="290" y="310"/>
                    <a:pt x="290" y="310"/>
                  </a:cubicBezTo>
                  <a:cubicBezTo>
                    <a:pt x="289" y="308"/>
                    <a:pt x="289" y="308"/>
                    <a:pt x="289" y="308"/>
                  </a:cubicBezTo>
                  <a:cubicBezTo>
                    <a:pt x="288" y="307"/>
                    <a:pt x="288" y="307"/>
                    <a:pt x="288" y="307"/>
                  </a:cubicBezTo>
                  <a:cubicBezTo>
                    <a:pt x="288" y="303"/>
                    <a:pt x="288" y="303"/>
                    <a:pt x="288" y="303"/>
                  </a:cubicBezTo>
                  <a:cubicBezTo>
                    <a:pt x="287" y="302"/>
                    <a:pt x="287" y="302"/>
                    <a:pt x="287" y="302"/>
                  </a:cubicBezTo>
                  <a:cubicBezTo>
                    <a:pt x="287" y="297"/>
                    <a:pt x="287" y="297"/>
                    <a:pt x="287" y="297"/>
                  </a:cubicBezTo>
                  <a:cubicBezTo>
                    <a:pt x="288" y="296"/>
                    <a:pt x="288" y="296"/>
                    <a:pt x="288" y="296"/>
                  </a:cubicBezTo>
                  <a:cubicBezTo>
                    <a:pt x="289" y="295"/>
                    <a:pt x="289" y="295"/>
                    <a:pt x="289" y="295"/>
                  </a:cubicBezTo>
                  <a:cubicBezTo>
                    <a:pt x="291" y="294"/>
                    <a:pt x="291" y="294"/>
                    <a:pt x="291" y="294"/>
                  </a:cubicBezTo>
                  <a:cubicBezTo>
                    <a:pt x="292" y="293"/>
                    <a:pt x="292" y="293"/>
                    <a:pt x="292" y="293"/>
                  </a:cubicBezTo>
                  <a:cubicBezTo>
                    <a:pt x="296" y="293"/>
                    <a:pt x="296" y="293"/>
                    <a:pt x="296" y="293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299" y="290"/>
                    <a:pt x="299" y="290"/>
                    <a:pt x="299" y="290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304" y="287"/>
                    <a:pt x="304" y="287"/>
                    <a:pt x="304" y="287"/>
                  </a:cubicBezTo>
                  <a:cubicBezTo>
                    <a:pt x="308" y="287"/>
                    <a:pt x="308" y="287"/>
                    <a:pt x="308" y="287"/>
                  </a:cubicBezTo>
                  <a:cubicBezTo>
                    <a:pt x="311" y="288"/>
                    <a:pt x="311" y="288"/>
                    <a:pt x="311" y="288"/>
                  </a:cubicBezTo>
                  <a:cubicBezTo>
                    <a:pt x="319" y="288"/>
                    <a:pt x="319" y="288"/>
                    <a:pt x="319" y="288"/>
                  </a:cubicBezTo>
                  <a:cubicBezTo>
                    <a:pt x="326" y="288"/>
                    <a:pt x="326" y="288"/>
                    <a:pt x="326" y="288"/>
                  </a:cubicBezTo>
                  <a:cubicBezTo>
                    <a:pt x="327" y="289"/>
                    <a:pt x="327" y="289"/>
                    <a:pt x="327" y="289"/>
                  </a:cubicBezTo>
                  <a:cubicBezTo>
                    <a:pt x="327" y="291"/>
                    <a:pt x="327" y="291"/>
                    <a:pt x="327" y="291"/>
                  </a:cubicBezTo>
                  <a:cubicBezTo>
                    <a:pt x="341" y="290"/>
                    <a:pt x="341" y="290"/>
                    <a:pt x="341" y="290"/>
                  </a:cubicBezTo>
                  <a:cubicBezTo>
                    <a:pt x="342" y="289"/>
                    <a:pt x="342" y="289"/>
                    <a:pt x="342" y="289"/>
                  </a:cubicBezTo>
                  <a:cubicBezTo>
                    <a:pt x="349" y="289"/>
                    <a:pt x="349" y="289"/>
                    <a:pt x="349" y="289"/>
                  </a:cubicBezTo>
                  <a:cubicBezTo>
                    <a:pt x="350" y="290"/>
                    <a:pt x="350" y="290"/>
                    <a:pt x="350" y="290"/>
                  </a:cubicBezTo>
                  <a:cubicBezTo>
                    <a:pt x="352" y="291"/>
                    <a:pt x="352" y="291"/>
                    <a:pt x="352" y="291"/>
                  </a:cubicBezTo>
                  <a:cubicBezTo>
                    <a:pt x="353" y="290"/>
                    <a:pt x="353" y="290"/>
                    <a:pt x="353" y="290"/>
                  </a:cubicBezTo>
                  <a:cubicBezTo>
                    <a:pt x="354" y="289"/>
                    <a:pt x="354" y="289"/>
                    <a:pt x="354" y="289"/>
                  </a:cubicBezTo>
                  <a:cubicBezTo>
                    <a:pt x="356" y="289"/>
                    <a:pt x="356" y="289"/>
                    <a:pt x="356" y="289"/>
                  </a:cubicBezTo>
                  <a:cubicBezTo>
                    <a:pt x="357" y="290"/>
                    <a:pt x="357" y="290"/>
                    <a:pt x="357" y="290"/>
                  </a:cubicBezTo>
                  <a:cubicBezTo>
                    <a:pt x="360" y="291"/>
                    <a:pt x="360" y="291"/>
                    <a:pt x="360" y="291"/>
                  </a:cubicBezTo>
                  <a:cubicBezTo>
                    <a:pt x="364" y="291"/>
                    <a:pt x="364" y="291"/>
                    <a:pt x="364" y="291"/>
                  </a:cubicBezTo>
                  <a:cubicBezTo>
                    <a:pt x="366" y="290"/>
                    <a:pt x="366" y="290"/>
                    <a:pt x="366" y="290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369" y="278"/>
                    <a:pt x="369" y="278"/>
                    <a:pt x="369" y="278"/>
                  </a:cubicBezTo>
                  <a:cubicBezTo>
                    <a:pt x="369" y="267"/>
                    <a:pt x="369" y="267"/>
                    <a:pt x="369" y="267"/>
                  </a:cubicBezTo>
                  <a:cubicBezTo>
                    <a:pt x="371" y="267"/>
                    <a:pt x="371" y="267"/>
                    <a:pt x="371" y="267"/>
                  </a:cubicBezTo>
                  <a:cubicBezTo>
                    <a:pt x="370" y="263"/>
                    <a:pt x="370" y="263"/>
                    <a:pt x="370" y="263"/>
                  </a:cubicBezTo>
                  <a:cubicBezTo>
                    <a:pt x="370" y="260"/>
                    <a:pt x="370" y="260"/>
                    <a:pt x="370" y="260"/>
                  </a:cubicBezTo>
                  <a:cubicBezTo>
                    <a:pt x="371" y="259"/>
                    <a:pt x="371" y="259"/>
                    <a:pt x="371" y="259"/>
                  </a:cubicBezTo>
                  <a:cubicBezTo>
                    <a:pt x="372" y="255"/>
                    <a:pt x="372" y="255"/>
                    <a:pt x="372" y="255"/>
                  </a:cubicBezTo>
                  <a:cubicBezTo>
                    <a:pt x="367" y="255"/>
                    <a:pt x="367" y="255"/>
                    <a:pt x="367" y="255"/>
                  </a:cubicBezTo>
                  <a:cubicBezTo>
                    <a:pt x="366" y="254"/>
                    <a:pt x="366" y="254"/>
                    <a:pt x="366" y="254"/>
                  </a:cubicBezTo>
                  <a:cubicBezTo>
                    <a:pt x="365" y="253"/>
                    <a:pt x="365" y="253"/>
                    <a:pt x="365" y="253"/>
                  </a:cubicBezTo>
                  <a:cubicBezTo>
                    <a:pt x="364" y="252"/>
                    <a:pt x="364" y="252"/>
                    <a:pt x="364" y="252"/>
                  </a:cubicBezTo>
                  <a:cubicBezTo>
                    <a:pt x="363" y="251"/>
                    <a:pt x="363" y="251"/>
                    <a:pt x="363" y="251"/>
                  </a:cubicBezTo>
                  <a:cubicBezTo>
                    <a:pt x="362" y="250"/>
                    <a:pt x="362" y="250"/>
                    <a:pt x="362" y="250"/>
                  </a:cubicBezTo>
                  <a:cubicBezTo>
                    <a:pt x="361" y="250"/>
                    <a:pt x="361" y="250"/>
                    <a:pt x="361" y="250"/>
                  </a:cubicBezTo>
                  <a:cubicBezTo>
                    <a:pt x="361" y="248"/>
                    <a:pt x="361" y="248"/>
                    <a:pt x="361" y="248"/>
                  </a:cubicBezTo>
                  <a:cubicBezTo>
                    <a:pt x="362" y="244"/>
                    <a:pt x="362" y="244"/>
                    <a:pt x="362" y="244"/>
                  </a:cubicBezTo>
                  <a:cubicBezTo>
                    <a:pt x="360" y="244"/>
                    <a:pt x="360" y="244"/>
                    <a:pt x="360" y="244"/>
                  </a:cubicBezTo>
                  <a:cubicBezTo>
                    <a:pt x="359" y="242"/>
                    <a:pt x="359" y="242"/>
                    <a:pt x="359" y="242"/>
                  </a:cubicBezTo>
                  <a:cubicBezTo>
                    <a:pt x="358" y="242"/>
                    <a:pt x="358" y="242"/>
                    <a:pt x="358" y="242"/>
                  </a:cubicBezTo>
                  <a:cubicBezTo>
                    <a:pt x="357" y="241"/>
                    <a:pt x="357" y="241"/>
                    <a:pt x="357" y="241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5" y="238"/>
                    <a:pt x="345" y="238"/>
                    <a:pt x="345" y="238"/>
                  </a:cubicBezTo>
                  <a:cubicBezTo>
                    <a:pt x="342" y="238"/>
                    <a:pt x="342" y="238"/>
                    <a:pt x="342" y="238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39" y="230"/>
                    <a:pt x="339" y="230"/>
                    <a:pt x="339" y="230"/>
                  </a:cubicBezTo>
                  <a:cubicBezTo>
                    <a:pt x="338" y="229"/>
                    <a:pt x="338" y="229"/>
                    <a:pt x="338" y="229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38" y="227"/>
                    <a:pt x="338" y="227"/>
                    <a:pt x="338" y="227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9" y="226"/>
                    <a:pt x="339" y="226"/>
                    <a:pt x="339" y="226"/>
                  </a:cubicBezTo>
                  <a:cubicBezTo>
                    <a:pt x="340" y="225"/>
                    <a:pt x="340" y="225"/>
                    <a:pt x="340" y="225"/>
                  </a:cubicBezTo>
                  <a:cubicBezTo>
                    <a:pt x="341" y="224"/>
                    <a:pt x="341" y="224"/>
                    <a:pt x="341" y="224"/>
                  </a:cubicBezTo>
                  <a:cubicBezTo>
                    <a:pt x="345" y="223"/>
                    <a:pt x="345" y="223"/>
                    <a:pt x="345" y="223"/>
                  </a:cubicBezTo>
                  <a:cubicBezTo>
                    <a:pt x="346" y="222"/>
                    <a:pt x="346" y="222"/>
                    <a:pt x="346" y="222"/>
                  </a:cubicBezTo>
                  <a:cubicBezTo>
                    <a:pt x="352" y="221"/>
                    <a:pt x="352" y="221"/>
                    <a:pt x="352" y="221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5" y="219"/>
                    <a:pt x="355" y="219"/>
                    <a:pt x="355" y="219"/>
                  </a:cubicBezTo>
                  <a:cubicBezTo>
                    <a:pt x="358" y="219"/>
                    <a:pt x="358" y="219"/>
                    <a:pt x="358" y="219"/>
                  </a:cubicBezTo>
                  <a:cubicBezTo>
                    <a:pt x="359" y="220"/>
                    <a:pt x="359" y="220"/>
                    <a:pt x="359" y="220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1" y="222"/>
                    <a:pt x="361" y="222"/>
                    <a:pt x="361" y="222"/>
                  </a:cubicBezTo>
                  <a:cubicBezTo>
                    <a:pt x="361" y="222"/>
                    <a:pt x="361" y="222"/>
                    <a:pt x="361" y="222"/>
                  </a:cubicBezTo>
                  <a:cubicBezTo>
                    <a:pt x="364" y="222"/>
                    <a:pt x="364" y="222"/>
                    <a:pt x="364" y="222"/>
                  </a:cubicBezTo>
                  <a:cubicBezTo>
                    <a:pt x="367" y="222"/>
                    <a:pt x="367" y="222"/>
                    <a:pt x="367" y="222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9" y="217"/>
                    <a:pt x="369" y="217"/>
                    <a:pt x="369" y="217"/>
                  </a:cubicBezTo>
                  <a:cubicBezTo>
                    <a:pt x="368" y="217"/>
                    <a:pt x="368" y="217"/>
                    <a:pt x="368" y="217"/>
                  </a:cubicBezTo>
                  <a:cubicBezTo>
                    <a:pt x="367" y="215"/>
                    <a:pt x="367" y="215"/>
                    <a:pt x="367" y="215"/>
                  </a:cubicBezTo>
                  <a:cubicBezTo>
                    <a:pt x="367" y="210"/>
                    <a:pt x="367" y="210"/>
                    <a:pt x="367" y="210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5" y="209"/>
                    <a:pt x="375" y="209"/>
                    <a:pt x="375" y="209"/>
                  </a:cubicBezTo>
                  <a:cubicBezTo>
                    <a:pt x="378" y="210"/>
                    <a:pt x="378" y="210"/>
                    <a:pt x="378" y="210"/>
                  </a:cubicBezTo>
                  <a:cubicBezTo>
                    <a:pt x="378" y="212"/>
                    <a:pt x="378" y="212"/>
                    <a:pt x="378" y="212"/>
                  </a:cubicBezTo>
                  <a:cubicBezTo>
                    <a:pt x="379" y="213"/>
                    <a:pt x="379" y="213"/>
                    <a:pt x="379" y="213"/>
                  </a:cubicBezTo>
                  <a:cubicBezTo>
                    <a:pt x="381" y="213"/>
                    <a:pt x="381" y="213"/>
                    <a:pt x="381" y="213"/>
                  </a:cubicBezTo>
                  <a:cubicBezTo>
                    <a:pt x="386" y="214"/>
                    <a:pt x="386" y="214"/>
                    <a:pt x="386" y="214"/>
                  </a:cubicBezTo>
                  <a:cubicBezTo>
                    <a:pt x="386" y="210"/>
                    <a:pt x="386" y="210"/>
                    <a:pt x="386" y="210"/>
                  </a:cubicBezTo>
                  <a:cubicBezTo>
                    <a:pt x="387" y="209"/>
                    <a:pt x="387" y="209"/>
                    <a:pt x="387" y="209"/>
                  </a:cubicBezTo>
                  <a:cubicBezTo>
                    <a:pt x="388" y="208"/>
                    <a:pt x="388" y="208"/>
                    <a:pt x="388" y="208"/>
                  </a:cubicBezTo>
                  <a:cubicBezTo>
                    <a:pt x="391" y="207"/>
                    <a:pt x="391" y="207"/>
                    <a:pt x="391" y="207"/>
                  </a:cubicBezTo>
                  <a:cubicBezTo>
                    <a:pt x="392" y="206"/>
                    <a:pt x="392" y="206"/>
                    <a:pt x="392" y="206"/>
                  </a:cubicBezTo>
                  <a:cubicBezTo>
                    <a:pt x="394" y="206"/>
                    <a:pt x="394" y="206"/>
                    <a:pt x="394" y="206"/>
                  </a:cubicBezTo>
                  <a:cubicBezTo>
                    <a:pt x="396" y="206"/>
                    <a:pt x="396" y="206"/>
                    <a:pt x="396" y="206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400" y="203"/>
                    <a:pt x="400" y="203"/>
                    <a:pt x="400" y="203"/>
                  </a:cubicBezTo>
                  <a:cubicBezTo>
                    <a:pt x="401" y="197"/>
                    <a:pt x="401" y="197"/>
                    <a:pt x="401" y="197"/>
                  </a:cubicBezTo>
                  <a:cubicBezTo>
                    <a:pt x="402" y="196"/>
                    <a:pt x="402" y="196"/>
                    <a:pt x="402" y="196"/>
                  </a:cubicBezTo>
                  <a:cubicBezTo>
                    <a:pt x="403" y="195"/>
                    <a:pt x="403" y="195"/>
                    <a:pt x="403" y="195"/>
                  </a:cubicBezTo>
                  <a:cubicBezTo>
                    <a:pt x="403" y="194"/>
                    <a:pt x="403" y="194"/>
                    <a:pt x="403" y="194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10" y="193"/>
                    <a:pt x="410" y="193"/>
                    <a:pt x="410" y="193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11" y="191"/>
                    <a:pt x="411" y="191"/>
                    <a:pt x="411" y="191"/>
                  </a:cubicBezTo>
                  <a:cubicBezTo>
                    <a:pt x="412" y="190"/>
                    <a:pt x="412" y="190"/>
                    <a:pt x="412" y="190"/>
                  </a:cubicBezTo>
                  <a:cubicBezTo>
                    <a:pt x="413" y="189"/>
                    <a:pt x="413" y="189"/>
                    <a:pt x="413" y="189"/>
                  </a:cubicBezTo>
                  <a:cubicBezTo>
                    <a:pt x="415" y="188"/>
                    <a:pt x="415" y="188"/>
                    <a:pt x="415" y="188"/>
                  </a:cubicBezTo>
                  <a:cubicBezTo>
                    <a:pt x="416" y="186"/>
                    <a:pt x="416" y="186"/>
                    <a:pt x="416" y="186"/>
                  </a:cubicBezTo>
                  <a:cubicBezTo>
                    <a:pt x="419" y="185"/>
                    <a:pt x="419" y="185"/>
                    <a:pt x="419" y="185"/>
                  </a:cubicBezTo>
                  <a:cubicBezTo>
                    <a:pt x="420" y="182"/>
                    <a:pt x="420" y="182"/>
                    <a:pt x="420" y="182"/>
                  </a:cubicBezTo>
                  <a:cubicBezTo>
                    <a:pt x="421" y="181"/>
                    <a:pt x="421" y="181"/>
                    <a:pt x="421" y="181"/>
                  </a:cubicBezTo>
                  <a:cubicBezTo>
                    <a:pt x="423" y="180"/>
                    <a:pt x="423" y="180"/>
                    <a:pt x="423" y="180"/>
                  </a:cubicBezTo>
                  <a:cubicBezTo>
                    <a:pt x="423" y="174"/>
                    <a:pt x="423" y="174"/>
                    <a:pt x="423" y="174"/>
                  </a:cubicBezTo>
                  <a:cubicBezTo>
                    <a:pt x="425" y="173"/>
                    <a:pt x="425" y="173"/>
                    <a:pt x="425" y="173"/>
                  </a:cubicBezTo>
                  <a:cubicBezTo>
                    <a:pt x="426" y="171"/>
                    <a:pt x="426" y="171"/>
                    <a:pt x="426" y="171"/>
                  </a:cubicBezTo>
                  <a:cubicBezTo>
                    <a:pt x="427" y="170"/>
                    <a:pt x="427" y="170"/>
                    <a:pt x="427" y="170"/>
                  </a:cubicBezTo>
                  <a:cubicBezTo>
                    <a:pt x="428" y="169"/>
                    <a:pt x="428" y="169"/>
                    <a:pt x="428" y="169"/>
                  </a:cubicBezTo>
                  <a:cubicBezTo>
                    <a:pt x="432" y="168"/>
                    <a:pt x="432" y="168"/>
                    <a:pt x="432" y="168"/>
                  </a:cubicBezTo>
                  <a:cubicBezTo>
                    <a:pt x="434" y="168"/>
                    <a:pt x="434" y="168"/>
                    <a:pt x="434" y="168"/>
                  </a:cubicBezTo>
                  <a:cubicBezTo>
                    <a:pt x="435" y="167"/>
                    <a:pt x="435" y="167"/>
                    <a:pt x="435" y="167"/>
                  </a:cubicBezTo>
                  <a:cubicBezTo>
                    <a:pt x="436" y="166"/>
                    <a:pt x="436" y="166"/>
                    <a:pt x="436" y="166"/>
                  </a:cubicBezTo>
                  <a:cubicBezTo>
                    <a:pt x="440" y="165"/>
                    <a:pt x="440" y="165"/>
                    <a:pt x="440" y="165"/>
                  </a:cubicBezTo>
                  <a:cubicBezTo>
                    <a:pt x="441" y="165"/>
                    <a:pt x="441" y="165"/>
                    <a:pt x="441" y="165"/>
                  </a:cubicBezTo>
                  <a:cubicBezTo>
                    <a:pt x="442" y="165"/>
                    <a:pt x="442" y="165"/>
                    <a:pt x="442" y="165"/>
                  </a:cubicBezTo>
                  <a:cubicBezTo>
                    <a:pt x="445" y="164"/>
                    <a:pt x="445" y="164"/>
                    <a:pt x="445" y="164"/>
                  </a:cubicBezTo>
                  <a:cubicBezTo>
                    <a:pt x="448" y="163"/>
                    <a:pt x="448" y="163"/>
                    <a:pt x="448" y="163"/>
                  </a:cubicBezTo>
                  <a:cubicBezTo>
                    <a:pt x="449" y="162"/>
                    <a:pt x="449" y="162"/>
                    <a:pt x="449" y="162"/>
                  </a:cubicBezTo>
                  <a:cubicBezTo>
                    <a:pt x="453" y="161"/>
                    <a:pt x="453" y="161"/>
                    <a:pt x="453" y="161"/>
                  </a:cubicBezTo>
                  <a:cubicBezTo>
                    <a:pt x="459" y="161"/>
                    <a:pt x="459" y="161"/>
                    <a:pt x="459" y="161"/>
                  </a:cubicBezTo>
                  <a:cubicBezTo>
                    <a:pt x="461" y="161"/>
                    <a:pt x="461" y="161"/>
                    <a:pt x="461" y="161"/>
                  </a:cubicBezTo>
                  <a:cubicBezTo>
                    <a:pt x="462" y="160"/>
                    <a:pt x="462" y="160"/>
                    <a:pt x="462" y="160"/>
                  </a:cubicBezTo>
                  <a:cubicBezTo>
                    <a:pt x="464" y="159"/>
                    <a:pt x="464" y="159"/>
                    <a:pt x="464" y="159"/>
                  </a:cubicBezTo>
                  <a:cubicBezTo>
                    <a:pt x="464" y="157"/>
                    <a:pt x="464" y="157"/>
                    <a:pt x="464" y="157"/>
                  </a:cubicBezTo>
                  <a:cubicBezTo>
                    <a:pt x="463" y="156"/>
                    <a:pt x="463" y="156"/>
                    <a:pt x="463" y="156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61" y="152"/>
                    <a:pt x="461" y="152"/>
                    <a:pt x="461" y="152"/>
                  </a:cubicBezTo>
                  <a:cubicBezTo>
                    <a:pt x="461" y="147"/>
                    <a:pt x="461" y="147"/>
                    <a:pt x="461" y="147"/>
                  </a:cubicBezTo>
                  <a:cubicBezTo>
                    <a:pt x="462" y="146"/>
                    <a:pt x="462" y="146"/>
                    <a:pt x="462" y="146"/>
                  </a:cubicBezTo>
                  <a:cubicBezTo>
                    <a:pt x="458" y="145"/>
                    <a:pt x="458" y="145"/>
                    <a:pt x="458" y="145"/>
                  </a:cubicBezTo>
                  <a:cubicBezTo>
                    <a:pt x="457" y="144"/>
                    <a:pt x="457" y="144"/>
                    <a:pt x="457" y="144"/>
                  </a:cubicBezTo>
                  <a:cubicBezTo>
                    <a:pt x="457" y="144"/>
                    <a:pt x="457" y="144"/>
                    <a:pt x="457" y="144"/>
                  </a:cubicBezTo>
                  <a:cubicBezTo>
                    <a:pt x="457" y="140"/>
                    <a:pt x="457" y="140"/>
                    <a:pt x="457" y="140"/>
                  </a:cubicBezTo>
                  <a:cubicBezTo>
                    <a:pt x="458" y="139"/>
                    <a:pt x="458" y="139"/>
                    <a:pt x="458" y="139"/>
                  </a:cubicBezTo>
                  <a:cubicBezTo>
                    <a:pt x="458" y="136"/>
                    <a:pt x="458" y="136"/>
                    <a:pt x="458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34"/>
                    <a:pt x="457" y="134"/>
                    <a:pt x="457" y="134"/>
                  </a:cubicBezTo>
                  <a:cubicBezTo>
                    <a:pt x="458" y="132"/>
                    <a:pt x="458" y="132"/>
                    <a:pt x="458" y="132"/>
                  </a:cubicBezTo>
                  <a:cubicBezTo>
                    <a:pt x="459" y="128"/>
                    <a:pt x="459" y="128"/>
                    <a:pt x="459" y="128"/>
                  </a:cubicBezTo>
                  <a:cubicBezTo>
                    <a:pt x="460" y="127"/>
                    <a:pt x="460" y="127"/>
                    <a:pt x="460" y="127"/>
                  </a:cubicBezTo>
                  <a:cubicBezTo>
                    <a:pt x="461" y="126"/>
                    <a:pt x="461" y="126"/>
                    <a:pt x="461" y="126"/>
                  </a:cubicBezTo>
                  <a:cubicBezTo>
                    <a:pt x="461" y="125"/>
                    <a:pt x="461" y="125"/>
                    <a:pt x="461" y="125"/>
                  </a:cubicBezTo>
                  <a:cubicBezTo>
                    <a:pt x="466" y="124"/>
                    <a:pt x="466" y="124"/>
                    <a:pt x="466" y="124"/>
                  </a:cubicBezTo>
                  <a:cubicBezTo>
                    <a:pt x="469" y="123"/>
                    <a:pt x="469" y="123"/>
                    <a:pt x="469" y="123"/>
                  </a:cubicBezTo>
                  <a:cubicBezTo>
                    <a:pt x="470" y="122"/>
                    <a:pt x="470" y="122"/>
                    <a:pt x="470" y="122"/>
                  </a:cubicBezTo>
                  <a:cubicBezTo>
                    <a:pt x="471" y="121"/>
                    <a:pt x="471" y="121"/>
                    <a:pt x="471" y="121"/>
                  </a:cubicBezTo>
                  <a:cubicBezTo>
                    <a:pt x="472" y="120"/>
                    <a:pt x="472" y="120"/>
                    <a:pt x="472" y="120"/>
                  </a:cubicBezTo>
                  <a:cubicBezTo>
                    <a:pt x="474" y="120"/>
                    <a:pt x="474" y="120"/>
                    <a:pt x="474" y="120"/>
                  </a:cubicBezTo>
                  <a:cubicBezTo>
                    <a:pt x="476" y="119"/>
                    <a:pt x="476" y="119"/>
                    <a:pt x="476" y="119"/>
                  </a:cubicBezTo>
                  <a:cubicBezTo>
                    <a:pt x="478" y="118"/>
                    <a:pt x="478" y="118"/>
                    <a:pt x="478" y="118"/>
                  </a:cubicBezTo>
                  <a:cubicBezTo>
                    <a:pt x="481" y="118"/>
                    <a:pt x="481" y="118"/>
                    <a:pt x="481" y="118"/>
                  </a:cubicBezTo>
                  <a:cubicBezTo>
                    <a:pt x="482" y="119"/>
                    <a:pt x="482" y="119"/>
                    <a:pt x="482" y="119"/>
                  </a:cubicBezTo>
                  <a:cubicBezTo>
                    <a:pt x="482" y="120"/>
                    <a:pt x="482" y="120"/>
                    <a:pt x="482" y="120"/>
                  </a:cubicBezTo>
                  <a:cubicBezTo>
                    <a:pt x="481" y="121"/>
                    <a:pt x="481" y="121"/>
                    <a:pt x="481" y="121"/>
                  </a:cubicBezTo>
                  <a:cubicBezTo>
                    <a:pt x="480" y="127"/>
                    <a:pt x="480" y="127"/>
                    <a:pt x="480" y="127"/>
                  </a:cubicBezTo>
                  <a:cubicBezTo>
                    <a:pt x="480" y="128"/>
                    <a:pt x="480" y="128"/>
                    <a:pt x="480" y="128"/>
                  </a:cubicBezTo>
                  <a:cubicBezTo>
                    <a:pt x="479" y="129"/>
                    <a:pt x="479" y="129"/>
                    <a:pt x="479" y="129"/>
                  </a:cubicBezTo>
                  <a:cubicBezTo>
                    <a:pt x="480" y="130"/>
                    <a:pt x="480" y="130"/>
                    <a:pt x="480" y="130"/>
                  </a:cubicBezTo>
                  <a:cubicBezTo>
                    <a:pt x="484" y="131"/>
                    <a:pt x="484" y="131"/>
                    <a:pt x="484" y="131"/>
                  </a:cubicBezTo>
                  <a:cubicBezTo>
                    <a:pt x="485" y="132"/>
                    <a:pt x="485" y="132"/>
                    <a:pt x="485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86" y="135"/>
                    <a:pt x="486" y="135"/>
                    <a:pt x="486" y="135"/>
                  </a:cubicBezTo>
                  <a:cubicBezTo>
                    <a:pt x="485" y="136"/>
                    <a:pt x="485" y="136"/>
                    <a:pt x="485" y="136"/>
                  </a:cubicBezTo>
                  <a:cubicBezTo>
                    <a:pt x="484" y="137"/>
                    <a:pt x="484" y="137"/>
                    <a:pt x="484" y="137"/>
                  </a:cubicBezTo>
                  <a:cubicBezTo>
                    <a:pt x="484" y="140"/>
                    <a:pt x="484" y="140"/>
                    <a:pt x="484" y="140"/>
                  </a:cubicBezTo>
                  <a:cubicBezTo>
                    <a:pt x="484" y="143"/>
                    <a:pt x="484" y="143"/>
                    <a:pt x="484" y="143"/>
                  </a:cubicBezTo>
                  <a:cubicBezTo>
                    <a:pt x="484" y="144"/>
                    <a:pt x="484" y="144"/>
                    <a:pt x="484" y="144"/>
                  </a:cubicBezTo>
                  <a:cubicBezTo>
                    <a:pt x="485" y="145"/>
                    <a:pt x="485" y="145"/>
                    <a:pt x="485" y="145"/>
                  </a:cubicBezTo>
                  <a:cubicBezTo>
                    <a:pt x="484" y="143"/>
                    <a:pt x="484" y="143"/>
                    <a:pt x="484" y="143"/>
                  </a:cubicBezTo>
                  <a:cubicBezTo>
                    <a:pt x="484" y="139"/>
                    <a:pt x="484" y="139"/>
                    <a:pt x="484" y="139"/>
                  </a:cubicBezTo>
                  <a:cubicBezTo>
                    <a:pt x="485" y="138"/>
                    <a:pt x="485" y="138"/>
                    <a:pt x="485" y="138"/>
                  </a:cubicBezTo>
                  <a:cubicBezTo>
                    <a:pt x="487" y="137"/>
                    <a:pt x="487" y="137"/>
                    <a:pt x="487" y="137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92" y="136"/>
                    <a:pt x="492" y="136"/>
                    <a:pt x="492" y="136"/>
                  </a:cubicBezTo>
                  <a:cubicBezTo>
                    <a:pt x="494" y="136"/>
                    <a:pt x="494" y="136"/>
                    <a:pt x="494" y="136"/>
                  </a:cubicBezTo>
                  <a:cubicBezTo>
                    <a:pt x="496" y="134"/>
                    <a:pt x="496" y="134"/>
                    <a:pt x="496" y="134"/>
                  </a:cubicBezTo>
                  <a:cubicBezTo>
                    <a:pt x="498" y="134"/>
                    <a:pt x="498" y="134"/>
                    <a:pt x="498" y="134"/>
                  </a:cubicBezTo>
                  <a:cubicBezTo>
                    <a:pt x="498" y="132"/>
                    <a:pt x="498" y="132"/>
                    <a:pt x="498" y="132"/>
                  </a:cubicBezTo>
                  <a:cubicBezTo>
                    <a:pt x="496" y="132"/>
                    <a:pt x="496" y="132"/>
                    <a:pt x="496" y="132"/>
                  </a:cubicBezTo>
                  <a:cubicBezTo>
                    <a:pt x="494" y="130"/>
                    <a:pt x="494" y="130"/>
                    <a:pt x="494" y="130"/>
                  </a:cubicBezTo>
                  <a:cubicBezTo>
                    <a:pt x="492" y="129"/>
                    <a:pt x="492" y="129"/>
                    <a:pt x="492" y="129"/>
                  </a:cubicBezTo>
                  <a:cubicBezTo>
                    <a:pt x="492" y="127"/>
                    <a:pt x="492" y="127"/>
                    <a:pt x="492" y="127"/>
                  </a:cubicBezTo>
                  <a:cubicBezTo>
                    <a:pt x="491" y="126"/>
                    <a:pt x="491" y="126"/>
                    <a:pt x="491" y="126"/>
                  </a:cubicBezTo>
                  <a:cubicBezTo>
                    <a:pt x="490" y="125"/>
                    <a:pt x="490" y="125"/>
                    <a:pt x="490" y="125"/>
                  </a:cubicBezTo>
                  <a:cubicBezTo>
                    <a:pt x="488" y="124"/>
                    <a:pt x="488" y="124"/>
                    <a:pt x="488" y="124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87" y="124"/>
                    <a:pt x="487" y="124"/>
                    <a:pt x="487" y="124"/>
                  </a:cubicBezTo>
                  <a:cubicBezTo>
                    <a:pt x="486" y="125"/>
                    <a:pt x="486" y="125"/>
                    <a:pt x="486" y="125"/>
                  </a:cubicBezTo>
                  <a:cubicBezTo>
                    <a:pt x="484" y="126"/>
                    <a:pt x="484" y="126"/>
                    <a:pt x="484" y="126"/>
                  </a:cubicBezTo>
                  <a:cubicBezTo>
                    <a:pt x="482" y="126"/>
                    <a:pt x="482" y="126"/>
                    <a:pt x="482" y="126"/>
                  </a:cubicBezTo>
                  <a:cubicBezTo>
                    <a:pt x="481" y="125"/>
                    <a:pt x="481" y="125"/>
                    <a:pt x="481" y="125"/>
                  </a:cubicBezTo>
                  <a:cubicBezTo>
                    <a:pt x="481" y="122"/>
                    <a:pt x="481" y="122"/>
                    <a:pt x="481" y="122"/>
                  </a:cubicBezTo>
                  <a:cubicBezTo>
                    <a:pt x="482" y="121"/>
                    <a:pt x="482" y="121"/>
                    <a:pt x="482" y="121"/>
                  </a:cubicBezTo>
                  <a:cubicBezTo>
                    <a:pt x="485" y="121"/>
                    <a:pt x="485" y="121"/>
                    <a:pt x="485" y="121"/>
                  </a:cubicBezTo>
                  <a:cubicBezTo>
                    <a:pt x="486" y="122"/>
                    <a:pt x="486" y="122"/>
                    <a:pt x="486" y="122"/>
                  </a:cubicBezTo>
                  <a:cubicBezTo>
                    <a:pt x="486" y="120"/>
                    <a:pt x="486" y="120"/>
                    <a:pt x="486" y="120"/>
                  </a:cubicBezTo>
                  <a:cubicBezTo>
                    <a:pt x="484" y="118"/>
                    <a:pt x="484" y="118"/>
                    <a:pt x="484" y="118"/>
                  </a:cubicBezTo>
                  <a:cubicBezTo>
                    <a:pt x="484" y="117"/>
                    <a:pt x="484" y="117"/>
                    <a:pt x="484" y="117"/>
                  </a:cubicBezTo>
                  <a:cubicBezTo>
                    <a:pt x="484" y="115"/>
                    <a:pt x="484" y="115"/>
                    <a:pt x="484" y="115"/>
                  </a:cubicBezTo>
                  <a:cubicBezTo>
                    <a:pt x="484" y="114"/>
                    <a:pt x="484" y="114"/>
                    <a:pt x="484" y="114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1" y="111"/>
                    <a:pt x="481" y="111"/>
                    <a:pt x="481" y="111"/>
                  </a:cubicBezTo>
                  <a:cubicBezTo>
                    <a:pt x="479" y="107"/>
                    <a:pt x="479" y="107"/>
                    <a:pt x="479" y="107"/>
                  </a:cubicBezTo>
                  <a:cubicBezTo>
                    <a:pt x="476" y="108"/>
                    <a:pt x="476" y="108"/>
                    <a:pt x="476" y="108"/>
                  </a:cubicBezTo>
                  <a:cubicBezTo>
                    <a:pt x="475" y="109"/>
                    <a:pt x="475" y="109"/>
                    <a:pt x="475" y="109"/>
                  </a:cubicBezTo>
                  <a:cubicBezTo>
                    <a:pt x="474" y="110"/>
                    <a:pt x="474" y="110"/>
                    <a:pt x="474" y="110"/>
                  </a:cubicBezTo>
                  <a:cubicBezTo>
                    <a:pt x="472" y="110"/>
                    <a:pt x="472" y="110"/>
                    <a:pt x="472" y="110"/>
                  </a:cubicBezTo>
                  <a:cubicBezTo>
                    <a:pt x="471" y="110"/>
                    <a:pt x="471" y="110"/>
                    <a:pt x="471" y="110"/>
                  </a:cubicBezTo>
                  <a:cubicBezTo>
                    <a:pt x="469" y="111"/>
                    <a:pt x="469" y="111"/>
                    <a:pt x="469" y="111"/>
                  </a:cubicBezTo>
                  <a:cubicBezTo>
                    <a:pt x="468" y="112"/>
                    <a:pt x="468" y="112"/>
                    <a:pt x="468" y="112"/>
                  </a:cubicBezTo>
                  <a:cubicBezTo>
                    <a:pt x="466" y="113"/>
                    <a:pt x="466" y="113"/>
                    <a:pt x="466" y="113"/>
                  </a:cubicBezTo>
                  <a:cubicBezTo>
                    <a:pt x="465" y="114"/>
                    <a:pt x="465" y="114"/>
                    <a:pt x="465" y="114"/>
                  </a:cubicBezTo>
                  <a:cubicBezTo>
                    <a:pt x="465" y="115"/>
                    <a:pt x="465" y="115"/>
                    <a:pt x="465" y="115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56" y="118"/>
                    <a:pt x="456" y="118"/>
                    <a:pt x="456" y="118"/>
                  </a:cubicBezTo>
                  <a:cubicBezTo>
                    <a:pt x="455" y="119"/>
                    <a:pt x="455" y="119"/>
                    <a:pt x="455" y="119"/>
                  </a:cubicBezTo>
                  <a:cubicBezTo>
                    <a:pt x="449" y="119"/>
                    <a:pt x="449" y="119"/>
                    <a:pt x="449" y="119"/>
                  </a:cubicBezTo>
                  <a:cubicBezTo>
                    <a:pt x="444" y="118"/>
                    <a:pt x="444" y="118"/>
                    <a:pt x="444" y="118"/>
                  </a:cubicBezTo>
                  <a:cubicBezTo>
                    <a:pt x="443" y="116"/>
                    <a:pt x="443" y="116"/>
                    <a:pt x="443" y="116"/>
                  </a:cubicBezTo>
                  <a:cubicBezTo>
                    <a:pt x="440" y="115"/>
                    <a:pt x="440" y="115"/>
                    <a:pt x="440" y="115"/>
                  </a:cubicBezTo>
                  <a:cubicBezTo>
                    <a:pt x="438" y="114"/>
                    <a:pt x="438" y="114"/>
                    <a:pt x="438" y="114"/>
                  </a:cubicBezTo>
                  <a:cubicBezTo>
                    <a:pt x="436" y="113"/>
                    <a:pt x="436" y="113"/>
                    <a:pt x="436" y="113"/>
                  </a:cubicBezTo>
                  <a:cubicBezTo>
                    <a:pt x="434" y="112"/>
                    <a:pt x="434" y="112"/>
                    <a:pt x="434" y="112"/>
                  </a:cubicBezTo>
                  <a:cubicBezTo>
                    <a:pt x="434" y="111"/>
                    <a:pt x="434" y="111"/>
                    <a:pt x="434" y="111"/>
                  </a:cubicBezTo>
                  <a:cubicBezTo>
                    <a:pt x="434" y="108"/>
                    <a:pt x="434" y="108"/>
                    <a:pt x="434" y="108"/>
                  </a:cubicBezTo>
                  <a:cubicBezTo>
                    <a:pt x="434" y="107"/>
                    <a:pt x="434" y="107"/>
                    <a:pt x="434" y="107"/>
                  </a:cubicBezTo>
                  <a:cubicBezTo>
                    <a:pt x="434" y="105"/>
                    <a:pt x="434" y="105"/>
                    <a:pt x="434" y="105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2" y="98"/>
                    <a:pt x="432" y="98"/>
                    <a:pt x="432" y="98"/>
                  </a:cubicBezTo>
                  <a:cubicBezTo>
                    <a:pt x="432" y="97"/>
                    <a:pt x="432" y="97"/>
                    <a:pt x="432" y="97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0" y="95"/>
                    <a:pt x="430" y="95"/>
                    <a:pt x="430" y="95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0"/>
                    <a:pt x="428" y="90"/>
                    <a:pt x="428" y="90"/>
                  </a:cubicBezTo>
                  <a:cubicBezTo>
                    <a:pt x="428" y="88"/>
                    <a:pt x="428" y="88"/>
                    <a:pt x="428" y="88"/>
                  </a:cubicBezTo>
                  <a:cubicBezTo>
                    <a:pt x="429" y="87"/>
                    <a:pt x="429" y="87"/>
                    <a:pt x="429" y="87"/>
                  </a:cubicBezTo>
                  <a:cubicBezTo>
                    <a:pt x="430" y="87"/>
                    <a:pt x="430" y="87"/>
                    <a:pt x="430" y="87"/>
                  </a:cubicBezTo>
                  <a:cubicBezTo>
                    <a:pt x="430" y="83"/>
                    <a:pt x="430" y="83"/>
                    <a:pt x="430" y="83"/>
                  </a:cubicBezTo>
                  <a:cubicBezTo>
                    <a:pt x="430" y="78"/>
                    <a:pt x="430" y="78"/>
                    <a:pt x="430" y="78"/>
                  </a:cubicBezTo>
                  <a:cubicBezTo>
                    <a:pt x="433" y="77"/>
                    <a:pt x="433" y="77"/>
                    <a:pt x="433" y="77"/>
                  </a:cubicBezTo>
                  <a:cubicBezTo>
                    <a:pt x="435" y="76"/>
                    <a:pt x="435" y="76"/>
                    <a:pt x="435" y="76"/>
                  </a:cubicBezTo>
                  <a:cubicBezTo>
                    <a:pt x="437" y="75"/>
                    <a:pt x="437" y="75"/>
                    <a:pt x="437" y="75"/>
                  </a:cubicBezTo>
                  <a:cubicBezTo>
                    <a:pt x="438" y="75"/>
                    <a:pt x="438" y="75"/>
                    <a:pt x="438" y="75"/>
                  </a:cubicBezTo>
                  <a:cubicBezTo>
                    <a:pt x="440" y="73"/>
                    <a:pt x="440" y="73"/>
                    <a:pt x="440" y="73"/>
                  </a:cubicBezTo>
                  <a:cubicBezTo>
                    <a:pt x="446" y="71"/>
                    <a:pt x="446" y="71"/>
                    <a:pt x="446" y="71"/>
                  </a:cubicBezTo>
                  <a:cubicBezTo>
                    <a:pt x="447" y="71"/>
                    <a:pt x="447" y="71"/>
                    <a:pt x="447" y="71"/>
                  </a:cubicBezTo>
                  <a:cubicBezTo>
                    <a:pt x="453" y="70"/>
                    <a:pt x="453" y="70"/>
                    <a:pt x="453" y="70"/>
                  </a:cubicBezTo>
                  <a:cubicBezTo>
                    <a:pt x="452" y="69"/>
                    <a:pt x="452" y="69"/>
                    <a:pt x="452" y="69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3" y="66"/>
                    <a:pt x="453" y="66"/>
                    <a:pt x="453" y="66"/>
                  </a:cubicBezTo>
                  <a:cubicBezTo>
                    <a:pt x="456" y="66"/>
                    <a:pt x="456" y="66"/>
                    <a:pt x="456" y="66"/>
                  </a:cubicBezTo>
                  <a:cubicBezTo>
                    <a:pt x="457" y="64"/>
                    <a:pt x="457" y="64"/>
                    <a:pt x="457" y="64"/>
                  </a:cubicBezTo>
                  <a:cubicBezTo>
                    <a:pt x="459" y="63"/>
                    <a:pt x="459" y="63"/>
                    <a:pt x="459" y="63"/>
                  </a:cubicBezTo>
                  <a:cubicBezTo>
                    <a:pt x="461" y="63"/>
                    <a:pt x="461" y="63"/>
                    <a:pt x="461" y="63"/>
                  </a:cubicBezTo>
                  <a:cubicBezTo>
                    <a:pt x="463" y="64"/>
                    <a:pt x="463" y="64"/>
                    <a:pt x="463" y="64"/>
                  </a:cubicBezTo>
                  <a:cubicBezTo>
                    <a:pt x="466" y="64"/>
                    <a:pt x="466" y="64"/>
                    <a:pt x="466" y="64"/>
                  </a:cubicBezTo>
                  <a:cubicBezTo>
                    <a:pt x="467" y="63"/>
                    <a:pt x="467" y="63"/>
                    <a:pt x="467" y="63"/>
                  </a:cubicBezTo>
                  <a:cubicBezTo>
                    <a:pt x="469" y="63"/>
                    <a:pt x="469" y="63"/>
                    <a:pt x="469" y="63"/>
                  </a:cubicBezTo>
                  <a:cubicBezTo>
                    <a:pt x="469" y="61"/>
                    <a:pt x="469" y="61"/>
                    <a:pt x="469" y="61"/>
                  </a:cubicBezTo>
                  <a:cubicBezTo>
                    <a:pt x="472" y="60"/>
                    <a:pt x="472" y="60"/>
                    <a:pt x="472" y="60"/>
                  </a:cubicBezTo>
                  <a:cubicBezTo>
                    <a:pt x="473" y="59"/>
                    <a:pt x="473" y="59"/>
                    <a:pt x="473" y="59"/>
                  </a:cubicBezTo>
                  <a:cubicBezTo>
                    <a:pt x="476" y="58"/>
                    <a:pt x="476" y="58"/>
                    <a:pt x="476" y="58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6"/>
                    <a:pt x="475" y="56"/>
                    <a:pt x="475" y="56"/>
                  </a:cubicBezTo>
                  <a:cubicBezTo>
                    <a:pt x="476" y="55"/>
                    <a:pt x="476" y="55"/>
                    <a:pt x="476" y="55"/>
                  </a:cubicBezTo>
                  <a:cubicBezTo>
                    <a:pt x="479" y="54"/>
                    <a:pt x="479" y="54"/>
                    <a:pt x="479" y="54"/>
                  </a:cubicBezTo>
                  <a:cubicBezTo>
                    <a:pt x="483" y="54"/>
                    <a:pt x="483" y="54"/>
                    <a:pt x="483" y="54"/>
                  </a:cubicBezTo>
                  <a:cubicBezTo>
                    <a:pt x="480" y="53"/>
                    <a:pt x="480" y="53"/>
                    <a:pt x="480" y="53"/>
                  </a:cubicBezTo>
                  <a:cubicBezTo>
                    <a:pt x="480" y="50"/>
                    <a:pt x="480" y="50"/>
                    <a:pt x="480" y="50"/>
                  </a:cubicBezTo>
                  <a:cubicBezTo>
                    <a:pt x="482" y="50"/>
                    <a:pt x="482" y="50"/>
                    <a:pt x="482" y="50"/>
                  </a:cubicBezTo>
                  <a:cubicBezTo>
                    <a:pt x="483" y="49"/>
                    <a:pt x="483" y="49"/>
                    <a:pt x="483" y="49"/>
                  </a:cubicBezTo>
                  <a:cubicBezTo>
                    <a:pt x="483" y="47"/>
                    <a:pt x="483" y="47"/>
                    <a:pt x="483" y="47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5" y="46"/>
                    <a:pt x="485" y="46"/>
                    <a:pt x="485" y="46"/>
                  </a:cubicBezTo>
                  <a:cubicBezTo>
                    <a:pt x="487" y="45"/>
                    <a:pt x="487" y="45"/>
                    <a:pt x="487" y="45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9" y="42"/>
                    <a:pt x="489" y="42"/>
                    <a:pt x="489" y="42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4" y="40"/>
                    <a:pt x="494" y="40"/>
                    <a:pt x="494" y="40"/>
                  </a:cubicBezTo>
                  <a:cubicBezTo>
                    <a:pt x="495" y="39"/>
                    <a:pt x="495" y="39"/>
                    <a:pt x="495" y="39"/>
                  </a:cubicBezTo>
                  <a:cubicBezTo>
                    <a:pt x="496" y="38"/>
                    <a:pt x="496" y="38"/>
                    <a:pt x="496" y="38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6" y="39"/>
                    <a:pt x="486" y="39"/>
                    <a:pt x="486" y="39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38"/>
                    <a:pt x="482" y="38"/>
                    <a:pt x="482" y="38"/>
                  </a:cubicBezTo>
                  <a:cubicBezTo>
                    <a:pt x="483" y="37"/>
                    <a:pt x="483" y="37"/>
                    <a:pt x="483" y="37"/>
                  </a:cubicBezTo>
                  <a:cubicBezTo>
                    <a:pt x="484" y="36"/>
                    <a:pt x="484" y="36"/>
                    <a:pt x="484" y="36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7" y="34"/>
                    <a:pt x="487" y="34"/>
                    <a:pt x="487" y="34"/>
                  </a:cubicBezTo>
                  <a:cubicBezTo>
                    <a:pt x="492" y="33"/>
                    <a:pt x="492" y="33"/>
                    <a:pt x="492" y="33"/>
                  </a:cubicBezTo>
                  <a:cubicBezTo>
                    <a:pt x="492" y="31"/>
                    <a:pt x="492" y="31"/>
                    <a:pt x="492" y="31"/>
                  </a:cubicBezTo>
                  <a:cubicBezTo>
                    <a:pt x="495" y="30"/>
                    <a:pt x="495" y="30"/>
                    <a:pt x="495" y="30"/>
                  </a:cubicBezTo>
                  <a:cubicBezTo>
                    <a:pt x="497" y="30"/>
                    <a:pt x="497" y="30"/>
                    <a:pt x="497" y="30"/>
                  </a:cubicBezTo>
                  <a:cubicBezTo>
                    <a:pt x="500" y="29"/>
                    <a:pt x="500" y="29"/>
                    <a:pt x="500" y="29"/>
                  </a:cubicBezTo>
                  <a:cubicBezTo>
                    <a:pt x="504" y="29"/>
                    <a:pt x="504" y="29"/>
                    <a:pt x="504" y="29"/>
                  </a:cubicBezTo>
                  <a:cubicBezTo>
                    <a:pt x="505" y="30"/>
                    <a:pt x="505" y="30"/>
                    <a:pt x="505" y="30"/>
                  </a:cubicBezTo>
                  <a:cubicBezTo>
                    <a:pt x="506" y="28"/>
                    <a:pt x="506" y="28"/>
                    <a:pt x="506" y="28"/>
                  </a:cubicBezTo>
                  <a:cubicBezTo>
                    <a:pt x="508" y="27"/>
                    <a:pt x="508" y="27"/>
                    <a:pt x="508" y="27"/>
                  </a:cubicBezTo>
                  <a:cubicBezTo>
                    <a:pt x="511" y="27"/>
                    <a:pt x="511" y="27"/>
                    <a:pt x="511" y="27"/>
                  </a:cubicBezTo>
                  <a:cubicBezTo>
                    <a:pt x="512" y="27"/>
                    <a:pt x="512" y="27"/>
                    <a:pt x="512" y="27"/>
                  </a:cubicBezTo>
                  <a:cubicBezTo>
                    <a:pt x="515" y="25"/>
                    <a:pt x="515" y="25"/>
                    <a:pt x="515" y="25"/>
                  </a:cubicBezTo>
                  <a:cubicBezTo>
                    <a:pt x="517" y="24"/>
                    <a:pt x="517" y="24"/>
                    <a:pt x="517" y="24"/>
                  </a:cubicBezTo>
                  <a:cubicBezTo>
                    <a:pt x="523" y="24"/>
                    <a:pt x="523" y="24"/>
                    <a:pt x="523" y="24"/>
                  </a:cubicBezTo>
                  <a:cubicBezTo>
                    <a:pt x="530" y="24"/>
                    <a:pt x="530" y="24"/>
                    <a:pt x="530" y="24"/>
                  </a:cubicBezTo>
                  <a:cubicBezTo>
                    <a:pt x="532" y="23"/>
                    <a:pt x="532" y="23"/>
                    <a:pt x="532" y="23"/>
                  </a:cubicBezTo>
                  <a:cubicBezTo>
                    <a:pt x="533" y="22"/>
                    <a:pt x="533" y="22"/>
                    <a:pt x="533" y="22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55" y="22"/>
                    <a:pt x="555" y="22"/>
                    <a:pt x="555" y="22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7" y="24"/>
                    <a:pt x="577" y="24"/>
                    <a:pt x="577" y="24"/>
                  </a:cubicBezTo>
                  <a:cubicBezTo>
                    <a:pt x="584" y="25"/>
                    <a:pt x="584" y="25"/>
                    <a:pt x="584" y="25"/>
                  </a:cubicBezTo>
                  <a:cubicBezTo>
                    <a:pt x="588" y="26"/>
                    <a:pt x="588" y="26"/>
                    <a:pt x="588" y="26"/>
                  </a:cubicBezTo>
                  <a:cubicBezTo>
                    <a:pt x="591" y="27"/>
                    <a:pt x="591" y="27"/>
                    <a:pt x="591" y="27"/>
                  </a:cubicBezTo>
                  <a:cubicBezTo>
                    <a:pt x="591" y="28"/>
                    <a:pt x="591" y="28"/>
                    <a:pt x="591" y="28"/>
                  </a:cubicBezTo>
                  <a:cubicBezTo>
                    <a:pt x="590" y="29"/>
                    <a:pt x="590" y="29"/>
                    <a:pt x="590" y="29"/>
                  </a:cubicBezTo>
                  <a:cubicBezTo>
                    <a:pt x="592" y="29"/>
                    <a:pt x="592" y="29"/>
                    <a:pt x="592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601" y="30"/>
                    <a:pt x="601" y="30"/>
                    <a:pt x="601" y="30"/>
                  </a:cubicBezTo>
                  <a:cubicBezTo>
                    <a:pt x="604" y="30"/>
                    <a:pt x="604" y="30"/>
                    <a:pt x="604" y="30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2"/>
                    <a:pt x="612" y="32"/>
                    <a:pt x="612" y="32"/>
                  </a:cubicBezTo>
                  <a:cubicBezTo>
                    <a:pt x="619" y="33"/>
                    <a:pt x="619" y="33"/>
                    <a:pt x="619" y="33"/>
                  </a:cubicBezTo>
                  <a:cubicBezTo>
                    <a:pt x="626" y="34"/>
                    <a:pt x="626" y="34"/>
                    <a:pt x="626" y="34"/>
                  </a:cubicBezTo>
                  <a:cubicBezTo>
                    <a:pt x="628" y="35"/>
                    <a:pt x="628" y="35"/>
                    <a:pt x="628" y="35"/>
                  </a:cubicBezTo>
                  <a:cubicBezTo>
                    <a:pt x="633" y="36"/>
                    <a:pt x="633" y="36"/>
                    <a:pt x="633" y="36"/>
                  </a:cubicBezTo>
                  <a:cubicBezTo>
                    <a:pt x="634" y="37"/>
                    <a:pt x="634" y="37"/>
                    <a:pt x="634" y="37"/>
                  </a:cubicBezTo>
                  <a:cubicBezTo>
                    <a:pt x="638" y="38"/>
                    <a:pt x="638" y="38"/>
                    <a:pt x="638" y="38"/>
                  </a:cubicBezTo>
                  <a:cubicBezTo>
                    <a:pt x="642" y="38"/>
                    <a:pt x="642" y="38"/>
                    <a:pt x="642" y="38"/>
                  </a:cubicBezTo>
                  <a:cubicBezTo>
                    <a:pt x="645" y="39"/>
                    <a:pt x="645" y="39"/>
                    <a:pt x="645" y="39"/>
                  </a:cubicBezTo>
                  <a:cubicBezTo>
                    <a:pt x="650" y="40"/>
                    <a:pt x="650" y="40"/>
                    <a:pt x="650" y="40"/>
                  </a:cubicBezTo>
                  <a:cubicBezTo>
                    <a:pt x="653" y="41"/>
                    <a:pt x="653" y="41"/>
                    <a:pt x="653" y="41"/>
                  </a:cubicBezTo>
                  <a:cubicBezTo>
                    <a:pt x="654" y="42"/>
                    <a:pt x="654" y="42"/>
                    <a:pt x="654" y="42"/>
                  </a:cubicBezTo>
                  <a:cubicBezTo>
                    <a:pt x="657" y="43"/>
                    <a:pt x="657" y="43"/>
                    <a:pt x="657" y="43"/>
                  </a:cubicBezTo>
                  <a:cubicBezTo>
                    <a:pt x="661" y="44"/>
                    <a:pt x="661" y="44"/>
                    <a:pt x="661" y="44"/>
                  </a:cubicBezTo>
                  <a:cubicBezTo>
                    <a:pt x="662" y="45"/>
                    <a:pt x="662" y="45"/>
                    <a:pt x="662" y="45"/>
                  </a:cubicBezTo>
                  <a:cubicBezTo>
                    <a:pt x="665" y="46"/>
                    <a:pt x="665" y="46"/>
                    <a:pt x="665" y="46"/>
                  </a:cubicBezTo>
                  <a:cubicBezTo>
                    <a:pt x="665" y="46"/>
                    <a:pt x="665" y="46"/>
                    <a:pt x="665" y="46"/>
                  </a:cubicBezTo>
                  <a:cubicBezTo>
                    <a:pt x="668" y="47"/>
                    <a:pt x="668" y="47"/>
                    <a:pt x="668" y="47"/>
                  </a:cubicBezTo>
                  <a:cubicBezTo>
                    <a:pt x="669" y="48"/>
                    <a:pt x="669" y="48"/>
                    <a:pt x="669" y="48"/>
                  </a:cubicBezTo>
                  <a:cubicBezTo>
                    <a:pt x="669" y="49"/>
                    <a:pt x="669" y="49"/>
                    <a:pt x="669" y="49"/>
                  </a:cubicBezTo>
                  <a:cubicBezTo>
                    <a:pt x="669" y="53"/>
                    <a:pt x="669" y="53"/>
                    <a:pt x="669" y="53"/>
                  </a:cubicBezTo>
                  <a:cubicBezTo>
                    <a:pt x="668" y="54"/>
                    <a:pt x="668" y="54"/>
                    <a:pt x="668" y="54"/>
                  </a:cubicBezTo>
                  <a:cubicBezTo>
                    <a:pt x="666" y="55"/>
                    <a:pt x="666" y="55"/>
                    <a:pt x="666" y="55"/>
                  </a:cubicBezTo>
                  <a:cubicBezTo>
                    <a:pt x="650" y="55"/>
                    <a:pt x="650" y="55"/>
                    <a:pt x="650" y="55"/>
                  </a:cubicBezTo>
                  <a:cubicBezTo>
                    <a:pt x="646" y="54"/>
                    <a:pt x="646" y="54"/>
                    <a:pt x="646" y="54"/>
                  </a:cubicBezTo>
                  <a:cubicBezTo>
                    <a:pt x="642" y="54"/>
                    <a:pt x="642" y="54"/>
                    <a:pt x="642" y="54"/>
                  </a:cubicBezTo>
                  <a:cubicBezTo>
                    <a:pt x="636" y="53"/>
                    <a:pt x="636" y="53"/>
                    <a:pt x="636" y="53"/>
                  </a:cubicBezTo>
                  <a:cubicBezTo>
                    <a:pt x="637" y="54"/>
                    <a:pt x="637" y="54"/>
                    <a:pt x="637" y="54"/>
                  </a:cubicBezTo>
                  <a:cubicBezTo>
                    <a:pt x="638" y="55"/>
                    <a:pt x="638" y="55"/>
                    <a:pt x="638" y="55"/>
                  </a:cubicBezTo>
                  <a:cubicBezTo>
                    <a:pt x="638" y="58"/>
                    <a:pt x="638" y="58"/>
                    <a:pt x="638" y="58"/>
                  </a:cubicBezTo>
                  <a:cubicBezTo>
                    <a:pt x="642" y="58"/>
                    <a:pt x="642" y="58"/>
                    <a:pt x="642" y="58"/>
                  </a:cubicBezTo>
                  <a:cubicBezTo>
                    <a:pt x="646" y="58"/>
                    <a:pt x="646" y="58"/>
                    <a:pt x="646" y="58"/>
                  </a:cubicBezTo>
                  <a:cubicBezTo>
                    <a:pt x="647" y="60"/>
                    <a:pt x="647" y="60"/>
                    <a:pt x="647" y="60"/>
                  </a:cubicBezTo>
                  <a:cubicBezTo>
                    <a:pt x="647" y="62"/>
                    <a:pt x="647" y="62"/>
                    <a:pt x="647" y="62"/>
                  </a:cubicBezTo>
                  <a:cubicBezTo>
                    <a:pt x="646" y="62"/>
                    <a:pt x="646" y="62"/>
                    <a:pt x="646" y="62"/>
                  </a:cubicBezTo>
                  <a:cubicBezTo>
                    <a:pt x="645" y="63"/>
                    <a:pt x="645" y="63"/>
                    <a:pt x="645" y="63"/>
                  </a:cubicBezTo>
                  <a:cubicBezTo>
                    <a:pt x="651" y="64"/>
                    <a:pt x="651" y="64"/>
                    <a:pt x="651" y="64"/>
                  </a:cubicBezTo>
                  <a:cubicBezTo>
                    <a:pt x="650" y="63"/>
                    <a:pt x="650" y="63"/>
                    <a:pt x="650" y="63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9" y="61"/>
                    <a:pt x="649" y="61"/>
                    <a:pt x="649" y="61"/>
                  </a:cubicBezTo>
                  <a:cubicBezTo>
                    <a:pt x="649" y="60"/>
                    <a:pt x="649" y="60"/>
                    <a:pt x="649" y="60"/>
                  </a:cubicBezTo>
                  <a:cubicBezTo>
                    <a:pt x="649" y="59"/>
                    <a:pt x="649" y="59"/>
                    <a:pt x="649" y="59"/>
                  </a:cubicBezTo>
                  <a:cubicBezTo>
                    <a:pt x="650" y="58"/>
                    <a:pt x="650" y="58"/>
                    <a:pt x="650" y="58"/>
                  </a:cubicBezTo>
                  <a:cubicBezTo>
                    <a:pt x="652" y="58"/>
                    <a:pt x="652" y="58"/>
                    <a:pt x="652" y="58"/>
                  </a:cubicBezTo>
                  <a:cubicBezTo>
                    <a:pt x="657" y="59"/>
                    <a:pt x="657" y="59"/>
                    <a:pt x="657" y="59"/>
                  </a:cubicBezTo>
                  <a:cubicBezTo>
                    <a:pt x="658" y="60"/>
                    <a:pt x="658" y="60"/>
                    <a:pt x="658" y="60"/>
                  </a:cubicBezTo>
                  <a:cubicBezTo>
                    <a:pt x="661" y="61"/>
                    <a:pt x="661" y="61"/>
                    <a:pt x="661" y="61"/>
                  </a:cubicBezTo>
                  <a:cubicBezTo>
                    <a:pt x="665" y="62"/>
                    <a:pt x="665" y="62"/>
                    <a:pt x="665" y="62"/>
                  </a:cubicBezTo>
                  <a:cubicBezTo>
                    <a:pt x="668" y="63"/>
                    <a:pt x="668" y="63"/>
                    <a:pt x="668" y="63"/>
                  </a:cubicBezTo>
                  <a:cubicBezTo>
                    <a:pt x="671" y="63"/>
                    <a:pt x="671" y="63"/>
                    <a:pt x="671" y="63"/>
                  </a:cubicBezTo>
                  <a:cubicBezTo>
                    <a:pt x="673" y="64"/>
                    <a:pt x="673" y="64"/>
                    <a:pt x="673" y="64"/>
                  </a:cubicBezTo>
                  <a:cubicBezTo>
                    <a:pt x="673" y="63"/>
                    <a:pt x="673" y="63"/>
                    <a:pt x="673" y="63"/>
                  </a:cubicBezTo>
                  <a:cubicBezTo>
                    <a:pt x="672" y="63"/>
                    <a:pt x="672" y="63"/>
                    <a:pt x="672" y="63"/>
                  </a:cubicBezTo>
                  <a:cubicBezTo>
                    <a:pt x="669" y="62"/>
                    <a:pt x="669" y="62"/>
                    <a:pt x="669" y="62"/>
                  </a:cubicBezTo>
                  <a:cubicBezTo>
                    <a:pt x="668" y="61"/>
                    <a:pt x="668" y="61"/>
                    <a:pt x="668" y="61"/>
                  </a:cubicBezTo>
                  <a:cubicBezTo>
                    <a:pt x="667" y="60"/>
                    <a:pt x="667" y="60"/>
                    <a:pt x="667" y="60"/>
                  </a:cubicBezTo>
                  <a:cubicBezTo>
                    <a:pt x="667" y="57"/>
                    <a:pt x="667" y="57"/>
                    <a:pt x="667" y="57"/>
                  </a:cubicBezTo>
                  <a:cubicBezTo>
                    <a:pt x="669" y="55"/>
                    <a:pt x="669" y="55"/>
                    <a:pt x="669" y="55"/>
                  </a:cubicBezTo>
                  <a:cubicBezTo>
                    <a:pt x="669" y="54"/>
                    <a:pt x="669" y="54"/>
                    <a:pt x="669" y="54"/>
                  </a:cubicBezTo>
                  <a:cubicBezTo>
                    <a:pt x="673" y="54"/>
                    <a:pt x="673" y="54"/>
                    <a:pt x="673" y="54"/>
                  </a:cubicBezTo>
                  <a:cubicBezTo>
                    <a:pt x="674" y="53"/>
                    <a:pt x="674" y="53"/>
                    <a:pt x="674" y="53"/>
                  </a:cubicBezTo>
                  <a:cubicBezTo>
                    <a:pt x="676" y="51"/>
                    <a:pt x="676" y="51"/>
                    <a:pt x="676" y="51"/>
                  </a:cubicBezTo>
                  <a:cubicBezTo>
                    <a:pt x="678" y="51"/>
                    <a:pt x="678" y="51"/>
                    <a:pt x="678" y="51"/>
                  </a:cubicBezTo>
                  <a:cubicBezTo>
                    <a:pt x="681" y="52"/>
                    <a:pt x="681" y="52"/>
                    <a:pt x="681" y="52"/>
                  </a:cubicBezTo>
                  <a:cubicBezTo>
                    <a:pt x="685" y="54"/>
                    <a:pt x="685" y="54"/>
                    <a:pt x="685" y="54"/>
                  </a:cubicBezTo>
                  <a:cubicBezTo>
                    <a:pt x="686" y="54"/>
                    <a:pt x="686" y="54"/>
                    <a:pt x="686" y="54"/>
                  </a:cubicBezTo>
                  <a:cubicBezTo>
                    <a:pt x="684" y="52"/>
                    <a:pt x="684" y="52"/>
                    <a:pt x="684" y="52"/>
                  </a:cubicBezTo>
                  <a:cubicBezTo>
                    <a:pt x="680" y="51"/>
                    <a:pt x="680" y="51"/>
                    <a:pt x="680" y="51"/>
                  </a:cubicBezTo>
                  <a:cubicBezTo>
                    <a:pt x="679" y="50"/>
                    <a:pt x="679" y="50"/>
                    <a:pt x="679" y="50"/>
                  </a:cubicBezTo>
                  <a:cubicBezTo>
                    <a:pt x="678" y="48"/>
                    <a:pt x="678" y="48"/>
                    <a:pt x="678" y="48"/>
                  </a:cubicBezTo>
                  <a:cubicBezTo>
                    <a:pt x="677" y="47"/>
                    <a:pt x="677" y="47"/>
                    <a:pt x="677" y="47"/>
                  </a:cubicBezTo>
                  <a:cubicBezTo>
                    <a:pt x="676" y="46"/>
                    <a:pt x="676" y="46"/>
                    <a:pt x="676" y="46"/>
                  </a:cubicBezTo>
                  <a:cubicBezTo>
                    <a:pt x="675" y="45"/>
                    <a:pt x="675" y="45"/>
                    <a:pt x="675" y="45"/>
                  </a:cubicBezTo>
                  <a:cubicBezTo>
                    <a:pt x="672" y="44"/>
                    <a:pt x="672" y="44"/>
                    <a:pt x="672" y="44"/>
                  </a:cubicBezTo>
                  <a:cubicBezTo>
                    <a:pt x="669" y="43"/>
                    <a:pt x="669" y="43"/>
                    <a:pt x="669" y="43"/>
                  </a:cubicBezTo>
                  <a:cubicBezTo>
                    <a:pt x="667" y="42"/>
                    <a:pt x="667" y="42"/>
                    <a:pt x="667" y="42"/>
                  </a:cubicBezTo>
                  <a:cubicBezTo>
                    <a:pt x="667" y="40"/>
                    <a:pt x="667" y="40"/>
                    <a:pt x="667" y="40"/>
                  </a:cubicBezTo>
                  <a:cubicBezTo>
                    <a:pt x="667" y="40"/>
                    <a:pt x="667" y="40"/>
                    <a:pt x="667" y="40"/>
                  </a:cubicBezTo>
                  <a:close/>
                  <a:moveTo>
                    <a:pt x="202" y="551"/>
                  </a:moveTo>
                  <a:cubicBezTo>
                    <a:pt x="201" y="550"/>
                    <a:pt x="200" y="550"/>
                    <a:pt x="199" y="549"/>
                  </a:cubicBezTo>
                  <a:cubicBezTo>
                    <a:pt x="199" y="544"/>
                    <a:pt x="199" y="544"/>
                    <a:pt x="199" y="544"/>
                  </a:cubicBezTo>
                  <a:cubicBezTo>
                    <a:pt x="200" y="543"/>
                    <a:pt x="200" y="543"/>
                    <a:pt x="200" y="543"/>
                  </a:cubicBezTo>
                  <a:cubicBezTo>
                    <a:pt x="203" y="544"/>
                    <a:pt x="203" y="544"/>
                    <a:pt x="203" y="544"/>
                  </a:cubicBezTo>
                  <a:cubicBezTo>
                    <a:pt x="203" y="545"/>
                    <a:pt x="203" y="545"/>
                    <a:pt x="203" y="545"/>
                  </a:cubicBezTo>
                  <a:cubicBezTo>
                    <a:pt x="204" y="546"/>
                    <a:pt x="204" y="546"/>
                    <a:pt x="204" y="546"/>
                  </a:cubicBezTo>
                  <a:cubicBezTo>
                    <a:pt x="203" y="548"/>
                    <a:pt x="203" y="548"/>
                    <a:pt x="203" y="548"/>
                  </a:cubicBezTo>
                  <a:cubicBezTo>
                    <a:pt x="203" y="549"/>
                    <a:pt x="203" y="549"/>
                    <a:pt x="203" y="549"/>
                  </a:cubicBezTo>
                  <a:cubicBezTo>
                    <a:pt x="203" y="551"/>
                    <a:pt x="203" y="551"/>
                    <a:pt x="203" y="551"/>
                  </a:cubicBezTo>
                  <a:cubicBezTo>
                    <a:pt x="202" y="551"/>
                    <a:pt x="202" y="551"/>
                    <a:pt x="202" y="551"/>
                  </a:cubicBezTo>
                  <a:close/>
                  <a:moveTo>
                    <a:pt x="0" y="261"/>
                  </a:moveTo>
                  <a:cubicBezTo>
                    <a:pt x="5" y="229"/>
                    <a:pt x="17" y="198"/>
                    <a:pt x="36" y="170"/>
                  </a:cubicBezTo>
                  <a:cubicBezTo>
                    <a:pt x="36" y="172"/>
                    <a:pt x="36" y="172"/>
                    <a:pt x="36" y="172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7" y="180"/>
                    <a:pt x="37" y="180"/>
                    <a:pt x="37" y="180"/>
                  </a:cubicBezTo>
                  <a:cubicBezTo>
                    <a:pt x="36" y="181"/>
                    <a:pt x="36" y="181"/>
                    <a:pt x="36" y="181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34" y="184"/>
                    <a:pt x="34" y="184"/>
                    <a:pt x="34" y="184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200"/>
                    <a:pt x="28" y="200"/>
                    <a:pt x="28" y="200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08"/>
                    <a:pt x="24" y="208"/>
                    <a:pt x="24" y="208"/>
                  </a:cubicBezTo>
                  <a:cubicBezTo>
                    <a:pt x="23" y="209"/>
                    <a:pt x="23" y="209"/>
                    <a:pt x="23" y="209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7"/>
                    <a:pt x="19" y="217"/>
                    <a:pt x="19" y="217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9" y="220"/>
                    <a:pt x="19" y="220"/>
                    <a:pt x="19" y="220"/>
                  </a:cubicBezTo>
                  <a:cubicBezTo>
                    <a:pt x="17" y="222"/>
                    <a:pt x="17" y="222"/>
                    <a:pt x="17" y="222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19" y="221"/>
                    <a:pt x="19" y="221"/>
                    <a:pt x="19" y="221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1" y="219"/>
                    <a:pt x="21" y="219"/>
                    <a:pt x="21" y="219"/>
                  </a:cubicBezTo>
                  <a:cubicBezTo>
                    <a:pt x="22" y="218"/>
                    <a:pt x="22" y="218"/>
                    <a:pt x="22" y="218"/>
                  </a:cubicBezTo>
                  <a:cubicBezTo>
                    <a:pt x="24" y="218"/>
                    <a:pt x="24" y="218"/>
                    <a:pt x="24" y="218"/>
                  </a:cubicBezTo>
                  <a:cubicBezTo>
                    <a:pt x="25" y="220"/>
                    <a:pt x="25" y="220"/>
                    <a:pt x="25" y="220"/>
                  </a:cubicBezTo>
                  <a:cubicBezTo>
                    <a:pt x="25" y="221"/>
                    <a:pt x="25" y="221"/>
                    <a:pt x="25" y="221"/>
                  </a:cubicBezTo>
                  <a:cubicBezTo>
                    <a:pt x="25" y="222"/>
                    <a:pt x="25" y="222"/>
                    <a:pt x="25" y="222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24" y="227"/>
                    <a:pt x="24" y="227"/>
                    <a:pt x="24" y="227"/>
                  </a:cubicBezTo>
                  <a:cubicBezTo>
                    <a:pt x="23" y="229"/>
                    <a:pt x="23" y="229"/>
                    <a:pt x="23" y="229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3" y="235"/>
                    <a:pt x="23" y="235"/>
                    <a:pt x="23" y="235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22" y="238"/>
                    <a:pt x="22" y="238"/>
                    <a:pt x="22" y="238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19" y="249"/>
                    <a:pt x="19" y="249"/>
                    <a:pt x="19" y="249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8" y="252"/>
                    <a:pt x="18" y="252"/>
                    <a:pt x="18" y="252"/>
                  </a:cubicBezTo>
                  <a:cubicBezTo>
                    <a:pt x="17" y="253"/>
                    <a:pt x="17" y="253"/>
                    <a:pt x="17" y="253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6" y="256"/>
                    <a:pt x="16" y="256"/>
                    <a:pt x="16" y="256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4" y="261"/>
                    <a:pt x="14" y="261"/>
                    <a:pt x="14" y="261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1" y="263"/>
                    <a:pt x="11" y="263"/>
                    <a:pt x="11" y="263"/>
                  </a:cubicBezTo>
                  <a:cubicBezTo>
                    <a:pt x="9" y="262"/>
                    <a:pt x="9" y="262"/>
                    <a:pt x="9" y="262"/>
                  </a:cubicBezTo>
                  <a:cubicBezTo>
                    <a:pt x="8" y="261"/>
                    <a:pt x="8" y="261"/>
                    <a:pt x="8" y="261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59"/>
                    <a:pt x="6" y="259"/>
                    <a:pt x="6" y="259"/>
                  </a:cubicBezTo>
                  <a:cubicBezTo>
                    <a:pt x="6" y="258"/>
                    <a:pt x="6" y="258"/>
                    <a:pt x="6" y="258"/>
                  </a:cubicBezTo>
                  <a:cubicBezTo>
                    <a:pt x="7" y="256"/>
                    <a:pt x="7" y="256"/>
                    <a:pt x="7" y="256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7" y="254"/>
                    <a:pt x="7" y="254"/>
                    <a:pt x="7" y="254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5" y="256"/>
                    <a:pt x="5" y="256"/>
                    <a:pt x="5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3" y="260"/>
                    <a:pt x="3" y="260"/>
                    <a:pt x="3" y="260"/>
                  </a:cubicBezTo>
                  <a:cubicBezTo>
                    <a:pt x="0" y="261"/>
                    <a:pt x="0" y="261"/>
                    <a:pt x="0" y="261"/>
                  </a:cubicBezTo>
                  <a:close/>
                  <a:moveTo>
                    <a:pt x="115" y="89"/>
                  </a:moveTo>
                  <a:cubicBezTo>
                    <a:pt x="116" y="88"/>
                    <a:pt x="117" y="87"/>
                    <a:pt x="119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19" y="91"/>
                    <a:pt x="119" y="91"/>
                    <a:pt x="119" y="91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5" y="89"/>
                    <a:pt x="115" y="89"/>
                    <a:pt x="115" y="89"/>
                  </a:cubicBezTo>
                  <a:close/>
                  <a:moveTo>
                    <a:pt x="121" y="84"/>
                  </a:moveTo>
                  <a:cubicBezTo>
                    <a:pt x="122" y="84"/>
                    <a:pt x="122" y="84"/>
                    <a:pt x="122" y="84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1" y="84"/>
                    <a:pt x="121" y="84"/>
                    <a:pt x="121" y="84"/>
                  </a:cubicBezTo>
                  <a:close/>
                  <a:moveTo>
                    <a:pt x="124" y="82"/>
                  </a:moveTo>
                  <a:cubicBezTo>
                    <a:pt x="128" y="80"/>
                    <a:pt x="132" y="77"/>
                    <a:pt x="136" y="75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1" y="87"/>
                    <a:pt x="131" y="87"/>
                    <a:pt x="131" y="87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2"/>
                    <a:pt x="124" y="82"/>
                  </a:cubicBezTo>
                  <a:close/>
                  <a:moveTo>
                    <a:pt x="137" y="74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9" y="75"/>
                    <a:pt x="139" y="75"/>
                    <a:pt x="139" y="75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1" y="71"/>
                    <a:pt x="139" y="72"/>
                    <a:pt x="137" y="74"/>
                  </a:cubicBezTo>
                  <a:close/>
                  <a:moveTo>
                    <a:pt x="368" y="44"/>
                  </a:moveTo>
                  <a:cubicBezTo>
                    <a:pt x="368" y="43"/>
                    <a:pt x="368" y="43"/>
                    <a:pt x="368" y="43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68" y="44"/>
                    <a:pt x="368" y="44"/>
                    <a:pt x="368" y="44"/>
                  </a:cubicBezTo>
                  <a:close/>
                  <a:moveTo>
                    <a:pt x="522" y="4"/>
                  </a:moveTo>
                  <a:cubicBezTo>
                    <a:pt x="525" y="4"/>
                    <a:pt x="525" y="4"/>
                    <a:pt x="525" y="4"/>
                  </a:cubicBezTo>
                  <a:cubicBezTo>
                    <a:pt x="525" y="3"/>
                    <a:pt x="525" y="3"/>
                    <a:pt x="525" y="3"/>
                  </a:cubicBezTo>
                  <a:cubicBezTo>
                    <a:pt x="524" y="2"/>
                    <a:pt x="524" y="2"/>
                    <a:pt x="524" y="2"/>
                  </a:cubicBezTo>
                  <a:cubicBezTo>
                    <a:pt x="522" y="2"/>
                    <a:pt x="522" y="2"/>
                    <a:pt x="522" y="2"/>
                  </a:cubicBezTo>
                  <a:cubicBezTo>
                    <a:pt x="522" y="4"/>
                    <a:pt x="522" y="4"/>
                    <a:pt x="522" y="4"/>
                  </a:cubicBezTo>
                  <a:close/>
                  <a:moveTo>
                    <a:pt x="174" y="75"/>
                  </a:moveTo>
                  <a:cubicBezTo>
                    <a:pt x="177" y="75"/>
                    <a:pt x="177" y="75"/>
                    <a:pt x="177" y="75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4" y="73"/>
                    <a:pt x="174" y="73"/>
                    <a:pt x="174" y="73"/>
                  </a:cubicBezTo>
                  <a:cubicBezTo>
                    <a:pt x="174" y="75"/>
                    <a:pt x="174" y="75"/>
                    <a:pt x="174" y="75"/>
                  </a:cubicBezTo>
                  <a:close/>
                  <a:moveTo>
                    <a:pt x="379" y="5"/>
                  </a:moveTo>
                  <a:cubicBezTo>
                    <a:pt x="383" y="5"/>
                    <a:pt x="383" y="5"/>
                    <a:pt x="383" y="5"/>
                  </a:cubicBezTo>
                  <a:cubicBezTo>
                    <a:pt x="383" y="3"/>
                    <a:pt x="383" y="3"/>
                    <a:pt x="383" y="3"/>
                  </a:cubicBezTo>
                  <a:cubicBezTo>
                    <a:pt x="379" y="3"/>
                    <a:pt x="379" y="3"/>
                    <a:pt x="379" y="3"/>
                  </a:cubicBezTo>
                  <a:cubicBezTo>
                    <a:pt x="379" y="5"/>
                    <a:pt x="379" y="5"/>
                    <a:pt x="379" y="5"/>
                  </a:cubicBezTo>
                  <a:close/>
                  <a:moveTo>
                    <a:pt x="504" y="10"/>
                  </a:moveTo>
                  <a:cubicBezTo>
                    <a:pt x="504" y="11"/>
                    <a:pt x="504" y="11"/>
                    <a:pt x="504" y="11"/>
                  </a:cubicBezTo>
                  <a:cubicBezTo>
                    <a:pt x="509" y="11"/>
                    <a:pt x="509" y="11"/>
                    <a:pt x="509" y="11"/>
                  </a:cubicBezTo>
                  <a:cubicBezTo>
                    <a:pt x="509" y="9"/>
                    <a:pt x="509" y="9"/>
                    <a:pt x="509" y="9"/>
                  </a:cubicBezTo>
                  <a:cubicBezTo>
                    <a:pt x="504" y="9"/>
                    <a:pt x="504" y="9"/>
                    <a:pt x="504" y="9"/>
                  </a:cubicBezTo>
                  <a:cubicBezTo>
                    <a:pt x="504" y="10"/>
                    <a:pt x="504" y="10"/>
                    <a:pt x="504" y="10"/>
                  </a:cubicBezTo>
                  <a:close/>
                  <a:moveTo>
                    <a:pt x="371" y="44"/>
                  </a:moveTo>
                  <a:cubicBezTo>
                    <a:pt x="372" y="44"/>
                    <a:pt x="372" y="44"/>
                    <a:pt x="372" y="44"/>
                  </a:cubicBezTo>
                  <a:cubicBezTo>
                    <a:pt x="373" y="44"/>
                    <a:pt x="373" y="44"/>
                    <a:pt x="373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6" y="43"/>
                    <a:pt x="376" y="43"/>
                    <a:pt x="376" y="43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70" y="42"/>
                    <a:pt x="370" y="42"/>
                    <a:pt x="370" y="42"/>
                  </a:cubicBezTo>
                  <a:cubicBezTo>
                    <a:pt x="370" y="43"/>
                    <a:pt x="370" y="43"/>
                    <a:pt x="370" y="43"/>
                  </a:cubicBezTo>
                  <a:cubicBezTo>
                    <a:pt x="371" y="44"/>
                    <a:pt x="371" y="44"/>
                    <a:pt x="371" y="44"/>
                  </a:cubicBezTo>
                  <a:close/>
                  <a:moveTo>
                    <a:pt x="547" y="111"/>
                  </a:moveTo>
                  <a:cubicBezTo>
                    <a:pt x="547" y="113"/>
                    <a:pt x="547" y="113"/>
                    <a:pt x="547" y="113"/>
                  </a:cubicBezTo>
                  <a:cubicBezTo>
                    <a:pt x="548" y="114"/>
                    <a:pt x="548" y="114"/>
                    <a:pt x="548" y="114"/>
                  </a:cubicBezTo>
                  <a:cubicBezTo>
                    <a:pt x="550" y="115"/>
                    <a:pt x="550" y="115"/>
                    <a:pt x="550" y="115"/>
                  </a:cubicBezTo>
                  <a:cubicBezTo>
                    <a:pt x="552" y="115"/>
                    <a:pt x="552" y="115"/>
                    <a:pt x="552" y="115"/>
                  </a:cubicBezTo>
                  <a:cubicBezTo>
                    <a:pt x="553" y="114"/>
                    <a:pt x="553" y="114"/>
                    <a:pt x="553" y="114"/>
                  </a:cubicBezTo>
                  <a:cubicBezTo>
                    <a:pt x="553" y="112"/>
                    <a:pt x="553" y="112"/>
                    <a:pt x="553" y="112"/>
                  </a:cubicBezTo>
                  <a:cubicBezTo>
                    <a:pt x="552" y="111"/>
                    <a:pt x="552" y="111"/>
                    <a:pt x="552" y="111"/>
                  </a:cubicBezTo>
                  <a:cubicBezTo>
                    <a:pt x="551" y="111"/>
                    <a:pt x="551" y="111"/>
                    <a:pt x="551" y="111"/>
                  </a:cubicBezTo>
                  <a:cubicBezTo>
                    <a:pt x="550" y="111"/>
                    <a:pt x="550" y="111"/>
                    <a:pt x="550" y="111"/>
                  </a:cubicBezTo>
                  <a:cubicBezTo>
                    <a:pt x="549" y="112"/>
                    <a:pt x="549" y="112"/>
                    <a:pt x="549" y="112"/>
                  </a:cubicBezTo>
                  <a:cubicBezTo>
                    <a:pt x="547" y="111"/>
                    <a:pt x="547" y="111"/>
                    <a:pt x="547" y="111"/>
                  </a:cubicBezTo>
                  <a:close/>
                  <a:moveTo>
                    <a:pt x="153" y="400"/>
                  </a:moveTo>
                  <a:cubicBezTo>
                    <a:pt x="152" y="401"/>
                    <a:pt x="152" y="401"/>
                    <a:pt x="152" y="401"/>
                  </a:cubicBezTo>
                  <a:cubicBezTo>
                    <a:pt x="151" y="402"/>
                    <a:pt x="151" y="402"/>
                    <a:pt x="151" y="402"/>
                  </a:cubicBezTo>
                  <a:cubicBezTo>
                    <a:pt x="151" y="404"/>
                    <a:pt x="151" y="404"/>
                    <a:pt x="151" y="404"/>
                  </a:cubicBezTo>
                  <a:cubicBezTo>
                    <a:pt x="152" y="406"/>
                    <a:pt x="152" y="406"/>
                    <a:pt x="152" y="406"/>
                  </a:cubicBezTo>
                  <a:cubicBezTo>
                    <a:pt x="156" y="406"/>
                    <a:pt x="156" y="406"/>
                    <a:pt x="156" y="406"/>
                  </a:cubicBezTo>
                  <a:cubicBezTo>
                    <a:pt x="156" y="405"/>
                    <a:pt x="156" y="405"/>
                    <a:pt x="156" y="405"/>
                  </a:cubicBezTo>
                  <a:cubicBezTo>
                    <a:pt x="157" y="404"/>
                    <a:pt x="157" y="404"/>
                    <a:pt x="157" y="404"/>
                  </a:cubicBezTo>
                  <a:cubicBezTo>
                    <a:pt x="157" y="402"/>
                    <a:pt x="157" y="402"/>
                    <a:pt x="157" y="402"/>
                  </a:cubicBezTo>
                  <a:cubicBezTo>
                    <a:pt x="156" y="401"/>
                    <a:pt x="156" y="401"/>
                    <a:pt x="156" y="401"/>
                  </a:cubicBezTo>
                  <a:cubicBezTo>
                    <a:pt x="155" y="401"/>
                    <a:pt x="155" y="401"/>
                    <a:pt x="155" y="401"/>
                  </a:cubicBezTo>
                  <a:cubicBezTo>
                    <a:pt x="155" y="399"/>
                    <a:pt x="155" y="399"/>
                    <a:pt x="155" y="399"/>
                  </a:cubicBezTo>
                  <a:cubicBezTo>
                    <a:pt x="154" y="399"/>
                    <a:pt x="154" y="399"/>
                    <a:pt x="154" y="399"/>
                  </a:cubicBezTo>
                  <a:cubicBezTo>
                    <a:pt x="153" y="400"/>
                    <a:pt x="153" y="400"/>
                    <a:pt x="153" y="400"/>
                  </a:cubicBezTo>
                  <a:close/>
                  <a:moveTo>
                    <a:pt x="642" y="356"/>
                  </a:moveTo>
                  <a:cubicBezTo>
                    <a:pt x="642" y="356"/>
                    <a:pt x="642" y="356"/>
                    <a:pt x="642" y="356"/>
                  </a:cubicBezTo>
                  <a:cubicBezTo>
                    <a:pt x="642" y="358"/>
                    <a:pt x="642" y="358"/>
                    <a:pt x="642" y="358"/>
                  </a:cubicBezTo>
                  <a:cubicBezTo>
                    <a:pt x="642" y="359"/>
                    <a:pt x="642" y="359"/>
                    <a:pt x="642" y="359"/>
                  </a:cubicBezTo>
                  <a:cubicBezTo>
                    <a:pt x="642" y="361"/>
                    <a:pt x="642" y="361"/>
                    <a:pt x="642" y="361"/>
                  </a:cubicBezTo>
                  <a:cubicBezTo>
                    <a:pt x="644" y="362"/>
                    <a:pt x="644" y="362"/>
                    <a:pt x="644" y="362"/>
                  </a:cubicBezTo>
                  <a:cubicBezTo>
                    <a:pt x="645" y="363"/>
                    <a:pt x="645" y="363"/>
                    <a:pt x="645" y="363"/>
                  </a:cubicBezTo>
                  <a:cubicBezTo>
                    <a:pt x="648" y="363"/>
                    <a:pt x="648" y="363"/>
                    <a:pt x="648" y="363"/>
                  </a:cubicBezTo>
                  <a:cubicBezTo>
                    <a:pt x="649" y="361"/>
                    <a:pt x="649" y="361"/>
                    <a:pt x="649" y="361"/>
                  </a:cubicBezTo>
                  <a:cubicBezTo>
                    <a:pt x="649" y="358"/>
                    <a:pt x="649" y="358"/>
                    <a:pt x="649" y="358"/>
                  </a:cubicBezTo>
                  <a:cubicBezTo>
                    <a:pt x="647" y="358"/>
                    <a:pt x="647" y="358"/>
                    <a:pt x="647" y="358"/>
                  </a:cubicBezTo>
                  <a:cubicBezTo>
                    <a:pt x="647" y="356"/>
                    <a:pt x="647" y="356"/>
                    <a:pt x="647" y="356"/>
                  </a:cubicBezTo>
                  <a:cubicBezTo>
                    <a:pt x="645" y="356"/>
                    <a:pt x="645" y="356"/>
                    <a:pt x="645" y="356"/>
                  </a:cubicBezTo>
                  <a:cubicBezTo>
                    <a:pt x="645" y="355"/>
                    <a:pt x="645" y="355"/>
                    <a:pt x="645" y="355"/>
                  </a:cubicBezTo>
                  <a:cubicBezTo>
                    <a:pt x="643" y="355"/>
                    <a:pt x="643" y="355"/>
                    <a:pt x="643" y="355"/>
                  </a:cubicBezTo>
                  <a:cubicBezTo>
                    <a:pt x="642" y="356"/>
                    <a:pt x="642" y="356"/>
                    <a:pt x="642" y="356"/>
                  </a:cubicBezTo>
                  <a:close/>
                  <a:moveTo>
                    <a:pt x="179" y="58"/>
                  </a:moveTo>
                  <a:cubicBezTo>
                    <a:pt x="179" y="59"/>
                    <a:pt x="179" y="59"/>
                    <a:pt x="179" y="59"/>
                  </a:cubicBezTo>
                  <a:cubicBezTo>
                    <a:pt x="178" y="60"/>
                    <a:pt x="178" y="60"/>
                    <a:pt x="178" y="60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9" y="67"/>
                    <a:pt x="179" y="67"/>
                    <a:pt x="179" y="67"/>
                  </a:cubicBezTo>
                  <a:cubicBezTo>
                    <a:pt x="180" y="67"/>
                    <a:pt x="180" y="67"/>
                    <a:pt x="180" y="67"/>
                  </a:cubicBezTo>
                  <a:cubicBezTo>
                    <a:pt x="181" y="66"/>
                    <a:pt x="181" y="66"/>
                    <a:pt x="181" y="66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0" y="57"/>
                    <a:pt x="180" y="57"/>
                    <a:pt x="180" y="57"/>
                  </a:cubicBezTo>
                  <a:cubicBezTo>
                    <a:pt x="179" y="58"/>
                    <a:pt x="179" y="58"/>
                    <a:pt x="179" y="58"/>
                  </a:cubicBezTo>
                  <a:close/>
                  <a:moveTo>
                    <a:pt x="212" y="474"/>
                  </a:moveTo>
                  <a:cubicBezTo>
                    <a:pt x="211" y="475"/>
                    <a:pt x="211" y="475"/>
                    <a:pt x="211" y="475"/>
                  </a:cubicBezTo>
                  <a:cubicBezTo>
                    <a:pt x="211" y="477"/>
                    <a:pt x="211" y="477"/>
                    <a:pt x="211" y="477"/>
                  </a:cubicBezTo>
                  <a:cubicBezTo>
                    <a:pt x="212" y="479"/>
                    <a:pt x="212" y="479"/>
                    <a:pt x="212" y="479"/>
                  </a:cubicBezTo>
                  <a:cubicBezTo>
                    <a:pt x="213" y="480"/>
                    <a:pt x="213" y="480"/>
                    <a:pt x="213" y="480"/>
                  </a:cubicBezTo>
                  <a:cubicBezTo>
                    <a:pt x="216" y="480"/>
                    <a:pt x="216" y="480"/>
                    <a:pt x="216" y="480"/>
                  </a:cubicBezTo>
                  <a:cubicBezTo>
                    <a:pt x="217" y="479"/>
                    <a:pt x="217" y="479"/>
                    <a:pt x="217" y="479"/>
                  </a:cubicBezTo>
                  <a:cubicBezTo>
                    <a:pt x="218" y="478"/>
                    <a:pt x="218" y="478"/>
                    <a:pt x="218" y="478"/>
                  </a:cubicBezTo>
                  <a:cubicBezTo>
                    <a:pt x="218" y="475"/>
                    <a:pt x="218" y="475"/>
                    <a:pt x="218" y="475"/>
                  </a:cubicBezTo>
                  <a:cubicBezTo>
                    <a:pt x="217" y="474"/>
                    <a:pt x="217" y="474"/>
                    <a:pt x="217" y="474"/>
                  </a:cubicBezTo>
                  <a:cubicBezTo>
                    <a:pt x="216" y="473"/>
                    <a:pt x="216" y="473"/>
                    <a:pt x="216" y="473"/>
                  </a:cubicBezTo>
                  <a:cubicBezTo>
                    <a:pt x="214" y="473"/>
                    <a:pt x="214" y="473"/>
                    <a:pt x="214" y="473"/>
                  </a:cubicBezTo>
                  <a:cubicBezTo>
                    <a:pt x="212" y="474"/>
                    <a:pt x="212" y="474"/>
                    <a:pt x="212" y="474"/>
                  </a:cubicBezTo>
                  <a:close/>
                  <a:moveTo>
                    <a:pt x="515" y="144"/>
                  </a:moveTo>
                  <a:cubicBezTo>
                    <a:pt x="515" y="148"/>
                    <a:pt x="515" y="148"/>
                    <a:pt x="515" y="148"/>
                  </a:cubicBezTo>
                  <a:cubicBezTo>
                    <a:pt x="516" y="149"/>
                    <a:pt x="516" y="149"/>
                    <a:pt x="516" y="149"/>
                  </a:cubicBezTo>
                  <a:cubicBezTo>
                    <a:pt x="519" y="150"/>
                    <a:pt x="519" y="150"/>
                    <a:pt x="519" y="150"/>
                  </a:cubicBezTo>
                  <a:cubicBezTo>
                    <a:pt x="523" y="150"/>
                    <a:pt x="523" y="150"/>
                    <a:pt x="523" y="150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3" y="146"/>
                    <a:pt x="523" y="146"/>
                    <a:pt x="523" y="146"/>
                  </a:cubicBezTo>
                  <a:cubicBezTo>
                    <a:pt x="523" y="144"/>
                    <a:pt x="523" y="144"/>
                    <a:pt x="523" y="144"/>
                  </a:cubicBezTo>
                  <a:cubicBezTo>
                    <a:pt x="522" y="144"/>
                    <a:pt x="522" y="144"/>
                    <a:pt x="522" y="144"/>
                  </a:cubicBezTo>
                  <a:cubicBezTo>
                    <a:pt x="519" y="143"/>
                    <a:pt x="519" y="143"/>
                    <a:pt x="519" y="143"/>
                  </a:cubicBezTo>
                  <a:cubicBezTo>
                    <a:pt x="517" y="143"/>
                    <a:pt x="517" y="143"/>
                    <a:pt x="517" y="143"/>
                  </a:cubicBezTo>
                  <a:cubicBezTo>
                    <a:pt x="515" y="144"/>
                    <a:pt x="515" y="144"/>
                    <a:pt x="515" y="144"/>
                  </a:cubicBezTo>
                  <a:close/>
                  <a:moveTo>
                    <a:pt x="202" y="530"/>
                  </a:moveTo>
                  <a:cubicBezTo>
                    <a:pt x="201" y="531"/>
                    <a:pt x="201" y="531"/>
                    <a:pt x="201" y="531"/>
                  </a:cubicBezTo>
                  <a:cubicBezTo>
                    <a:pt x="201" y="534"/>
                    <a:pt x="201" y="534"/>
                    <a:pt x="201" y="534"/>
                  </a:cubicBezTo>
                  <a:cubicBezTo>
                    <a:pt x="201" y="537"/>
                    <a:pt x="201" y="537"/>
                    <a:pt x="201" y="537"/>
                  </a:cubicBezTo>
                  <a:cubicBezTo>
                    <a:pt x="202" y="538"/>
                    <a:pt x="202" y="538"/>
                    <a:pt x="202" y="538"/>
                  </a:cubicBezTo>
                  <a:cubicBezTo>
                    <a:pt x="205" y="538"/>
                    <a:pt x="205" y="538"/>
                    <a:pt x="205" y="538"/>
                  </a:cubicBezTo>
                  <a:cubicBezTo>
                    <a:pt x="206" y="538"/>
                    <a:pt x="206" y="538"/>
                    <a:pt x="206" y="538"/>
                  </a:cubicBezTo>
                  <a:cubicBezTo>
                    <a:pt x="206" y="530"/>
                    <a:pt x="206" y="530"/>
                    <a:pt x="206" y="530"/>
                  </a:cubicBezTo>
                  <a:cubicBezTo>
                    <a:pt x="205" y="529"/>
                    <a:pt x="205" y="529"/>
                    <a:pt x="205" y="529"/>
                  </a:cubicBezTo>
                  <a:cubicBezTo>
                    <a:pt x="202" y="529"/>
                    <a:pt x="202" y="529"/>
                    <a:pt x="202" y="529"/>
                  </a:cubicBezTo>
                  <a:cubicBezTo>
                    <a:pt x="202" y="530"/>
                    <a:pt x="202" y="530"/>
                    <a:pt x="202" y="530"/>
                  </a:cubicBezTo>
                  <a:close/>
                  <a:moveTo>
                    <a:pt x="548" y="92"/>
                  </a:moveTo>
                  <a:cubicBezTo>
                    <a:pt x="546" y="93"/>
                    <a:pt x="546" y="93"/>
                    <a:pt x="546" y="93"/>
                  </a:cubicBezTo>
                  <a:cubicBezTo>
                    <a:pt x="546" y="95"/>
                    <a:pt x="546" y="95"/>
                    <a:pt x="546" y="95"/>
                  </a:cubicBezTo>
                  <a:cubicBezTo>
                    <a:pt x="547" y="96"/>
                    <a:pt x="547" y="96"/>
                    <a:pt x="547" y="96"/>
                  </a:cubicBezTo>
                  <a:cubicBezTo>
                    <a:pt x="549" y="97"/>
                    <a:pt x="549" y="97"/>
                    <a:pt x="549" y="97"/>
                  </a:cubicBezTo>
                  <a:cubicBezTo>
                    <a:pt x="551" y="98"/>
                    <a:pt x="551" y="98"/>
                    <a:pt x="551" y="98"/>
                  </a:cubicBezTo>
                  <a:cubicBezTo>
                    <a:pt x="556" y="98"/>
                    <a:pt x="556" y="98"/>
                    <a:pt x="556" y="98"/>
                  </a:cubicBezTo>
                  <a:cubicBezTo>
                    <a:pt x="557" y="97"/>
                    <a:pt x="557" y="97"/>
                    <a:pt x="557" y="97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6" y="95"/>
                    <a:pt x="556" y="95"/>
                    <a:pt x="556" y="95"/>
                  </a:cubicBezTo>
                  <a:cubicBezTo>
                    <a:pt x="555" y="93"/>
                    <a:pt x="555" y="93"/>
                    <a:pt x="555" y="93"/>
                  </a:cubicBezTo>
                  <a:cubicBezTo>
                    <a:pt x="554" y="92"/>
                    <a:pt x="554" y="92"/>
                    <a:pt x="554" y="92"/>
                  </a:cubicBezTo>
                  <a:cubicBezTo>
                    <a:pt x="552" y="91"/>
                    <a:pt x="552" y="91"/>
                    <a:pt x="552" y="91"/>
                  </a:cubicBezTo>
                  <a:cubicBezTo>
                    <a:pt x="549" y="91"/>
                    <a:pt x="549" y="91"/>
                    <a:pt x="549" y="91"/>
                  </a:cubicBezTo>
                  <a:cubicBezTo>
                    <a:pt x="548" y="92"/>
                    <a:pt x="548" y="92"/>
                    <a:pt x="548" y="92"/>
                  </a:cubicBezTo>
                  <a:close/>
                  <a:moveTo>
                    <a:pt x="386" y="90"/>
                  </a:moveTo>
                  <a:cubicBezTo>
                    <a:pt x="384" y="91"/>
                    <a:pt x="384" y="91"/>
                    <a:pt x="384" y="91"/>
                  </a:cubicBezTo>
                  <a:cubicBezTo>
                    <a:pt x="382" y="92"/>
                    <a:pt x="382" y="92"/>
                    <a:pt x="382" y="92"/>
                  </a:cubicBezTo>
                  <a:cubicBezTo>
                    <a:pt x="381" y="94"/>
                    <a:pt x="381" y="94"/>
                    <a:pt x="381" y="94"/>
                  </a:cubicBezTo>
                  <a:cubicBezTo>
                    <a:pt x="380" y="95"/>
                    <a:pt x="380" y="95"/>
                    <a:pt x="380" y="95"/>
                  </a:cubicBezTo>
                  <a:cubicBezTo>
                    <a:pt x="380" y="97"/>
                    <a:pt x="380" y="97"/>
                    <a:pt x="380" y="97"/>
                  </a:cubicBezTo>
                  <a:cubicBezTo>
                    <a:pt x="382" y="99"/>
                    <a:pt x="382" y="99"/>
                    <a:pt x="382" y="99"/>
                  </a:cubicBezTo>
                  <a:cubicBezTo>
                    <a:pt x="387" y="99"/>
                    <a:pt x="387" y="99"/>
                    <a:pt x="387" y="99"/>
                  </a:cubicBezTo>
                  <a:cubicBezTo>
                    <a:pt x="388" y="97"/>
                    <a:pt x="388" y="97"/>
                    <a:pt x="388" y="97"/>
                  </a:cubicBezTo>
                  <a:cubicBezTo>
                    <a:pt x="388" y="96"/>
                    <a:pt x="388" y="96"/>
                    <a:pt x="388" y="96"/>
                  </a:cubicBezTo>
                  <a:cubicBezTo>
                    <a:pt x="388" y="92"/>
                    <a:pt x="388" y="93"/>
                    <a:pt x="390" y="92"/>
                  </a:cubicBezTo>
                  <a:cubicBezTo>
                    <a:pt x="391" y="91"/>
                    <a:pt x="391" y="91"/>
                    <a:pt x="391" y="91"/>
                  </a:cubicBezTo>
                  <a:cubicBezTo>
                    <a:pt x="391" y="89"/>
                    <a:pt x="391" y="89"/>
                    <a:pt x="391" y="89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86" y="90"/>
                    <a:pt x="386" y="90"/>
                    <a:pt x="386" y="90"/>
                  </a:cubicBezTo>
                  <a:close/>
                  <a:moveTo>
                    <a:pt x="344" y="119"/>
                  </a:moveTo>
                  <a:cubicBezTo>
                    <a:pt x="343" y="120"/>
                    <a:pt x="343" y="120"/>
                    <a:pt x="343" y="120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5" y="120"/>
                    <a:pt x="345" y="120"/>
                    <a:pt x="345" y="120"/>
                  </a:cubicBezTo>
                  <a:cubicBezTo>
                    <a:pt x="345" y="120"/>
                    <a:pt x="345" y="120"/>
                    <a:pt x="345" y="120"/>
                  </a:cubicBezTo>
                  <a:cubicBezTo>
                    <a:pt x="344" y="119"/>
                    <a:pt x="344" y="119"/>
                    <a:pt x="344" y="119"/>
                  </a:cubicBezTo>
                  <a:cubicBezTo>
                    <a:pt x="344" y="119"/>
                    <a:pt x="344" y="119"/>
                    <a:pt x="344" y="119"/>
                  </a:cubicBezTo>
                  <a:close/>
                  <a:moveTo>
                    <a:pt x="349" y="116"/>
                  </a:moveTo>
                  <a:cubicBezTo>
                    <a:pt x="348" y="116"/>
                    <a:pt x="348" y="116"/>
                    <a:pt x="348" y="116"/>
                  </a:cubicBezTo>
                  <a:cubicBezTo>
                    <a:pt x="346" y="116"/>
                    <a:pt x="346" y="116"/>
                    <a:pt x="346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6" y="116"/>
                    <a:pt x="346" y="116"/>
                    <a:pt x="346" y="116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5" y="114"/>
                    <a:pt x="345" y="114"/>
                    <a:pt x="345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38" y="116"/>
                    <a:pt x="338" y="116"/>
                    <a:pt x="338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5" y="118"/>
                    <a:pt x="335" y="118"/>
                    <a:pt x="335" y="118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30" y="126"/>
                    <a:pt x="330" y="126"/>
                    <a:pt x="330" y="126"/>
                  </a:cubicBezTo>
                  <a:cubicBezTo>
                    <a:pt x="330" y="127"/>
                    <a:pt x="330" y="127"/>
                    <a:pt x="330" y="127"/>
                  </a:cubicBezTo>
                  <a:cubicBezTo>
                    <a:pt x="330" y="128"/>
                    <a:pt x="330" y="128"/>
                    <a:pt x="330" y="128"/>
                  </a:cubicBezTo>
                  <a:cubicBezTo>
                    <a:pt x="329" y="129"/>
                    <a:pt x="329" y="129"/>
                    <a:pt x="329" y="129"/>
                  </a:cubicBezTo>
                  <a:cubicBezTo>
                    <a:pt x="329" y="132"/>
                    <a:pt x="329" y="132"/>
                    <a:pt x="329" y="132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4" y="130"/>
                    <a:pt x="334" y="130"/>
                    <a:pt x="334" y="130"/>
                  </a:cubicBezTo>
                  <a:cubicBezTo>
                    <a:pt x="335" y="128"/>
                    <a:pt x="335" y="128"/>
                    <a:pt x="335" y="128"/>
                  </a:cubicBezTo>
                  <a:cubicBezTo>
                    <a:pt x="336" y="128"/>
                    <a:pt x="336" y="128"/>
                    <a:pt x="336" y="128"/>
                  </a:cubicBezTo>
                  <a:cubicBezTo>
                    <a:pt x="337" y="130"/>
                    <a:pt x="337" y="130"/>
                    <a:pt x="337" y="130"/>
                  </a:cubicBezTo>
                  <a:cubicBezTo>
                    <a:pt x="335" y="132"/>
                    <a:pt x="335" y="132"/>
                    <a:pt x="335" y="132"/>
                  </a:cubicBezTo>
                  <a:cubicBezTo>
                    <a:pt x="333" y="133"/>
                    <a:pt x="333" y="133"/>
                    <a:pt x="333" y="133"/>
                  </a:cubicBezTo>
                  <a:cubicBezTo>
                    <a:pt x="332" y="134"/>
                    <a:pt x="332" y="134"/>
                    <a:pt x="332" y="134"/>
                  </a:cubicBezTo>
                  <a:cubicBezTo>
                    <a:pt x="331" y="135"/>
                    <a:pt x="331" y="135"/>
                    <a:pt x="331" y="135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33" y="137"/>
                    <a:pt x="333" y="137"/>
                    <a:pt x="333" y="137"/>
                  </a:cubicBezTo>
                  <a:cubicBezTo>
                    <a:pt x="334" y="137"/>
                    <a:pt x="334" y="137"/>
                    <a:pt x="334" y="137"/>
                  </a:cubicBezTo>
                  <a:cubicBezTo>
                    <a:pt x="336" y="136"/>
                    <a:pt x="336" y="136"/>
                    <a:pt x="336" y="136"/>
                  </a:cubicBezTo>
                  <a:cubicBezTo>
                    <a:pt x="337" y="136"/>
                    <a:pt x="337" y="136"/>
                    <a:pt x="337" y="136"/>
                  </a:cubicBezTo>
                  <a:cubicBezTo>
                    <a:pt x="337" y="139"/>
                    <a:pt x="337" y="139"/>
                    <a:pt x="337" y="139"/>
                  </a:cubicBezTo>
                  <a:cubicBezTo>
                    <a:pt x="335" y="140"/>
                    <a:pt x="335" y="140"/>
                    <a:pt x="335" y="140"/>
                  </a:cubicBezTo>
                  <a:cubicBezTo>
                    <a:pt x="334" y="141"/>
                    <a:pt x="334" y="141"/>
                    <a:pt x="334" y="141"/>
                  </a:cubicBezTo>
                  <a:cubicBezTo>
                    <a:pt x="334" y="142"/>
                    <a:pt x="334" y="142"/>
                    <a:pt x="334" y="142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36" y="145"/>
                    <a:pt x="336" y="145"/>
                    <a:pt x="336" y="145"/>
                  </a:cubicBezTo>
                  <a:cubicBezTo>
                    <a:pt x="339" y="145"/>
                    <a:pt x="339" y="145"/>
                    <a:pt x="339" y="145"/>
                  </a:cubicBezTo>
                  <a:cubicBezTo>
                    <a:pt x="339" y="147"/>
                    <a:pt x="339" y="147"/>
                    <a:pt x="339" y="147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0" y="145"/>
                    <a:pt x="330" y="145"/>
                    <a:pt x="330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3" y="146"/>
                    <a:pt x="323" y="146"/>
                    <a:pt x="323" y="146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17" y="149"/>
                    <a:pt x="317" y="149"/>
                    <a:pt x="317" y="149"/>
                  </a:cubicBezTo>
                  <a:cubicBezTo>
                    <a:pt x="316" y="151"/>
                    <a:pt x="316" y="151"/>
                    <a:pt x="316" y="151"/>
                  </a:cubicBezTo>
                  <a:cubicBezTo>
                    <a:pt x="315" y="152"/>
                    <a:pt x="315" y="152"/>
                    <a:pt x="315" y="152"/>
                  </a:cubicBezTo>
                  <a:cubicBezTo>
                    <a:pt x="314" y="152"/>
                    <a:pt x="314" y="152"/>
                    <a:pt x="314" y="152"/>
                  </a:cubicBezTo>
                  <a:cubicBezTo>
                    <a:pt x="314" y="156"/>
                    <a:pt x="314" y="156"/>
                    <a:pt x="314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1" y="158"/>
                    <a:pt x="301" y="158"/>
                    <a:pt x="301" y="158"/>
                  </a:cubicBezTo>
                  <a:cubicBezTo>
                    <a:pt x="300" y="160"/>
                    <a:pt x="300" y="160"/>
                    <a:pt x="300" y="160"/>
                  </a:cubicBezTo>
                  <a:cubicBezTo>
                    <a:pt x="299" y="160"/>
                    <a:pt x="299" y="160"/>
                    <a:pt x="299" y="160"/>
                  </a:cubicBezTo>
                  <a:cubicBezTo>
                    <a:pt x="299" y="163"/>
                    <a:pt x="299" y="163"/>
                    <a:pt x="299" y="163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8" y="168"/>
                    <a:pt x="298" y="168"/>
                    <a:pt x="298" y="168"/>
                  </a:cubicBezTo>
                  <a:cubicBezTo>
                    <a:pt x="298" y="169"/>
                    <a:pt x="298" y="169"/>
                    <a:pt x="298" y="169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1" y="175"/>
                    <a:pt x="301" y="175"/>
                    <a:pt x="301" y="175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8" y="177"/>
                    <a:pt x="298" y="177"/>
                    <a:pt x="298" y="177"/>
                  </a:cubicBezTo>
                  <a:cubicBezTo>
                    <a:pt x="297" y="179"/>
                    <a:pt x="297" y="179"/>
                    <a:pt x="297" y="179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292" y="181"/>
                    <a:pt x="292" y="181"/>
                    <a:pt x="292" y="181"/>
                  </a:cubicBezTo>
                  <a:cubicBezTo>
                    <a:pt x="291" y="184"/>
                    <a:pt x="291" y="184"/>
                    <a:pt x="291" y="184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2" y="189"/>
                    <a:pt x="292" y="189"/>
                    <a:pt x="292" y="189"/>
                  </a:cubicBezTo>
                  <a:cubicBezTo>
                    <a:pt x="292" y="190"/>
                    <a:pt x="292" y="190"/>
                    <a:pt x="292" y="190"/>
                  </a:cubicBezTo>
                  <a:cubicBezTo>
                    <a:pt x="292" y="191"/>
                    <a:pt x="292" y="191"/>
                    <a:pt x="292" y="191"/>
                  </a:cubicBezTo>
                  <a:cubicBezTo>
                    <a:pt x="294" y="192"/>
                    <a:pt x="294" y="192"/>
                    <a:pt x="294" y="192"/>
                  </a:cubicBezTo>
                  <a:cubicBezTo>
                    <a:pt x="296" y="193"/>
                    <a:pt x="296" y="193"/>
                    <a:pt x="296" y="193"/>
                  </a:cubicBezTo>
                  <a:cubicBezTo>
                    <a:pt x="300" y="193"/>
                    <a:pt x="300" y="193"/>
                    <a:pt x="300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10" y="192"/>
                    <a:pt x="310" y="192"/>
                    <a:pt x="310" y="192"/>
                  </a:cubicBezTo>
                  <a:cubicBezTo>
                    <a:pt x="311" y="191"/>
                    <a:pt x="311" y="191"/>
                    <a:pt x="311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5" y="189"/>
                    <a:pt x="315" y="189"/>
                    <a:pt x="315" y="189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9" y="187"/>
                    <a:pt x="319" y="187"/>
                    <a:pt x="319" y="187"/>
                  </a:cubicBezTo>
                  <a:cubicBezTo>
                    <a:pt x="319" y="186"/>
                    <a:pt x="319" y="186"/>
                    <a:pt x="319" y="186"/>
                  </a:cubicBezTo>
                  <a:cubicBezTo>
                    <a:pt x="321" y="185"/>
                    <a:pt x="321" y="185"/>
                    <a:pt x="321" y="185"/>
                  </a:cubicBezTo>
                  <a:cubicBezTo>
                    <a:pt x="331" y="185"/>
                    <a:pt x="331" y="185"/>
                    <a:pt x="331" y="185"/>
                  </a:cubicBezTo>
                  <a:cubicBezTo>
                    <a:pt x="332" y="183"/>
                    <a:pt x="332" y="183"/>
                    <a:pt x="332" y="183"/>
                  </a:cubicBezTo>
                  <a:cubicBezTo>
                    <a:pt x="333" y="180"/>
                    <a:pt x="333" y="180"/>
                    <a:pt x="333" y="180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34" y="177"/>
                    <a:pt x="334" y="177"/>
                    <a:pt x="334" y="177"/>
                  </a:cubicBezTo>
                  <a:cubicBezTo>
                    <a:pt x="335" y="177"/>
                    <a:pt x="335" y="177"/>
                    <a:pt x="335" y="177"/>
                  </a:cubicBezTo>
                  <a:cubicBezTo>
                    <a:pt x="336" y="175"/>
                    <a:pt x="336" y="175"/>
                    <a:pt x="336" y="175"/>
                  </a:cubicBezTo>
                  <a:cubicBezTo>
                    <a:pt x="337" y="174"/>
                    <a:pt x="337" y="174"/>
                    <a:pt x="337" y="174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67"/>
                    <a:pt x="337" y="167"/>
                    <a:pt x="337" y="167"/>
                  </a:cubicBezTo>
                  <a:cubicBezTo>
                    <a:pt x="337" y="166"/>
                    <a:pt x="337" y="166"/>
                    <a:pt x="337" y="166"/>
                  </a:cubicBezTo>
                  <a:cubicBezTo>
                    <a:pt x="336" y="165"/>
                    <a:pt x="336" y="165"/>
                    <a:pt x="336" y="165"/>
                  </a:cubicBezTo>
                  <a:cubicBezTo>
                    <a:pt x="337" y="163"/>
                    <a:pt x="337" y="163"/>
                    <a:pt x="337" y="163"/>
                  </a:cubicBezTo>
                  <a:cubicBezTo>
                    <a:pt x="338" y="162"/>
                    <a:pt x="338" y="162"/>
                    <a:pt x="338" y="162"/>
                  </a:cubicBezTo>
                  <a:cubicBezTo>
                    <a:pt x="339" y="161"/>
                    <a:pt x="339" y="161"/>
                    <a:pt x="339" y="161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2" y="160"/>
                    <a:pt x="342" y="160"/>
                    <a:pt x="342" y="160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3" y="158"/>
                    <a:pt x="343" y="158"/>
                    <a:pt x="343" y="158"/>
                  </a:cubicBezTo>
                  <a:cubicBezTo>
                    <a:pt x="344" y="156"/>
                    <a:pt x="344" y="156"/>
                    <a:pt x="344" y="156"/>
                  </a:cubicBezTo>
                  <a:cubicBezTo>
                    <a:pt x="344" y="154"/>
                    <a:pt x="344" y="154"/>
                    <a:pt x="344" y="154"/>
                  </a:cubicBezTo>
                  <a:cubicBezTo>
                    <a:pt x="346" y="155"/>
                    <a:pt x="346" y="155"/>
                    <a:pt x="346" y="155"/>
                  </a:cubicBezTo>
                  <a:cubicBezTo>
                    <a:pt x="348" y="155"/>
                    <a:pt x="348" y="155"/>
                    <a:pt x="348" y="155"/>
                  </a:cubicBezTo>
                  <a:cubicBezTo>
                    <a:pt x="348" y="156"/>
                    <a:pt x="348" y="156"/>
                    <a:pt x="348" y="156"/>
                  </a:cubicBezTo>
                  <a:cubicBezTo>
                    <a:pt x="346" y="157"/>
                    <a:pt x="346" y="157"/>
                    <a:pt x="346" y="157"/>
                  </a:cubicBezTo>
                  <a:cubicBezTo>
                    <a:pt x="346" y="158"/>
                    <a:pt x="346" y="158"/>
                    <a:pt x="346" y="158"/>
                  </a:cubicBezTo>
                  <a:cubicBezTo>
                    <a:pt x="346" y="162"/>
                    <a:pt x="346" y="162"/>
                    <a:pt x="346" y="162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1" y="161"/>
                    <a:pt x="351" y="161"/>
                    <a:pt x="351" y="161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3" y="158"/>
                    <a:pt x="353" y="158"/>
                    <a:pt x="353" y="158"/>
                  </a:cubicBezTo>
                  <a:cubicBezTo>
                    <a:pt x="355" y="154"/>
                    <a:pt x="355" y="154"/>
                    <a:pt x="355" y="154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6" y="154"/>
                    <a:pt x="356" y="154"/>
                    <a:pt x="356" y="154"/>
                  </a:cubicBezTo>
                  <a:cubicBezTo>
                    <a:pt x="356" y="158"/>
                    <a:pt x="356" y="158"/>
                    <a:pt x="356" y="158"/>
                  </a:cubicBezTo>
                  <a:cubicBezTo>
                    <a:pt x="357" y="159"/>
                    <a:pt x="357" y="159"/>
                    <a:pt x="357" y="159"/>
                  </a:cubicBezTo>
                  <a:cubicBezTo>
                    <a:pt x="357" y="160"/>
                    <a:pt x="357" y="160"/>
                    <a:pt x="357" y="160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59" y="161"/>
                    <a:pt x="359" y="161"/>
                    <a:pt x="359" y="161"/>
                  </a:cubicBezTo>
                  <a:cubicBezTo>
                    <a:pt x="359" y="165"/>
                    <a:pt x="359" y="165"/>
                    <a:pt x="359" y="165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52" y="167"/>
                    <a:pt x="352" y="167"/>
                    <a:pt x="352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48" y="166"/>
                    <a:pt x="348" y="166"/>
                    <a:pt x="348" y="166"/>
                  </a:cubicBezTo>
                  <a:cubicBezTo>
                    <a:pt x="346" y="167"/>
                    <a:pt x="346" y="167"/>
                    <a:pt x="346" y="167"/>
                  </a:cubicBezTo>
                  <a:cubicBezTo>
                    <a:pt x="346" y="168"/>
                    <a:pt x="346" y="168"/>
                    <a:pt x="346" y="168"/>
                  </a:cubicBezTo>
                  <a:cubicBezTo>
                    <a:pt x="346" y="170"/>
                    <a:pt x="346" y="170"/>
                    <a:pt x="346" y="170"/>
                  </a:cubicBezTo>
                  <a:cubicBezTo>
                    <a:pt x="346" y="172"/>
                    <a:pt x="346" y="172"/>
                    <a:pt x="346" y="172"/>
                  </a:cubicBezTo>
                  <a:cubicBezTo>
                    <a:pt x="345" y="173"/>
                    <a:pt x="345" y="173"/>
                    <a:pt x="345" y="173"/>
                  </a:cubicBezTo>
                  <a:cubicBezTo>
                    <a:pt x="344" y="174"/>
                    <a:pt x="344" y="174"/>
                    <a:pt x="344" y="174"/>
                  </a:cubicBezTo>
                  <a:cubicBezTo>
                    <a:pt x="343" y="175"/>
                    <a:pt x="343" y="175"/>
                    <a:pt x="343" y="175"/>
                  </a:cubicBezTo>
                  <a:cubicBezTo>
                    <a:pt x="343" y="176"/>
                    <a:pt x="343" y="176"/>
                    <a:pt x="343" y="176"/>
                  </a:cubicBezTo>
                  <a:cubicBezTo>
                    <a:pt x="344" y="177"/>
                    <a:pt x="344" y="177"/>
                    <a:pt x="344" y="177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48" y="177"/>
                    <a:pt x="348" y="177"/>
                    <a:pt x="348" y="177"/>
                  </a:cubicBezTo>
                  <a:cubicBezTo>
                    <a:pt x="348" y="180"/>
                    <a:pt x="348" y="180"/>
                    <a:pt x="348" y="180"/>
                  </a:cubicBezTo>
                  <a:cubicBezTo>
                    <a:pt x="346" y="181"/>
                    <a:pt x="346" y="181"/>
                    <a:pt x="346" y="181"/>
                  </a:cubicBezTo>
                  <a:cubicBezTo>
                    <a:pt x="344" y="182"/>
                    <a:pt x="344" y="182"/>
                    <a:pt x="344" y="182"/>
                  </a:cubicBezTo>
                  <a:cubicBezTo>
                    <a:pt x="342" y="183"/>
                    <a:pt x="342" y="183"/>
                    <a:pt x="342" y="183"/>
                  </a:cubicBezTo>
                  <a:cubicBezTo>
                    <a:pt x="339" y="184"/>
                    <a:pt x="339" y="184"/>
                    <a:pt x="339" y="184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90"/>
                    <a:pt x="338" y="190"/>
                    <a:pt x="338" y="190"/>
                  </a:cubicBezTo>
                  <a:cubicBezTo>
                    <a:pt x="338" y="191"/>
                    <a:pt x="338" y="191"/>
                    <a:pt x="338" y="191"/>
                  </a:cubicBezTo>
                  <a:cubicBezTo>
                    <a:pt x="340" y="192"/>
                    <a:pt x="340" y="192"/>
                    <a:pt x="340" y="192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6" y="191"/>
                    <a:pt x="346" y="191"/>
                    <a:pt x="346" y="191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9" y="193"/>
                    <a:pt x="349" y="193"/>
                    <a:pt x="349" y="193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4"/>
                    <a:pt x="346" y="194"/>
                    <a:pt x="346" y="194"/>
                  </a:cubicBezTo>
                  <a:cubicBezTo>
                    <a:pt x="345" y="195"/>
                    <a:pt x="345" y="195"/>
                    <a:pt x="345" y="195"/>
                  </a:cubicBezTo>
                  <a:cubicBezTo>
                    <a:pt x="344" y="196"/>
                    <a:pt x="344" y="196"/>
                    <a:pt x="344" y="196"/>
                  </a:cubicBezTo>
                  <a:cubicBezTo>
                    <a:pt x="343" y="197"/>
                    <a:pt x="343" y="197"/>
                    <a:pt x="343" y="197"/>
                  </a:cubicBezTo>
                  <a:cubicBezTo>
                    <a:pt x="342" y="200"/>
                    <a:pt x="342" y="200"/>
                    <a:pt x="342" y="200"/>
                  </a:cubicBezTo>
                  <a:cubicBezTo>
                    <a:pt x="341" y="201"/>
                    <a:pt x="341" y="201"/>
                    <a:pt x="341" y="201"/>
                  </a:cubicBezTo>
                  <a:cubicBezTo>
                    <a:pt x="340" y="201"/>
                    <a:pt x="340" y="201"/>
                    <a:pt x="340" y="201"/>
                  </a:cubicBezTo>
                  <a:cubicBezTo>
                    <a:pt x="338" y="202"/>
                    <a:pt x="338" y="202"/>
                    <a:pt x="338" y="202"/>
                  </a:cubicBezTo>
                  <a:cubicBezTo>
                    <a:pt x="337" y="203"/>
                    <a:pt x="337" y="203"/>
                    <a:pt x="337" y="203"/>
                  </a:cubicBezTo>
                  <a:cubicBezTo>
                    <a:pt x="335" y="205"/>
                    <a:pt x="335" y="205"/>
                    <a:pt x="335" y="205"/>
                  </a:cubicBezTo>
                  <a:cubicBezTo>
                    <a:pt x="333" y="206"/>
                    <a:pt x="333" y="206"/>
                    <a:pt x="333" y="206"/>
                  </a:cubicBezTo>
                  <a:cubicBezTo>
                    <a:pt x="331" y="207"/>
                    <a:pt x="331" y="207"/>
                    <a:pt x="331" y="207"/>
                  </a:cubicBezTo>
                  <a:cubicBezTo>
                    <a:pt x="330" y="208"/>
                    <a:pt x="330" y="208"/>
                    <a:pt x="330" y="208"/>
                  </a:cubicBezTo>
                  <a:cubicBezTo>
                    <a:pt x="330" y="209"/>
                    <a:pt x="330" y="209"/>
                    <a:pt x="330" y="209"/>
                  </a:cubicBezTo>
                  <a:cubicBezTo>
                    <a:pt x="330" y="210"/>
                    <a:pt x="330" y="210"/>
                    <a:pt x="330" y="210"/>
                  </a:cubicBezTo>
                  <a:cubicBezTo>
                    <a:pt x="330" y="211"/>
                    <a:pt x="330" y="211"/>
                    <a:pt x="330" y="211"/>
                  </a:cubicBezTo>
                  <a:cubicBezTo>
                    <a:pt x="331" y="212"/>
                    <a:pt x="331" y="212"/>
                    <a:pt x="331" y="212"/>
                  </a:cubicBezTo>
                  <a:cubicBezTo>
                    <a:pt x="334" y="212"/>
                    <a:pt x="334" y="212"/>
                    <a:pt x="334" y="212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40" y="210"/>
                    <a:pt x="340" y="210"/>
                    <a:pt x="340" y="210"/>
                  </a:cubicBezTo>
                  <a:cubicBezTo>
                    <a:pt x="342" y="209"/>
                    <a:pt x="342" y="209"/>
                    <a:pt x="342" y="209"/>
                  </a:cubicBezTo>
                  <a:cubicBezTo>
                    <a:pt x="343" y="209"/>
                    <a:pt x="343" y="209"/>
                    <a:pt x="343" y="209"/>
                  </a:cubicBezTo>
                  <a:cubicBezTo>
                    <a:pt x="349" y="209"/>
                    <a:pt x="349" y="209"/>
                    <a:pt x="349" y="209"/>
                  </a:cubicBezTo>
                  <a:cubicBezTo>
                    <a:pt x="354" y="209"/>
                    <a:pt x="354" y="209"/>
                    <a:pt x="354" y="209"/>
                  </a:cubicBezTo>
                  <a:cubicBezTo>
                    <a:pt x="356" y="207"/>
                    <a:pt x="356" y="207"/>
                    <a:pt x="356" y="207"/>
                  </a:cubicBezTo>
                  <a:cubicBezTo>
                    <a:pt x="357" y="204"/>
                    <a:pt x="357" y="204"/>
                    <a:pt x="357" y="204"/>
                  </a:cubicBezTo>
                  <a:cubicBezTo>
                    <a:pt x="357" y="203"/>
                    <a:pt x="357" y="203"/>
                    <a:pt x="357" y="203"/>
                  </a:cubicBezTo>
                  <a:cubicBezTo>
                    <a:pt x="362" y="203"/>
                    <a:pt x="362" y="203"/>
                    <a:pt x="362" y="203"/>
                  </a:cubicBezTo>
                  <a:cubicBezTo>
                    <a:pt x="364" y="204"/>
                    <a:pt x="364" y="204"/>
                    <a:pt x="364" y="204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72" y="202"/>
                    <a:pt x="372" y="202"/>
                    <a:pt x="372" y="202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9" y="201"/>
                    <a:pt x="379" y="201"/>
                    <a:pt x="379" y="201"/>
                  </a:cubicBezTo>
                  <a:cubicBezTo>
                    <a:pt x="381" y="201"/>
                    <a:pt x="381" y="201"/>
                    <a:pt x="381" y="201"/>
                  </a:cubicBezTo>
                  <a:cubicBezTo>
                    <a:pt x="383" y="201"/>
                    <a:pt x="383" y="201"/>
                    <a:pt x="383" y="201"/>
                  </a:cubicBezTo>
                  <a:cubicBezTo>
                    <a:pt x="393" y="200"/>
                    <a:pt x="393" y="200"/>
                    <a:pt x="393" y="200"/>
                  </a:cubicBezTo>
                  <a:cubicBezTo>
                    <a:pt x="396" y="199"/>
                    <a:pt x="396" y="199"/>
                    <a:pt x="396" y="199"/>
                  </a:cubicBezTo>
                  <a:cubicBezTo>
                    <a:pt x="396" y="198"/>
                    <a:pt x="396" y="198"/>
                    <a:pt x="396" y="198"/>
                  </a:cubicBezTo>
                  <a:cubicBezTo>
                    <a:pt x="400" y="197"/>
                    <a:pt x="400" y="197"/>
                    <a:pt x="400" y="197"/>
                  </a:cubicBezTo>
                  <a:cubicBezTo>
                    <a:pt x="400" y="196"/>
                    <a:pt x="400" y="196"/>
                    <a:pt x="400" y="196"/>
                  </a:cubicBezTo>
                  <a:cubicBezTo>
                    <a:pt x="402" y="195"/>
                    <a:pt x="402" y="195"/>
                    <a:pt x="402" y="195"/>
                  </a:cubicBezTo>
                  <a:cubicBezTo>
                    <a:pt x="403" y="194"/>
                    <a:pt x="403" y="194"/>
                    <a:pt x="403" y="194"/>
                  </a:cubicBezTo>
                  <a:cubicBezTo>
                    <a:pt x="403" y="193"/>
                    <a:pt x="403" y="193"/>
                    <a:pt x="403" y="193"/>
                  </a:cubicBezTo>
                  <a:cubicBezTo>
                    <a:pt x="404" y="193"/>
                    <a:pt x="404" y="193"/>
                    <a:pt x="404" y="193"/>
                  </a:cubicBezTo>
                  <a:cubicBezTo>
                    <a:pt x="404" y="192"/>
                    <a:pt x="404" y="192"/>
                    <a:pt x="404" y="192"/>
                  </a:cubicBezTo>
                  <a:cubicBezTo>
                    <a:pt x="403" y="189"/>
                    <a:pt x="403" y="189"/>
                    <a:pt x="403" y="189"/>
                  </a:cubicBezTo>
                  <a:cubicBezTo>
                    <a:pt x="402" y="188"/>
                    <a:pt x="402" y="188"/>
                    <a:pt x="402" y="188"/>
                  </a:cubicBezTo>
                  <a:cubicBezTo>
                    <a:pt x="400" y="186"/>
                    <a:pt x="400" y="186"/>
                    <a:pt x="400" y="186"/>
                  </a:cubicBezTo>
                  <a:cubicBezTo>
                    <a:pt x="402" y="185"/>
                    <a:pt x="402" y="185"/>
                    <a:pt x="402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04" y="182"/>
                    <a:pt x="404" y="182"/>
                    <a:pt x="404" y="182"/>
                  </a:cubicBezTo>
                  <a:cubicBezTo>
                    <a:pt x="405" y="181"/>
                    <a:pt x="405" y="181"/>
                    <a:pt x="405" y="181"/>
                  </a:cubicBezTo>
                  <a:cubicBezTo>
                    <a:pt x="406" y="178"/>
                    <a:pt x="406" y="178"/>
                    <a:pt x="406" y="178"/>
                  </a:cubicBezTo>
                  <a:cubicBezTo>
                    <a:pt x="407" y="177"/>
                    <a:pt x="407" y="177"/>
                    <a:pt x="407" y="177"/>
                  </a:cubicBezTo>
                  <a:cubicBezTo>
                    <a:pt x="407" y="175"/>
                    <a:pt x="407" y="175"/>
                    <a:pt x="407" y="175"/>
                  </a:cubicBezTo>
                  <a:cubicBezTo>
                    <a:pt x="406" y="174"/>
                    <a:pt x="406" y="174"/>
                    <a:pt x="406" y="174"/>
                  </a:cubicBezTo>
                  <a:cubicBezTo>
                    <a:pt x="405" y="171"/>
                    <a:pt x="405" y="171"/>
                    <a:pt x="405" y="171"/>
                  </a:cubicBezTo>
                  <a:cubicBezTo>
                    <a:pt x="404" y="170"/>
                    <a:pt x="404" y="170"/>
                    <a:pt x="404" y="170"/>
                  </a:cubicBezTo>
                  <a:cubicBezTo>
                    <a:pt x="402" y="169"/>
                    <a:pt x="402" y="169"/>
                    <a:pt x="402" y="169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393" y="167"/>
                    <a:pt x="393" y="167"/>
                    <a:pt x="393" y="167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90" y="160"/>
                    <a:pt x="390" y="160"/>
                    <a:pt x="390" y="160"/>
                  </a:cubicBezTo>
                  <a:cubicBezTo>
                    <a:pt x="389" y="159"/>
                    <a:pt x="389" y="159"/>
                    <a:pt x="389" y="159"/>
                  </a:cubicBezTo>
                  <a:cubicBezTo>
                    <a:pt x="389" y="157"/>
                    <a:pt x="389" y="157"/>
                    <a:pt x="389" y="157"/>
                  </a:cubicBezTo>
                  <a:cubicBezTo>
                    <a:pt x="388" y="156"/>
                    <a:pt x="388" y="156"/>
                    <a:pt x="388" y="156"/>
                  </a:cubicBezTo>
                  <a:cubicBezTo>
                    <a:pt x="387" y="155"/>
                    <a:pt x="387" y="155"/>
                    <a:pt x="387" y="155"/>
                  </a:cubicBezTo>
                  <a:cubicBezTo>
                    <a:pt x="386" y="154"/>
                    <a:pt x="386" y="154"/>
                    <a:pt x="386" y="154"/>
                  </a:cubicBezTo>
                  <a:cubicBezTo>
                    <a:pt x="385" y="153"/>
                    <a:pt x="385" y="153"/>
                    <a:pt x="385" y="153"/>
                  </a:cubicBezTo>
                  <a:cubicBezTo>
                    <a:pt x="384" y="152"/>
                    <a:pt x="384" y="152"/>
                    <a:pt x="384" y="152"/>
                  </a:cubicBezTo>
                  <a:cubicBezTo>
                    <a:pt x="382" y="152"/>
                    <a:pt x="382" y="152"/>
                    <a:pt x="382" y="152"/>
                  </a:cubicBezTo>
                  <a:cubicBezTo>
                    <a:pt x="379" y="149"/>
                    <a:pt x="379" y="149"/>
                    <a:pt x="379" y="149"/>
                  </a:cubicBezTo>
                  <a:cubicBezTo>
                    <a:pt x="378" y="145"/>
                    <a:pt x="378" y="145"/>
                    <a:pt x="378" y="145"/>
                  </a:cubicBezTo>
                  <a:cubicBezTo>
                    <a:pt x="377" y="144"/>
                    <a:pt x="377" y="144"/>
                    <a:pt x="377" y="144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5" y="141"/>
                    <a:pt x="375" y="141"/>
                    <a:pt x="375" y="141"/>
                  </a:cubicBezTo>
                  <a:cubicBezTo>
                    <a:pt x="374" y="140"/>
                    <a:pt x="374" y="140"/>
                    <a:pt x="374" y="140"/>
                  </a:cubicBezTo>
                  <a:cubicBezTo>
                    <a:pt x="373" y="139"/>
                    <a:pt x="373" y="139"/>
                    <a:pt x="373" y="139"/>
                  </a:cubicBezTo>
                  <a:cubicBezTo>
                    <a:pt x="372" y="138"/>
                    <a:pt x="372" y="138"/>
                    <a:pt x="372" y="138"/>
                  </a:cubicBezTo>
                  <a:cubicBezTo>
                    <a:pt x="369" y="137"/>
                    <a:pt x="369" y="137"/>
                    <a:pt x="369" y="137"/>
                  </a:cubicBezTo>
                  <a:cubicBezTo>
                    <a:pt x="369" y="136"/>
                    <a:pt x="369" y="136"/>
                    <a:pt x="369" y="136"/>
                  </a:cubicBezTo>
                  <a:cubicBezTo>
                    <a:pt x="370" y="134"/>
                    <a:pt x="370" y="134"/>
                    <a:pt x="370" y="134"/>
                  </a:cubicBezTo>
                  <a:cubicBezTo>
                    <a:pt x="371" y="133"/>
                    <a:pt x="371" y="133"/>
                    <a:pt x="371" y="133"/>
                  </a:cubicBezTo>
                  <a:cubicBezTo>
                    <a:pt x="372" y="132"/>
                    <a:pt x="372" y="132"/>
                    <a:pt x="372" y="132"/>
                  </a:cubicBezTo>
                  <a:cubicBezTo>
                    <a:pt x="373" y="131"/>
                    <a:pt x="373" y="131"/>
                    <a:pt x="373" y="131"/>
                  </a:cubicBezTo>
                  <a:cubicBezTo>
                    <a:pt x="374" y="129"/>
                    <a:pt x="374" y="129"/>
                    <a:pt x="374" y="129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76" y="126"/>
                    <a:pt x="376" y="126"/>
                    <a:pt x="376" y="126"/>
                  </a:cubicBezTo>
                  <a:cubicBezTo>
                    <a:pt x="376" y="121"/>
                    <a:pt x="376" y="121"/>
                    <a:pt x="376" y="121"/>
                  </a:cubicBezTo>
                  <a:cubicBezTo>
                    <a:pt x="376" y="120"/>
                    <a:pt x="376" y="120"/>
                    <a:pt x="376" y="120"/>
                  </a:cubicBezTo>
                  <a:cubicBezTo>
                    <a:pt x="365" y="120"/>
                    <a:pt x="365" y="120"/>
                    <a:pt x="365" y="120"/>
                  </a:cubicBezTo>
                  <a:cubicBezTo>
                    <a:pt x="363" y="120"/>
                    <a:pt x="363" y="120"/>
                    <a:pt x="363" y="120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365" y="119"/>
                    <a:pt x="365" y="119"/>
                    <a:pt x="365" y="119"/>
                  </a:cubicBezTo>
                  <a:cubicBezTo>
                    <a:pt x="366" y="118"/>
                    <a:pt x="366" y="118"/>
                    <a:pt x="366" y="118"/>
                  </a:cubicBezTo>
                  <a:cubicBezTo>
                    <a:pt x="368" y="117"/>
                    <a:pt x="368" y="117"/>
                    <a:pt x="368" y="117"/>
                  </a:cubicBezTo>
                  <a:cubicBezTo>
                    <a:pt x="369" y="112"/>
                    <a:pt x="369" y="112"/>
                    <a:pt x="369" y="112"/>
                  </a:cubicBezTo>
                  <a:cubicBezTo>
                    <a:pt x="369" y="111"/>
                    <a:pt x="369" y="111"/>
                    <a:pt x="369" y="111"/>
                  </a:cubicBezTo>
                  <a:cubicBezTo>
                    <a:pt x="371" y="111"/>
                    <a:pt x="371" y="111"/>
                    <a:pt x="371" y="111"/>
                  </a:cubicBezTo>
                  <a:cubicBezTo>
                    <a:pt x="371" y="110"/>
                    <a:pt x="371" y="110"/>
                    <a:pt x="371" y="110"/>
                  </a:cubicBezTo>
                  <a:cubicBezTo>
                    <a:pt x="369" y="109"/>
                    <a:pt x="369" y="109"/>
                    <a:pt x="369" y="109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65" y="107"/>
                    <a:pt x="365" y="107"/>
                    <a:pt x="365" y="107"/>
                  </a:cubicBezTo>
                  <a:cubicBezTo>
                    <a:pt x="363" y="108"/>
                    <a:pt x="363" y="108"/>
                    <a:pt x="363" y="108"/>
                  </a:cubicBezTo>
                  <a:cubicBezTo>
                    <a:pt x="362" y="111"/>
                    <a:pt x="362" y="111"/>
                    <a:pt x="362" y="111"/>
                  </a:cubicBezTo>
                  <a:cubicBezTo>
                    <a:pt x="361" y="112"/>
                    <a:pt x="361" y="112"/>
                    <a:pt x="361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50" y="115"/>
                    <a:pt x="350" y="115"/>
                    <a:pt x="350" y="115"/>
                  </a:cubicBezTo>
                  <a:cubicBezTo>
                    <a:pt x="349" y="116"/>
                    <a:pt x="349" y="116"/>
                    <a:pt x="349" y="116"/>
                  </a:cubicBezTo>
                  <a:close/>
                  <a:moveTo>
                    <a:pt x="550" y="117"/>
                  </a:moveTo>
                  <a:cubicBezTo>
                    <a:pt x="547" y="118"/>
                    <a:pt x="547" y="118"/>
                    <a:pt x="547" y="118"/>
                  </a:cubicBezTo>
                  <a:cubicBezTo>
                    <a:pt x="546" y="119"/>
                    <a:pt x="546" y="119"/>
                    <a:pt x="546" y="119"/>
                  </a:cubicBezTo>
                  <a:cubicBezTo>
                    <a:pt x="544" y="119"/>
                    <a:pt x="544" y="119"/>
                    <a:pt x="544" y="119"/>
                  </a:cubicBezTo>
                  <a:cubicBezTo>
                    <a:pt x="543" y="120"/>
                    <a:pt x="543" y="120"/>
                    <a:pt x="543" y="120"/>
                  </a:cubicBezTo>
                  <a:cubicBezTo>
                    <a:pt x="542" y="120"/>
                    <a:pt x="542" y="120"/>
                    <a:pt x="542" y="120"/>
                  </a:cubicBezTo>
                  <a:cubicBezTo>
                    <a:pt x="542" y="121"/>
                    <a:pt x="542" y="121"/>
                    <a:pt x="542" y="121"/>
                  </a:cubicBezTo>
                  <a:cubicBezTo>
                    <a:pt x="542" y="126"/>
                    <a:pt x="542" y="126"/>
                    <a:pt x="542" y="126"/>
                  </a:cubicBezTo>
                  <a:cubicBezTo>
                    <a:pt x="542" y="127"/>
                    <a:pt x="542" y="127"/>
                    <a:pt x="542" y="127"/>
                  </a:cubicBezTo>
                  <a:cubicBezTo>
                    <a:pt x="544" y="130"/>
                    <a:pt x="544" y="130"/>
                    <a:pt x="544" y="130"/>
                  </a:cubicBezTo>
                  <a:cubicBezTo>
                    <a:pt x="549" y="130"/>
                    <a:pt x="549" y="130"/>
                    <a:pt x="549" y="130"/>
                  </a:cubicBezTo>
                  <a:cubicBezTo>
                    <a:pt x="550" y="129"/>
                    <a:pt x="550" y="129"/>
                    <a:pt x="550" y="129"/>
                  </a:cubicBezTo>
                  <a:cubicBezTo>
                    <a:pt x="550" y="128"/>
                    <a:pt x="550" y="128"/>
                    <a:pt x="550" y="128"/>
                  </a:cubicBezTo>
                  <a:cubicBezTo>
                    <a:pt x="551" y="127"/>
                    <a:pt x="551" y="127"/>
                    <a:pt x="551" y="127"/>
                  </a:cubicBezTo>
                  <a:cubicBezTo>
                    <a:pt x="552" y="126"/>
                    <a:pt x="552" y="126"/>
                    <a:pt x="552" y="126"/>
                  </a:cubicBezTo>
                  <a:cubicBezTo>
                    <a:pt x="553" y="124"/>
                    <a:pt x="553" y="124"/>
                    <a:pt x="553" y="124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2" y="120"/>
                    <a:pt x="552" y="120"/>
                    <a:pt x="552" y="120"/>
                  </a:cubicBezTo>
                  <a:cubicBezTo>
                    <a:pt x="554" y="120"/>
                    <a:pt x="554" y="120"/>
                    <a:pt x="554" y="120"/>
                  </a:cubicBezTo>
                  <a:cubicBezTo>
                    <a:pt x="555" y="120"/>
                    <a:pt x="555" y="120"/>
                    <a:pt x="555" y="120"/>
                  </a:cubicBezTo>
                  <a:cubicBezTo>
                    <a:pt x="555" y="117"/>
                    <a:pt x="555" y="117"/>
                    <a:pt x="555" y="117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1" y="116"/>
                    <a:pt x="551" y="116"/>
                    <a:pt x="551" y="116"/>
                  </a:cubicBezTo>
                  <a:cubicBezTo>
                    <a:pt x="550" y="117"/>
                    <a:pt x="550" y="117"/>
                    <a:pt x="550" y="117"/>
                  </a:cubicBezTo>
                  <a:close/>
                  <a:moveTo>
                    <a:pt x="158" y="63"/>
                  </a:moveTo>
                  <a:cubicBezTo>
                    <a:pt x="157" y="65"/>
                    <a:pt x="157" y="65"/>
                    <a:pt x="157" y="65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4"/>
                    <a:pt x="157" y="74"/>
                    <a:pt x="157" y="74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1" y="80"/>
                    <a:pt x="151" y="80"/>
                    <a:pt x="151" y="80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49" y="82"/>
                    <a:pt x="149" y="82"/>
                    <a:pt x="149" y="82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2" y="80"/>
                    <a:pt x="162" y="80"/>
                    <a:pt x="162" y="80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69" y="70"/>
                    <a:pt x="169" y="70"/>
                    <a:pt x="169" y="70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68"/>
                    <a:pt x="166" y="68"/>
                    <a:pt x="166" y="68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9" y="61"/>
                    <a:pt x="159" y="61"/>
                    <a:pt x="159" y="61"/>
                  </a:cubicBezTo>
                  <a:cubicBezTo>
                    <a:pt x="158" y="63"/>
                    <a:pt x="158" y="63"/>
                    <a:pt x="158" y="63"/>
                  </a:cubicBezTo>
                  <a:close/>
                  <a:moveTo>
                    <a:pt x="270" y="96"/>
                  </a:moveTo>
                  <a:cubicBezTo>
                    <a:pt x="269" y="97"/>
                    <a:pt x="271" y="94"/>
                    <a:pt x="270" y="96"/>
                  </a:cubicBezTo>
                  <a:close/>
                  <a:moveTo>
                    <a:pt x="315" y="87"/>
                  </a:moveTo>
                  <a:cubicBezTo>
                    <a:pt x="315" y="87"/>
                    <a:pt x="315" y="87"/>
                    <a:pt x="315" y="87"/>
                  </a:cubicBezTo>
                  <a:cubicBezTo>
                    <a:pt x="310" y="86"/>
                    <a:pt x="310" y="86"/>
                    <a:pt x="310" y="86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07" y="88"/>
                    <a:pt x="307" y="88"/>
                    <a:pt x="307" y="88"/>
                  </a:cubicBezTo>
                  <a:cubicBezTo>
                    <a:pt x="305" y="88"/>
                    <a:pt x="305" y="88"/>
                    <a:pt x="305" y="88"/>
                  </a:cubicBezTo>
                  <a:cubicBezTo>
                    <a:pt x="304" y="89"/>
                    <a:pt x="304" y="89"/>
                    <a:pt x="304" y="89"/>
                  </a:cubicBezTo>
                  <a:cubicBezTo>
                    <a:pt x="302" y="88"/>
                    <a:pt x="302" y="88"/>
                    <a:pt x="302" y="88"/>
                  </a:cubicBezTo>
                  <a:cubicBezTo>
                    <a:pt x="300" y="88"/>
                    <a:pt x="300" y="88"/>
                    <a:pt x="300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6" y="88"/>
                    <a:pt x="296" y="88"/>
                    <a:pt x="296" y="88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2" y="90"/>
                    <a:pt x="292" y="90"/>
                    <a:pt x="292" y="90"/>
                  </a:cubicBezTo>
                  <a:cubicBezTo>
                    <a:pt x="288" y="89"/>
                    <a:pt x="288" y="89"/>
                    <a:pt x="288" y="89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3"/>
                    <a:pt x="285" y="93"/>
                    <a:pt x="285" y="93"/>
                  </a:cubicBezTo>
                  <a:cubicBezTo>
                    <a:pt x="285" y="90"/>
                    <a:pt x="285" y="90"/>
                    <a:pt x="285" y="90"/>
                  </a:cubicBezTo>
                  <a:cubicBezTo>
                    <a:pt x="283" y="90"/>
                    <a:pt x="283" y="90"/>
                    <a:pt x="283" y="90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0" y="88"/>
                    <a:pt x="280" y="88"/>
                    <a:pt x="280" y="88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1" y="91"/>
                    <a:pt x="271" y="91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68" y="92"/>
                    <a:pt x="268" y="92"/>
                    <a:pt x="268" y="92"/>
                  </a:cubicBezTo>
                  <a:cubicBezTo>
                    <a:pt x="266" y="93"/>
                    <a:pt x="266" y="93"/>
                    <a:pt x="266" y="93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5"/>
                    <a:pt x="265" y="95"/>
                    <a:pt x="265" y="95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9" y="98"/>
                    <a:pt x="269" y="98"/>
                    <a:pt x="269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4" y="98"/>
                    <a:pt x="264" y="98"/>
                    <a:pt x="264" y="98"/>
                  </a:cubicBezTo>
                  <a:cubicBezTo>
                    <a:pt x="263" y="99"/>
                    <a:pt x="263" y="99"/>
                    <a:pt x="263" y="99"/>
                  </a:cubicBezTo>
                  <a:cubicBezTo>
                    <a:pt x="263" y="100"/>
                    <a:pt x="263" y="100"/>
                    <a:pt x="263" y="100"/>
                  </a:cubicBezTo>
                  <a:cubicBezTo>
                    <a:pt x="264" y="101"/>
                    <a:pt x="264" y="101"/>
                    <a:pt x="264" y="101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270" y="102"/>
                    <a:pt x="270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3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65" y="107"/>
                    <a:pt x="265" y="107"/>
                    <a:pt x="265" y="107"/>
                  </a:cubicBezTo>
                  <a:cubicBezTo>
                    <a:pt x="265" y="108"/>
                    <a:pt x="265" y="108"/>
                    <a:pt x="265" y="108"/>
                  </a:cubicBezTo>
                  <a:cubicBezTo>
                    <a:pt x="266" y="109"/>
                    <a:pt x="266" y="109"/>
                    <a:pt x="266" y="109"/>
                  </a:cubicBezTo>
                  <a:cubicBezTo>
                    <a:pt x="266" y="109"/>
                    <a:pt x="266" y="109"/>
                    <a:pt x="266" y="109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6" y="112"/>
                    <a:pt x="276" y="112"/>
                    <a:pt x="276" y="112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81" y="110"/>
                    <a:pt x="281" y="110"/>
                    <a:pt x="281" y="110"/>
                  </a:cubicBezTo>
                  <a:cubicBezTo>
                    <a:pt x="287" y="111"/>
                    <a:pt x="287" y="111"/>
                    <a:pt x="287" y="111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3" y="108"/>
                    <a:pt x="293" y="108"/>
                    <a:pt x="293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8" y="107"/>
                    <a:pt x="298" y="107"/>
                    <a:pt x="298" y="107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302" y="105"/>
                    <a:pt x="302" y="105"/>
                    <a:pt x="302" y="105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6" y="104"/>
                    <a:pt x="306" y="104"/>
                    <a:pt x="306" y="104"/>
                  </a:cubicBezTo>
                  <a:cubicBezTo>
                    <a:pt x="309" y="103"/>
                    <a:pt x="309" y="103"/>
                    <a:pt x="309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6" y="100"/>
                    <a:pt x="316" y="100"/>
                    <a:pt x="316" y="100"/>
                  </a:cubicBezTo>
                  <a:cubicBezTo>
                    <a:pt x="318" y="99"/>
                    <a:pt x="318" y="99"/>
                    <a:pt x="318" y="99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9" y="96"/>
                    <a:pt x="319" y="96"/>
                    <a:pt x="319" y="96"/>
                  </a:cubicBezTo>
                  <a:cubicBezTo>
                    <a:pt x="321" y="95"/>
                    <a:pt x="321" y="95"/>
                    <a:pt x="321" y="95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22" y="92"/>
                    <a:pt x="322" y="92"/>
                    <a:pt x="322" y="92"/>
                  </a:cubicBezTo>
                  <a:cubicBezTo>
                    <a:pt x="321" y="92"/>
                    <a:pt x="321" y="92"/>
                    <a:pt x="321" y="92"/>
                  </a:cubicBezTo>
                  <a:cubicBezTo>
                    <a:pt x="320" y="88"/>
                    <a:pt x="320" y="88"/>
                    <a:pt x="320" y="88"/>
                  </a:cubicBezTo>
                  <a:cubicBezTo>
                    <a:pt x="320" y="87"/>
                    <a:pt x="320" y="87"/>
                    <a:pt x="320" y="87"/>
                  </a:cubicBezTo>
                  <a:cubicBezTo>
                    <a:pt x="319" y="86"/>
                    <a:pt x="319" y="86"/>
                    <a:pt x="319" y="86"/>
                  </a:cubicBezTo>
                  <a:cubicBezTo>
                    <a:pt x="318" y="86"/>
                    <a:pt x="318" y="86"/>
                    <a:pt x="318" y="86"/>
                  </a:cubicBezTo>
                  <a:cubicBezTo>
                    <a:pt x="315" y="87"/>
                    <a:pt x="315" y="87"/>
                    <a:pt x="315" y="87"/>
                  </a:cubicBezTo>
                  <a:close/>
                  <a:moveTo>
                    <a:pt x="344" y="154"/>
                  </a:moveTo>
                  <a:cubicBezTo>
                    <a:pt x="344" y="154"/>
                    <a:pt x="344" y="154"/>
                    <a:pt x="344" y="154"/>
                  </a:cubicBezTo>
                  <a:close/>
                  <a:moveTo>
                    <a:pt x="357" y="153"/>
                  </a:moveTo>
                  <a:cubicBezTo>
                    <a:pt x="357" y="153"/>
                    <a:pt x="357" y="153"/>
                    <a:pt x="357" y="153"/>
                  </a:cubicBezTo>
                  <a:close/>
                  <a:moveTo>
                    <a:pt x="344" y="150"/>
                  </a:moveTo>
                  <a:cubicBezTo>
                    <a:pt x="342" y="148"/>
                    <a:pt x="342" y="148"/>
                    <a:pt x="342" y="148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342" y="151"/>
                    <a:pt x="342" y="151"/>
                    <a:pt x="342" y="151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3" y="152"/>
                    <a:pt x="343" y="152"/>
                    <a:pt x="343" y="152"/>
                  </a:cubicBezTo>
                  <a:cubicBezTo>
                    <a:pt x="344" y="150"/>
                    <a:pt x="344" y="150"/>
                    <a:pt x="344" y="150"/>
                  </a:cubicBezTo>
                  <a:close/>
                  <a:moveTo>
                    <a:pt x="340" y="144"/>
                  </a:moveTo>
                  <a:cubicBezTo>
                    <a:pt x="339" y="145"/>
                    <a:pt x="339" y="145"/>
                    <a:pt x="339" y="145"/>
                  </a:cubicBezTo>
                  <a:lnTo>
                    <a:pt x="340" y="144"/>
                  </a:lnTo>
                  <a:close/>
                  <a:moveTo>
                    <a:pt x="340" y="144"/>
                  </a:moveTo>
                  <a:cubicBezTo>
                    <a:pt x="340" y="144"/>
                    <a:pt x="340" y="144"/>
                    <a:pt x="340" y="144"/>
                  </a:cubicBezTo>
                  <a:close/>
                  <a:moveTo>
                    <a:pt x="130" y="143"/>
                  </a:moveTo>
                  <a:cubicBezTo>
                    <a:pt x="130" y="143"/>
                    <a:pt x="130" y="143"/>
                    <a:pt x="130" y="143"/>
                  </a:cubicBezTo>
                  <a:close/>
                  <a:moveTo>
                    <a:pt x="167" y="89"/>
                  </a:moveTo>
                  <a:cubicBezTo>
                    <a:pt x="167" y="89"/>
                    <a:pt x="168" y="90"/>
                    <a:pt x="168" y="90"/>
                  </a:cubicBezTo>
                  <a:cubicBezTo>
                    <a:pt x="169" y="90"/>
                    <a:pt x="171" y="89"/>
                    <a:pt x="169" y="90"/>
                  </a:cubicBezTo>
                  <a:cubicBezTo>
                    <a:pt x="169" y="90"/>
                    <a:pt x="169" y="90"/>
                    <a:pt x="168" y="90"/>
                  </a:cubicBezTo>
                  <a:cubicBezTo>
                    <a:pt x="168" y="90"/>
                    <a:pt x="168" y="90"/>
                    <a:pt x="168" y="90"/>
                  </a:cubicBezTo>
                  <a:cubicBezTo>
                    <a:pt x="168" y="90"/>
                    <a:pt x="167" y="90"/>
                    <a:pt x="167" y="89"/>
                  </a:cubicBezTo>
                  <a:close/>
                  <a:moveTo>
                    <a:pt x="178" y="85"/>
                  </a:moveTo>
                  <a:cubicBezTo>
                    <a:pt x="180" y="83"/>
                    <a:pt x="177" y="86"/>
                    <a:pt x="178" y="85"/>
                  </a:cubicBezTo>
                  <a:close/>
                  <a:moveTo>
                    <a:pt x="206" y="67"/>
                  </a:moveTo>
                  <a:cubicBezTo>
                    <a:pt x="205" y="67"/>
                    <a:pt x="206" y="67"/>
                    <a:pt x="206" y="67"/>
                  </a:cubicBezTo>
                  <a:cubicBezTo>
                    <a:pt x="206" y="67"/>
                    <a:pt x="207" y="67"/>
                    <a:pt x="207" y="67"/>
                  </a:cubicBezTo>
                  <a:cubicBezTo>
                    <a:pt x="209" y="68"/>
                    <a:pt x="206" y="66"/>
                    <a:pt x="206" y="67"/>
                  </a:cubicBezTo>
                  <a:close/>
                  <a:moveTo>
                    <a:pt x="190" y="64"/>
                  </a:moveTo>
                  <a:cubicBezTo>
                    <a:pt x="190" y="64"/>
                    <a:pt x="190" y="64"/>
                    <a:pt x="190" y="64"/>
                  </a:cubicBezTo>
                  <a:moveTo>
                    <a:pt x="190" y="64"/>
                  </a:moveTo>
                  <a:cubicBezTo>
                    <a:pt x="190" y="63"/>
                    <a:pt x="190" y="63"/>
                    <a:pt x="190" y="63"/>
                  </a:cubicBezTo>
                  <a:cubicBezTo>
                    <a:pt x="190" y="64"/>
                    <a:pt x="190" y="64"/>
                    <a:pt x="190" y="64"/>
                  </a:cubicBezTo>
                  <a:close/>
                  <a:moveTo>
                    <a:pt x="291" y="67"/>
                  </a:moveTo>
                  <a:cubicBezTo>
                    <a:pt x="292" y="68"/>
                    <a:pt x="292" y="68"/>
                    <a:pt x="292" y="68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91" y="67"/>
                    <a:pt x="291" y="67"/>
                    <a:pt x="291" y="67"/>
                  </a:cubicBezTo>
                  <a:close/>
                  <a:moveTo>
                    <a:pt x="282" y="50"/>
                  </a:moveTo>
                  <a:cubicBezTo>
                    <a:pt x="282" y="50"/>
                    <a:pt x="282" y="50"/>
                    <a:pt x="282" y="50"/>
                  </a:cubicBezTo>
                  <a:close/>
                  <a:moveTo>
                    <a:pt x="212" y="45"/>
                  </a:moveTo>
                  <a:cubicBezTo>
                    <a:pt x="210" y="46"/>
                    <a:pt x="213" y="43"/>
                    <a:pt x="212" y="45"/>
                  </a:cubicBezTo>
                  <a:close/>
                  <a:moveTo>
                    <a:pt x="338" y="49"/>
                  </a:moveTo>
                  <a:cubicBezTo>
                    <a:pt x="338" y="45"/>
                    <a:pt x="338" y="52"/>
                    <a:pt x="338" y="49"/>
                  </a:cubicBezTo>
                  <a:close/>
                  <a:moveTo>
                    <a:pt x="225" y="40"/>
                  </a:moveTo>
                  <a:cubicBezTo>
                    <a:pt x="226" y="41"/>
                    <a:pt x="226" y="41"/>
                    <a:pt x="226" y="41"/>
                  </a:cubicBezTo>
                  <a:cubicBezTo>
                    <a:pt x="226" y="41"/>
                    <a:pt x="226" y="41"/>
                    <a:pt x="226" y="41"/>
                  </a:cubicBezTo>
                  <a:cubicBezTo>
                    <a:pt x="225" y="40"/>
                    <a:pt x="225" y="40"/>
                    <a:pt x="225" y="40"/>
                  </a:cubicBezTo>
                  <a:close/>
                  <a:moveTo>
                    <a:pt x="244" y="35"/>
                  </a:moveTo>
                  <a:cubicBezTo>
                    <a:pt x="244" y="32"/>
                    <a:pt x="244" y="38"/>
                    <a:pt x="244" y="35"/>
                  </a:cubicBezTo>
                  <a:close/>
                  <a:moveTo>
                    <a:pt x="262" y="34"/>
                  </a:moveTo>
                  <a:cubicBezTo>
                    <a:pt x="262" y="34"/>
                    <a:pt x="262" y="34"/>
                    <a:pt x="262" y="34"/>
                  </a:cubicBezTo>
                  <a:close/>
                  <a:moveTo>
                    <a:pt x="239" y="32"/>
                  </a:moveTo>
                  <a:cubicBezTo>
                    <a:pt x="238" y="32"/>
                    <a:pt x="238" y="32"/>
                    <a:pt x="238" y="32"/>
                  </a:cubicBezTo>
                  <a:cubicBezTo>
                    <a:pt x="237" y="31"/>
                    <a:pt x="237" y="31"/>
                    <a:pt x="237" y="31"/>
                  </a:cubicBezTo>
                  <a:cubicBezTo>
                    <a:pt x="237" y="32"/>
                    <a:pt x="237" y="32"/>
                    <a:pt x="237" y="32"/>
                  </a:cubicBezTo>
                  <a:cubicBezTo>
                    <a:pt x="236" y="36"/>
                    <a:pt x="236" y="36"/>
                    <a:pt x="236" y="36"/>
                  </a:cubicBezTo>
                  <a:cubicBezTo>
                    <a:pt x="235" y="37"/>
                    <a:pt x="235" y="37"/>
                    <a:pt x="235" y="37"/>
                  </a:cubicBezTo>
                  <a:cubicBezTo>
                    <a:pt x="235" y="39"/>
                    <a:pt x="235" y="39"/>
                    <a:pt x="235" y="39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3" y="36"/>
                    <a:pt x="233" y="36"/>
                    <a:pt x="233" y="36"/>
                  </a:cubicBezTo>
                  <a:cubicBezTo>
                    <a:pt x="233" y="35"/>
                    <a:pt x="233" y="35"/>
                    <a:pt x="233" y="35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6"/>
                    <a:pt x="227" y="36"/>
                    <a:pt x="227" y="36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5" y="40"/>
                    <a:pt x="225" y="40"/>
                    <a:pt x="225" y="40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2" y="38"/>
                    <a:pt x="222" y="38"/>
                    <a:pt x="222" y="38"/>
                  </a:cubicBezTo>
                  <a:cubicBezTo>
                    <a:pt x="219" y="37"/>
                    <a:pt x="219" y="37"/>
                    <a:pt x="219" y="37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7"/>
                    <a:pt x="209" y="47"/>
                    <a:pt x="209" y="47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7" y="63"/>
                    <a:pt x="207" y="63"/>
                    <a:pt x="207" y="63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5" y="56"/>
                    <a:pt x="205" y="56"/>
                    <a:pt x="205" y="56"/>
                  </a:cubicBezTo>
                  <a:cubicBezTo>
                    <a:pt x="206" y="52"/>
                    <a:pt x="206" y="52"/>
                    <a:pt x="206" y="52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2" y="56"/>
                    <a:pt x="192" y="56"/>
                    <a:pt x="192" y="56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8" y="62"/>
                    <a:pt x="188" y="62"/>
                    <a:pt x="188" y="62"/>
                  </a:cubicBezTo>
                  <a:cubicBezTo>
                    <a:pt x="187" y="63"/>
                    <a:pt x="187" y="63"/>
                    <a:pt x="187" y="63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195" y="71"/>
                    <a:pt x="195" y="71"/>
                    <a:pt x="195" y="71"/>
                  </a:cubicBezTo>
                  <a:cubicBezTo>
                    <a:pt x="197" y="70"/>
                    <a:pt x="197" y="70"/>
                    <a:pt x="197" y="70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2" y="68"/>
                    <a:pt x="202" y="68"/>
                    <a:pt x="202" y="68"/>
                  </a:cubicBezTo>
                  <a:cubicBezTo>
                    <a:pt x="202" y="69"/>
                    <a:pt x="202" y="69"/>
                    <a:pt x="202" y="69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93" y="73"/>
                    <a:pt x="193" y="73"/>
                    <a:pt x="193" y="73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4" y="76"/>
                    <a:pt x="184" y="76"/>
                    <a:pt x="184" y="76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5" y="82"/>
                    <a:pt x="175" y="82"/>
                    <a:pt x="175" y="82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6" y="88"/>
                    <a:pt x="166" y="88"/>
                    <a:pt x="166" y="88"/>
                  </a:cubicBezTo>
                  <a:cubicBezTo>
                    <a:pt x="166" y="90"/>
                    <a:pt x="166" y="90"/>
                    <a:pt x="166" y="90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6" y="96"/>
                    <a:pt x="156" y="96"/>
                    <a:pt x="156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0" y="99"/>
                    <a:pt x="150" y="99"/>
                    <a:pt x="150" y="99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1"/>
                    <a:pt x="137" y="111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4" y="116"/>
                    <a:pt x="134" y="116"/>
                    <a:pt x="134" y="116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3" y="145"/>
                    <a:pt x="123" y="145"/>
                    <a:pt x="123" y="145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6" y="151"/>
                    <a:pt x="136" y="151"/>
                    <a:pt x="136" y="151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2" y="147"/>
                    <a:pt x="142" y="147"/>
                    <a:pt x="142" y="147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7" y="142"/>
                    <a:pt x="147" y="142"/>
                    <a:pt x="147" y="142"/>
                  </a:cubicBezTo>
                  <a:cubicBezTo>
                    <a:pt x="148" y="141"/>
                    <a:pt x="148" y="141"/>
                    <a:pt x="148" y="141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2" y="127"/>
                    <a:pt x="162" y="127"/>
                    <a:pt x="162" y="127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9" y="123"/>
                    <a:pt x="169" y="123"/>
                    <a:pt x="169" y="123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1" y="120"/>
                    <a:pt x="171" y="120"/>
                    <a:pt x="171" y="120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4" y="118"/>
                    <a:pt x="174" y="118"/>
                    <a:pt x="174" y="118"/>
                  </a:cubicBezTo>
                  <a:cubicBezTo>
                    <a:pt x="176" y="118"/>
                    <a:pt x="176" y="118"/>
                    <a:pt x="176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80" y="114"/>
                    <a:pt x="180" y="114"/>
                    <a:pt x="180" y="114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82" y="113"/>
                    <a:pt x="182" y="113"/>
                    <a:pt x="182" y="113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4" y="111"/>
                    <a:pt x="184" y="111"/>
                    <a:pt x="184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6" y="109"/>
                    <a:pt x="186" y="109"/>
                    <a:pt x="186" y="109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3" y="104"/>
                    <a:pt x="193" y="104"/>
                    <a:pt x="193" y="104"/>
                  </a:cubicBezTo>
                  <a:cubicBezTo>
                    <a:pt x="195" y="104"/>
                    <a:pt x="195" y="104"/>
                    <a:pt x="195" y="104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201" y="102"/>
                    <a:pt x="201" y="102"/>
                    <a:pt x="201" y="102"/>
                  </a:cubicBezTo>
                  <a:cubicBezTo>
                    <a:pt x="202" y="101"/>
                    <a:pt x="202" y="101"/>
                    <a:pt x="202" y="101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18" y="97"/>
                    <a:pt x="218" y="97"/>
                    <a:pt x="218" y="97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22" y="96"/>
                    <a:pt x="222" y="96"/>
                    <a:pt x="222" y="96"/>
                  </a:cubicBezTo>
                  <a:cubicBezTo>
                    <a:pt x="224" y="95"/>
                    <a:pt x="224" y="95"/>
                    <a:pt x="224" y="95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8" y="92"/>
                    <a:pt x="228" y="92"/>
                    <a:pt x="228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31" y="91"/>
                    <a:pt x="231" y="91"/>
                    <a:pt x="231" y="91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5" y="89"/>
                    <a:pt x="235" y="89"/>
                    <a:pt x="235" y="89"/>
                  </a:cubicBezTo>
                  <a:cubicBezTo>
                    <a:pt x="235" y="88"/>
                    <a:pt x="235" y="88"/>
                    <a:pt x="235" y="88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40" y="86"/>
                    <a:pt x="240" y="86"/>
                    <a:pt x="240" y="86"/>
                  </a:cubicBezTo>
                  <a:cubicBezTo>
                    <a:pt x="242" y="85"/>
                    <a:pt x="242" y="85"/>
                    <a:pt x="242" y="85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51" y="83"/>
                    <a:pt x="251" y="83"/>
                    <a:pt x="251" y="83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8" y="82"/>
                    <a:pt x="258" y="82"/>
                    <a:pt x="258" y="82"/>
                  </a:cubicBezTo>
                  <a:cubicBezTo>
                    <a:pt x="261" y="81"/>
                    <a:pt x="261" y="81"/>
                    <a:pt x="261" y="81"/>
                  </a:cubicBezTo>
                  <a:cubicBezTo>
                    <a:pt x="262" y="80"/>
                    <a:pt x="262" y="80"/>
                    <a:pt x="262" y="80"/>
                  </a:cubicBezTo>
                  <a:cubicBezTo>
                    <a:pt x="267" y="80"/>
                    <a:pt x="267" y="80"/>
                    <a:pt x="267" y="80"/>
                  </a:cubicBezTo>
                  <a:cubicBezTo>
                    <a:pt x="270" y="79"/>
                    <a:pt x="270" y="79"/>
                    <a:pt x="270" y="79"/>
                  </a:cubicBezTo>
                  <a:cubicBezTo>
                    <a:pt x="274" y="79"/>
                    <a:pt x="274" y="79"/>
                    <a:pt x="274" y="79"/>
                  </a:cubicBezTo>
                  <a:cubicBezTo>
                    <a:pt x="276" y="78"/>
                    <a:pt x="276" y="78"/>
                    <a:pt x="276" y="78"/>
                  </a:cubicBezTo>
                  <a:cubicBezTo>
                    <a:pt x="278" y="77"/>
                    <a:pt x="278" y="77"/>
                    <a:pt x="278" y="77"/>
                  </a:cubicBezTo>
                  <a:cubicBezTo>
                    <a:pt x="281" y="76"/>
                    <a:pt x="281" y="76"/>
                    <a:pt x="281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5" y="75"/>
                    <a:pt x="285" y="75"/>
                    <a:pt x="285" y="75"/>
                  </a:cubicBezTo>
                  <a:cubicBezTo>
                    <a:pt x="288" y="74"/>
                    <a:pt x="288" y="74"/>
                    <a:pt x="288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6" y="72"/>
                    <a:pt x="296" y="72"/>
                    <a:pt x="296" y="72"/>
                  </a:cubicBezTo>
                  <a:cubicBezTo>
                    <a:pt x="300" y="70"/>
                    <a:pt x="300" y="70"/>
                    <a:pt x="300" y="70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305" y="68"/>
                    <a:pt x="305" y="68"/>
                    <a:pt x="305" y="68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7" y="66"/>
                    <a:pt x="307" y="66"/>
                    <a:pt x="307" y="66"/>
                  </a:cubicBezTo>
                  <a:cubicBezTo>
                    <a:pt x="308" y="65"/>
                    <a:pt x="308" y="65"/>
                    <a:pt x="308" y="65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63"/>
                    <a:pt x="309" y="63"/>
                    <a:pt x="309" y="63"/>
                  </a:cubicBezTo>
                  <a:cubicBezTo>
                    <a:pt x="309" y="62"/>
                    <a:pt x="309" y="62"/>
                    <a:pt x="309" y="62"/>
                  </a:cubicBezTo>
                  <a:cubicBezTo>
                    <a:pt x="309" y="61"/>
                    <a:pt x="309" y="61"/>
                    <a:pt x="309" y="61"/>
                  </a:cubicBezTo>
                  <a:cubicBezTo>
                    <a:pt x="312" y="61"/>
                    <a:pt x="312" y="61"/>
                    <a:pt x="312" y="61"/>
                  </a:cubicBezTo>
                  <a:cubicBezTo>
                    <a:pt x="313" y="60"/>
                    <a:pt x="313" y="60"/>
                    <a:pt x="313" y="60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9" y="57"/>
                    <a:pt x="319" y="57"/>
                    <a:pt x="319" y="57"/>
                  </a:cubicBezTo>
                  <a:cubicBezTo>
                    <a:pt x="321" y="57"/>
                    <a:pt x="321" y="57"/>
                    <a:pt x="321" y="57"/>
                  </a:cubicBezTo>
                  <a:cubicBezTo>
                    <a:pt x="324" y="56"/>
                    <a:pt x="324" y="56"/>
                    <a:pt x="324" y="56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327" y="54"/>
                    <a:pt x="327" y="54"/>
                    <a:pt x="327" y="54"/>
                  </a:cubicBezTo>
                  <a:cubicBezTo>
                    <a:pt x="332" y="54"/>
                    <a:pt x="332" y="54"/>
                    <a:pt x="332" y="54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41" y="52"/>
                    <a:pt x="341" y="52"/>
                    <a:pt x="341" y="52"/>
                  </a:cubicBezTo>
                  <a:cubicBezTo>
                    <a:pt x="343" y="51"/>
                    <a:pt x="343" y="51"/>
                    <a:pt x="343" y="51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347" y="49"/>
                    <a:pt x="347" y="49"/>
                    <a:pt x="347" y="49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49" y="47"/>
                    <a:pt x="349" y="47"/>
                    <a:pt x="349" y="47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52" y="47"/>
                    <a:pt x="352" y="47"/>
                    <a:pt x="352" y="47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60" y="45"/>
                    <a:pt x="360" y="45"/>
                    <a:pt x="360" y="45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65" y="43"/>
                    <a:pt x="365" y="43"/>
                    <a:pt x="365" y="43"/>
                  </a:cubicBezTo>
                  <a:cubicBezTo>
                    <a:pt x="358" y="42"/>
                    <a:pt x="358" y="42"/>
                    <a:pt x="358" y="42"/>
                  </a:cubicBezTo>
                  <a:cubicBezTo>
                    <a:pt x="353" y="43"/>
                    <a:pt x="353" y="43"/>
                    <a:pt x="35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3" y="44"/>
                    <a:pt x="333" y="44"/>
                    <a:pt x="333" y="44"/>
                  </a:cubicBezTo>
                  <a:cubicBezTo>
                    <a:pt x="325" y="44"/>
                    <a:pt x="325" y="44"/>
                    <a:pt x="325" y="44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14" y="45"/>
                    <a:pt x="314" y="45"/>
                    <a:pt x="314" y="45"/>
                  </a:cubicBezTo>
                  <a:cubicBezTo>
                    <a:pt x="309" y="46"/>
                    <a:pt x="309" y="46"/>
                    <a:pt x="309" y="46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2" y="50"/>
                    <a:pt x="282" y="50"/>
                    <a:pt x="282" y="50"/>
                  </a:cubicBezTo>
                  <a:cubicBezTo>
                    <a:pt x="282" y="48"/>
                    <a:pt x="282" y="48"/>
                    <a:pt x="282" y="48"/>
                  </a:cubicBezTo>
                  <a:cubicBezTo>
                    <a:pt x="281" y="48"/>
                    <a:pt x="281" y="48"/>
                    <a:pt x="281" y="48"/>
                  </a:cubicBezTo>
                  <a:cubicBezTo>
                    <a:pt x="280" y="46"/>
                    <a:pt x="280" y="46"/>
                    <a:pt x="280" y="46"/>
                  </a:cubicBezTo>
                  <a:cubicBezTo>
                    <a:pt x="278" y="46"/>
                    <a:pt x="278" y="46"/>
                    <a:pt x="278" y="46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5" y="41"/>
                    <a:pt x="275" y="41"/>
                    <a:pt x="275" y="41"/>
                  </a:cubicBezTo>
                  <a:cubicBezTo>
                    <a:pt x="273" y="40"/>
                    <a:pt x="273" y="40"/>
                    <a:pt x="273" y="40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0" y="36"/>
                    <a:pt x="270" y="36"/>
                    <a:pt x="270" y="36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65" y="34"/>
                    <a:pt x="265" y="34"/>
                    <a:pt x="265" y="34"/>
                  </a:cubicBezTo>
                  <a:cubicBezTo>
                    <a:pt x="262" y="34"/>
                    <a:pt x="262" y="34"/>
                    <a:pt x="262" y="34"/>
                  </a:cubicBezTo>
                  <a:cubicBezTo>
                    <a:pt x="262" y="32"/>
                    <a:pt x="262" y="32"/>
                    <a:pt x="262" y="32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2" y="35"/>
                    <a:pt x="252" y="35"/>
                    <a:pt x="252" y="35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2" y="30"/>
                    <a:pt x="242" y="30"/>
                    <a:pt x="242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9" y="32"/>
                    <a:pt x="239" y="32"/>
                  </a:cubicBezTo>
                  <a:close/>
                  <a:moveTo>
                    <a:pt x="19" y="239"/>
                  </a:moveTo>
                  <a:cubicBezTo>
                    <a:pt x="20" y="239"/>
                    <a:pt x="20" y="239"/>
                    <a:pt x="20" y="239"/>
                  </a:cubicBezTo>
                  <a:cubicBezTo>
                    <a:pt x="21" y="238"/>
                    <a:pt x="21" y="238"/>
                    <a:pt x="21" y="238"/>
                  </a:cubicBezTo>
                  <a:cubicBezTo>
                    <a:pt x="19" y="239"/>
                    <a:pt x="19" y="239"/>
                    <a:pt x="19" y="239"/>
                  </a:cubicBezTo>
                  <a:close/>
                  <a:moveTo>
                    <a:pt x="21" y="231"/>
                  </a:moveTo>
                  <a:cubicBezTo>
                    <a:pt x="21" y="231"/>
                    <a:pt x="21" y="231"/>
                    <a:pt x="21" y="231"/>
                  </a:cubicBezTo>
                  <a:moveTo>
                    <a:pt x="21" y="231"/>
                  </a:moveTo>
                  <a:cubicBezTo>
                    <a:pt x="21" y="231"/>
                    <a:pt x="21" y="231"/>
                    <a:pt x="21" y="231"/>
                  </a:cubicBezTo>
                  <a:close/>
                  <a:moveTo>
                    <a:pt x="32" y="190"/>
                  </a:moveTo>
                  <a:cubicBezTo>
                    <a:pt x="32" y="190"/>
                    <a:pt x="32" y="190"/>
                    <a:pt x="32" y="190"/>
                  </a:cubicBezTo>
                  <a:close/>
                  <a:moveTo>
                    <a:pt x="627" y="393"/>
                  </a:moveTo>
                  <a:cubicBezTo>
                    <a:pt x="628" y="396"/>
                    <a:pt x="627" y="388"/>
                    <a:pt x="627" y="393"/>
                  </a:cubicBezTo>
                  <a:close/>
                  <a:moveTo>
                    <a:pt x="688" y="392"/>
                  </a:moveTo>
                  <a:cubicBezTo>
                    <a:pt x="688" y="392"/>
                    <a:pt x="688" y="392"/>
                    <a:pt x="688" y="392"/>
                  </a:cubicBezTo>
                  <a:moveTo>
                    <a:pt x="688" y="392"/>
                  </a:moveTo>
                  <a:cubicBezTo>
                    <a:pt x="688" y="392"/>
                    <a:pt x="688" y="392"/>
                    <a:pt x="688" y="392"/>
                  </a:cubicBezTo>
                  <a:close/>
                  <a:moveTo>
                    <a:pt x="607" y="368"/>
                  </a:moveTo>
                  <a:cubicBezTo>
                    <a:pt x="606" y="370"/>
                    <a:pt x="609" y="366"/>
                    <a:pt x="607" y="368"/>
                  </a:cubicBezTo>
                  <a:close/>
                  <a:moveTo>
                    <a:pt x="605" y="364"/>
                  </a:moveTo>
                  <a:cubicBezTo>
                    <a:pt x="604" y="365"/>
                    <a:pt x="607" y="362"/>
                    <a:pt x="605" y="364"/>
                  </a:cubicBezTo>
                  <a:close/>
                  <a:moveTo>
                    <a:pt x="665" y="359"/>
                  </a:moveTo>
                  <a:cubicBezTo>
                    <a:pt x="666" y="359"/>
                    <a:pt x="666" y="359"/>
                    <a:pt x="666" y="359"/>
                  </a:cubicBezTo>
                  <a:cubicBezTo>
                    <a:pt x="665" y="359"/>
                    <a:pt x="665" y="359"/>
                    <a:pt x="665" y="359"/>
                  </a:cubicBezTo>
                  <a:close/>
                  <a:moveTo>
                    <a:pt x="657" y="333"/>
                  </a:moveTo>
                  <a:cubicBezTo>
                    <a:pt x="658" y="332"/>
                    <a:pt x="655" y="335"/>
                    <a:pt x="657" y="333"/>
                  </a:cubicBezTo>
                  <a:close/>
                  <a:moveTo>
                    <a:pt x="684" y="332"/>
                  </a:moveTo>
                  <a:cubicBezTo>
                    <a:pt x="685" y="332"/>
                    <a:pt x="685" y="332"/>
                    <a:pt x="685" y="332"/>
                  </a:cubicBezTo>
                  <a:cubicBezTo>
                    <a:pt x="685" y="331"/>
                    <a:pt x="685" y="331"/>
                    <a:pt x="685" y="331"/>
                  </a:cubicBezTo>
                  <a:cubicBezTo>
                    <a:pt x="681" y="331"/>
                    <a:pt x="681" y="331"/>
                    <a:pt x="681" y="331"/>
                  </a:cubicBezTo>
                  <a:cubicBezTo>
                    <a:pt x="673" y="331"/>
                    <a:pt x="673" y="331"/>
                    <a:pt x="673" y="331"/>
                  </a:cubicBezTo>
                  <a:cubicBezTo>
                    <a:pt x="672" y="333"/>
                    <a:pt x="672" y="333"/>
                    <a:pt x="672" y="333"/>
                  </a:cubicBezTo>
                  <a:cubicBezTo>
                    <a:pt x="671" y="334"/>
                    <a:pt x="671" y="334"/>
                    <a:pt x="671" y="334"/>
                  </a:cubicBezTo>
                  <a:cubicBezTo>
                    <a:pt x="673" y="334"/>
                    <a:pt x="673" y="334"/>
                    <a:pt x="673" y="334"/>
                  </a:cubicBezTo>
                  <a:cubicBezTo>
                    <a:pt x="677" y="334"/>
                    <a:pt x="677" y="334"/>
                    <a:pt x="677" y="334"/>
                  </a:cubicBezTo>
                  <a:cubicBezTo>
                    <a:pt x="679" y="334"/>
                    <a:pt x="679" y="334"/>
                    <a:pt x="679" y="334"/>
                  </a:cubicBezTo>
                  <a:cubicBezTo>
                    <a:pt x="680" y="334"/>
                    <a:pt x="680" y="334"/>
                    <a:pt x="680" y="334"/>
                  </a:cubicBezTo>
                  <a:cubicBezTo>
                    <a:pt x="683" y="335"/>
                    <a:pt x="683" y="335"/>
                    <a:pt x="683" y="335"/>
                  </a:cubicBezTo>
                  <a:cubicBezTo>
                    <a:pt x="683" y="333"/>
                    <a:pt x="683" y="333"/>
                    <a:pt x="683" y="333"/>
                  </a:cubicBezTo>
                  <a:cubicBezTo>
                    <a:pt x="684" y="332"/>
                    <a:pt x="684" y="332"/>
                    <a:pt x="684" y="332"/>
                  </a:cubicBezTo>
                  <a:close/>
                  <a:moveTo>
                    <a:pt x="648" y="331"/>
                  </a:moveTo>
                  <a:cubicBezTo>
                    <a:pt x="646" y="332"/>
                    <a:pt x="646" y="332"/>
                    <a:pt x="646" y="332"/>
                  </a:cubicBezTo>
                  <a:cubicBezTo>
                    <a:pt x="646" y="333"/>
                    <a:pt x="646" y="333"/>
                    <a:pt x="646" y="333"/>
                  </a:cubicBezTo>
                  <a:cubicBezTo>
                    <a:pt x="646" y="334"/>
                    <a:pt x="646" y="334"/>
                    <a:pt x="646" y="334"/>
                  </a:cubicBezTo>
                  <a:cubicBezTo>
                    <a:pt x="640" y="334"/>
                    <a:pt x="640" y="334"/>
                    <a:pt x="640" y="334"/>
                  </a:cubicBezTo>
                  <a:cubicBezTo>
                    <a:pt x="639" y="333"/>
                    <a:pt x="639" y="333"/>
                    <a:pt x="639" y="333"/>
                  </a:cubicBezTo>
                  <a:cubicBezTo>
                    <a:pt x="639" y="334"/>
                    <a:pt x="639" y="334"/>
                    <a:pt x="639" y="334"/>
                  </a:cubicBezTo>
                  <a:cubicBezTo>
                    <a:pt x="640" y="335"/>
                    <a:pt x="640" y="335"/>
                    <a:pt x="640" y="335"/>
                  </a:cubicBezTo>
                  <a:cubicBezTo>
                    <a:pt x="641" y="336"/>
                    <a:pt x="641" y="336"/>
                    <a:pt x="641" y="336"/>
                  </a:cubicBezTo>
                  <a:cubicBezTo>
                    <a:pt x="642" y="337"/>
                    <a:pt x="642" y="337"/>
                    <a:pt x="642" y="337"/>
                  </a:cubicBezTo>
                  <a:cubicBezTo>
                    <a:pt x="642" y="339"/>
                    <a:pt x="642" y="339"/>
                    <a:pt x="642" y="339"/>
                  </a:cubicBezTo>
                  <a:cubicBezTo>
                    <a:pt x="641" y="340"/>
                    <a:pt x="641" y="340"/>
                    <a:pt x="641" y="340"/>
                  </a:cubicBezTo>
                  <a:cubicBezTo>
                    <a:pt x="640" y="340"/>
                    <a:pt x="640" y="340"/>
                    <a:pt x="640" y="340"/>
                  </a:cubicBezTo>
                  <a:cubicBezTo>
                    <a:pt x="639" y="340"/>
                    <a:pt x="639" y="340"/>
                    <a:pt x="639" y="340"/>
                  </a:cubicBezTo>
                  <a:cubicBezTo>
                    <a:pt x="638" y="342"/>
                    <a:pt x="638" y="342"/>
                    <a:pt x="638" y="342"/>
                  </a:cubicBezTo>
                  <a:cubicBezTo>
                    <a:pt x="637" y="343"/>
                    <a:pt x="637" y="343"/>
                    <a:pt x="637" y="343"/>
                  </a:cubicBezTo>
                  <a:cubicBezTo>
                    <a:pt x="636" y="344"/>
                    <a:pt x="636" y="344"/>
                    <a:pt x="636" y="344"/>
                  </a:cubicBezTo>
                  <a:cubicBezTo>
                    <a:pt x="634" y="344"/>
                    <a:pt x="634" y="344"/>
                    <a:pt x="634" y="344"/>
                  </a:cubicBezTo>
                  <a:cubicBezTo>
                    <a:pt x="633" y="344"/>
                    <a:pt x="633" y="344"/>
                    <a:pt x="633" y="344"/>
                  </a:cubicBezTo>
                  <a:cubicBezTo>
                    <a:pt x="628" y="344"/>
                    <a:pt x="628" y="344"/>
                    <a:pt x="628" y="344"/>
                  </a:cubicBezTo>
                  <a:cubicBezTo>
                    <a:pt x="627" y="343"/>
                    <a:pt x="627" y="343"/>
                    <a:pt x="627" y="343"/>
                  </a:cubicBezTo>
                  <a:cubicBezTo>
                    <a:pt x="627" y="342"/>
                    <a:pt x="627" y="342"/>
                    <a:pt x="627" y="342"/>
                  </a:cubicBezTo>
                  <a:cubicBezTo>
                    <a:pt x="626" y="341"/>
                    <a:pt x="626" y="341"/>
                    <a:pt x="626" y="341"/>
                  </a:cubicBezTo>
                  <a:cubicBezTo>
                    <a:pt x="625" y="340"/>
                    <a:pt x="625" y="340"/>
                    <a:pt x="625" y="340"/>
                  </a:cubicBezTo>
                  <a:cubicBezTo>
                    <a:pt x="623" y="339"/>
                    <a:pt x="623" y="339"/>
                    <a:pt x="623" y="339"/>
                  </a:cubicBezTo>
                  <a:cubicBezTo>
                    <a:pt x="624" y="340"/>
                    <a:pt x="624" y="340"/>
                    <a:pt x="624" y="340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7" y="344"/>
                    <a:pt x="627" y="344"/>
                    <a:pt x="627" y="344"/>
                  </a:cubicBezTo>
                  <a:cubicBezTo>
                    <a:pt x="627" y="345"/>
                    <a:pt x="627" y="345"/>
                    <a:pt x="627" y="345"/>
                  </a:cubicBezTo>
                  <a:cubicBezTo>
                    <a:pt x="629" y="347"/>
                    <a:pt x="629" y="347"/>
                    <a:pt x="629" y="347"/>
                  </a:cubicBezTo>
                  <a:cubicBezTo>
                    <a:pt x="630" y="348"/>
                    <a:pt x="630" y="348"/>
                    <a:pt x="630" y="348"/>
                  </a:cubicBezTo>
                  <a:cubicBezTo>
                    <a:pt x="631" y="350"/>
                    <a:pt x="631" y="350"/>
                    <a:pt x="631" y="350"/>
                  </a:cubicBezTo>
                  <a:cubicBezTo>
                    <a:pt x="632" y="351"/>
                    <a:pt x="632" y="351"/>
                    <a:pt x="632" y="351"/>
                  </a:cubicBezTo>
                  <a:cubicBezTo>
                    <a:pt x="634" y="352"/>
                    <a:pt x="634" y="352"/>
                    <a:pt x="634" y="352"/>
                  </a:cubicBezTo>
                  <a:cubicBezTo>
                    <a:pt x="637" y="353"/>
                    <a:pt x="637" y="353"/>
                    <a:pt x="637" y="353"/>
                  </a:cubicBezTo>
                  <a:cubicBezTo>
                    <a:pt x="637" y="357"/>
                    <a:pt x="637" y="357"/>
                    <a:pt x="637" y="357"/>
                  </a:cubicBezTo>
                  <a:cubicBezTo>
                    <a:pt x="638" y="358"/>
                    <a:pt x="638" y="358"/>
                    <a:pt x="638" y="358"/>
                  </a:cubicBezTo>
                  <a:cubicBezTo>
                    <a:pt x="639" y="358"/>
                    <a:pt x="639" y="358"/>
                    <a:pt x="639" y="358"/>
                  </a:cubicBezTo>
                  <a:cubicBezTo>
                    <a:pt x="640" y="359"/>
                    <a:pt x="640" y="359"/>
                    <a:pt x="640" y="359"/>
                  </a:cubicBezTo>
                  <a:cubicBezTo>
                    <a:pt x="641" y="360"/>
                    <a:pt x="641" y="360"/>
                    <a:pt x="641" y="360"/>
                  </a:cubicBezTo>
                  <a:cubicBezTo>
                    <a:pt x="642" y="361"/>
                    <a:pt x="642" y="361"/>
                    <a:pt x="642" y="361"/>
                  </a:cubicBezTo>
                  <a:cubicBezTo>
                    <a:pt x="642" y="362"/>
                    <a:pt x="642" y="362"/>
                    <a:pt x="642" y="362"/>
                  </a:cubicBezTo>
                  <a:cubicBezTo>
                    <a:pt x="644" y="364"/>
                    <a:pt x="644" y="364"/>
                    <a:pt x="644" y="364"/>
                  </a:cubicBezTo>
                  <a:cubicBezTo>
                    <a:pt x="645" y="368"/>
                    <a:pt x="645" y="368"/>
                    <a:pt x="645" y="368"/>
                  </a:cubicBezTo>
                  <a:cubicBezTo>
                    <a:pt x="648" y="369"/>
                    <a:pt x="648" y="369"/>
                    <a:pt x="648" y="369"/>
                  </a:cubicBezTo>
                  <a:cubicBezTo>
                    <a:pt x="649" y="370"/>
                    <a:pt x="649" y="370"/>
                    <a:pt x="649" y="370"/>
                  </a:cubicBezTo>
                  <a:cubicBezTo>
                    <a:pt x="650" y="372"/>
                    <a:pt x="650" y="372"/>
                    <a:pt x="650" y="372"/>
                  </a:cubicBezTo>
                  <a:cubicBezTo>
                    <a:pt x="651" y="372"/>
                    <a:pt x="651" y="372"/>
                    <a:pt x="651" y="372"/>
                  </a:cubicBezTo>
                  <a:cubicBezTo>
                    <a:pt x="652" y="373"/>
                    <a:pt x="652" y="373"/>
                    <a:pt x="652" y="373"/>
                  </a:cubicBezTo>
                  <a:cubicBezTo>
                    <a:pt x="654" y="375"/>
                    <a:pt x="654" y="375"/>
                    <a:pt x="654" y="375"/>
                  </a:cubicBezTo>
                  <a:cubicBezTo>
                    <a:pt x="655" y="376"/>
                    <a:pt x="655" y="376"/>
                    <a:pt x="655" y="376"/>
                  </a:cubicBezTo>
                  <a:cubicBezTo>
                    <a:pt x="657" y="377"/>
                    <a:pt x="657" y="377"/>
                    <a:pt x="657" y="377"/>
                  </a:cubicBezTo>
                  <a:cubicBezTo>
                    <a:pt x="657" y="379"/>
                    <a:pt x="657" y="379"/>
                    <a:pt x="657" y="379"/>
                  </a:cubicBezTo>
                  <a:cubicBezTo>
                    <a:pt x="658" y="380"/>
                    <a:pt x="658" y="380"/>
                    <a:pt x="658" y="380"/>
                  </a:cubicBezTo>
                  <a:cubicBezTo>
                    <a:pt x="661" y="382"/>
                    <a:pt x="661" y="382"/>
                    <a:pt x="661" y="382"/>
                  </a:cubicBezTo>
                  <a:cubicBezTo>
                    <a:pt x="660" y="380"/>
                    <a:pt x="660" y="380"/>
                    <a:pt x="660" y="380"/>
                  </a:cubicBezTo>
                  <a:cubicBezTo>
                    <a:pt x="660" y="379"/>
                    <a:pt x="660" y="379"/>
                    <a:pt x="660" y="379"/>
                  </a:cubicBezTo>
                  <a:cubicBezTo>
                    <a:pt x="661" y="377"/>
                    <a:pt x="661" y="377"/>
                    <a:pt x="661" y="377"/>
                  </a:cubicBezTo>
                  <a:cubicBezTo>
                    <a:pt x="661" y="376"/>
                    <a:pt x="661" y="376"/>
                    <a:pt x="661" y="376"/>
                  </a:cubicBezTo>
                  <a:cubicBezTo>
                    <a:pt x="663" y="376"/>
                    <a:pt x="663" y="376"/>
                    <a:pt x="663" y="376"/>
                  </a:cubicBezTo>
                  <a:cubicBezTo>
                    <a:pt x="665" y="374"/>
                    <a:pt x="665" y="374"/>
                    <a:pt x="665" y="374"/>
                  </a:cubicBezTo>
                  <a:cubicBezTo>
                    <a:pt x="665" y="373"/>
                    <a:pt x="665" y="373"/>
                    <a:pt x="665" y="373"/>
                  </a:cubicBezTo>
                  <a:cubicBezTo>
                    <a:pt x="663" y="372"/>
                    <a:pt x="663" y="372"/>
                    <a:pt x="663" y="372"/>
                  </a:cubicBezTo>
                  <a:cubicBezTo>
                    <a:pt x="662" y="372"/>
                    <a:pt x="662" y="372"/>
                    <a:pt x="662" y="372"/>
                  </a:cubicBezTo>
                  <a:cubicBezTo>
                    <a:pt x="660" y="372"/>
                    <a:pt x="660" y="372"/>
                    <a:pt x="660" y="372"/>
                  </a:cubicBezTo>
                  <a:cubicBezTo>
                    <a:pt x="659" y="371"/>
                    <a:pt x="659" y="371"/>
                    <a:pt x="659" y="371"/>
                  </a:cubicBezTo>
                  <a:cubicBezTo>
                    <a:pt x="657" y="370"/>
                    <a:pt x="657" y="370"/>
                    <a:pt x="657" y="370"/>
                  </a:cubicBezTo>
                  <a:cubicBezTo>
                    <a:pt x="657" y="361"/>
                    <a:pt x="657" y="361"/>
                    <a:pt x="657" y="361"/>
                  </a:cubicBezTo>
                  <a:cubicBezTo>
                    <a:pt x="658" y="360"/>
                    <a:pt x="658" y="360"/>
                    <a:pt x="658" y="360"/>
                  </a:cubicBezTo>
                  <a:cubicBezTo>
                    <a:pt x="661" y="360"/>
                    <a:pt x="661" y="360"/>
                    <a:pt x="661" y="360"/>
                  </a:cubicBezTo>
                  <a:cubicBezTo>
                    <a:pt x="662" y="360"/>
                    <a:pt x="662" y="360"/>
                    <a:pt x="662" y="360"/>
                  </a:cubicBezTo>
                  <a:cubicBezTo>
                    <a:pt x="661" y="359"/>
                    <a:pt x="661" y="359"/>
                    <a:pt x="661" y="359"/>
                  </a:cubicBezTo>
                  <a:cubicBezTo>
                    <a:pt x="657" y="358"/>
                    <a:pt x="657" y="358"/>
                    <a:pt x="657" y="358"/>
                  </a:cubicBezTo>
                  <a:cubicBezTo>
                    <a:pt x="656" y="357"/>
                    <a:pt x="656" y="357"/>
                    <a:pt x="656" y="357"/>
                  </a:cubicBezTo>
                  <a:cubicBezTo>
                    <a:pt x="655" y="356"/>
                    <a:pt x="655" y="356"/>
                    <a:pt x="655" y="356"/>
                  </a:cubicBezTo>
                  <a:cubicBezTo>
                    <a:pt x="655" y="352"/>
                    <a:pt x="655" y="352"/>
                    <a:pt x="655" y="352"/>
                  </a:cubicBezTo>
                  <a:cubicBezTo>
                    <a:pt x="656" y="351"/>
                    <a:pt x="656" y="351"/>
                    <a:pt x="656" y="351"/>
                  </a:cubicBezTo>
                  <a:cubicBezTo>
                    <a:pt x="657" y="350"/>
                    <a:pt x="657" y="350"/>
                    <a:pt x="657" y="350"/>
                  </a:cubicBezTo>
                  <a:cubicBezTo>
                    <a:pt x="657" y="349"/>
                    <a:pt x="657" y="349"/>
                    <a:pt x="657" y="349"/>
                  </a:cubicBezTo>
                  <a:cubicBezTo>
                    <a:pt x="657" y="347"/>
                    <a:pt x="657" y="347"/>
                    <a:pt x="657" y="347"/>
                  </a:cubicBezTo>
                  <a:cubicBezTo>
                    <a:pt x="657" y="345"/>
                    <a:pt x="657" y="345"/>
                    <a:pt x="657" y="345"/>
                  </a:cubicBezTo>
                  <a:cubicBezTo>
                    <a:pt x="654" y="344"/>
                    <a:pt x="654" y="344"/>
                    <a:pt x="654" y="344"/>
                  </a:cubicBezTo>
                  <a:cubicBezTo>
                    <a:pt x="652" y="347"/>
                    <a:pt x="652" y="347"/>
                    <a:pt x="652" y="347"/>
                  </a:cubicBezTo>
                  <a:cubicBezTo>
                    <a:pt x="649" y="347"/>
                    <a:pt x="649" y="347"/>
                    <a:pt x="649" y="347"/>
                  </a:cubicBezTo>
                  <a:cubicBezTo>
                    <a:pt x="646" y="346"/>
                    <a:pt x="646" y="346"/>
                    <a:pt x="646" y="346"/>
                  </a:cubicBezTo>
                  <a:cubicBezTo>
                    <a:pt x="646" y="345"/>
                    <a:pt x="646" y="345"/>
                    <a:pt x="646" y="345"/>
                  </a:cubicBezTo>
                  <a:cubicBezTo>
                    <a:pt x="645" y="343"/>
                    <a:pt x="645" y="343"/>
                    <a:pt x="645" y="343"/>
                  </a:cubicBezTo>
                  <a:cubicBezTo>
                    <a:pt x="645" y="340"/>
                    <a:pt x="645" y="340"/>
                    <a:pt x="645" y="340"/>
                  </a:cubicBezTo>
                  <a:cubicBezTo>
                    <a:pt x="646" y="339"/>
                    <a:pt x="646" y="339"/>
                    <a:pt x="646" y="339"/>
                  </a:cubicBezTo>
                  <a:cubicBezTo>
                    <a:pt x="650" y="337"/>
                    <a:pt x="650" y="337"/>
                    <a:pt x="650" y="337"/>
                  </a:cubicBezTo>
                  <a:cubicBezTo>
                    <a:pt x="650" y="335"/>
                    <a:pt x="650" y="335"/>
                    <a:pt x="650" y="335"/>
                  </a:cubicBezTo>
                  <a:cubicBezTo>
                    <a:pt x="650" y="333"/>
                    <a:pt x="650" y="333"/>
                    <a:pt x="650" y="333"/>
                  </a:cubicBezTo>
                  <a:cubicBezTo>
                    <a:pt x="650" y="332"/>
                    <a:pt x="650" y="332"/>
                    <a:pt x="650" y="332"/>
                  </a:cubicBezTo>
                  <a:cubicBezTo>
                    <a:pt x="651" y="332"/>
                    <a:pt x="651" y="332"/>
                    <a:pt x="651" y="332"/>
                  </a:cubicBezTo>
                  <a:cubicBezTo>
                    <a:pt x="648" y="331"/>
                    <a:pt x="648" y="331"/>
                    <a:pt x="648" y="331"/>
                  </a:cubicBezTo>
                  <a:close/>
                  <a:moveTo>
                    <a:pt x="546" y="371"/>
                  </a:moveTo>
                  <a:cubicBezTo>
                    <a:pt x="544" y="368"/>
                    <a:pt x="544" y="368"/>
                    <a:pt x="544" y="368"/>
                  </a:cubicBezTo>
                  <a:cubicBezTo>
                    <a:pt x="541" y="365"/>
                    <a:pt x="541" y="365"/>
                    <a:pt x="541" y="365"/>
                  </a:cubicBezTo>
                  <a:cubicBezTo>
                    <a:pt x="538" y="365"/>
                    <a:pt x="538" y="365"/>
                    <a:pt x="538" y="365"/>
                  </a:cubicBezTo>
                  <a:cubicBezTo>
                    <a:pt x="536" y="366"/>
                    <a:pt x="536" y="366"/>
                    <a:pt x="536" y="366"/>
                  </a:cubicBezTo>
                  <a:cubicBezTo>
                    <a:pt x="530" y="367"/>
                    <a:pt x="530" y="367"/>
                    <a:pt x="530" y="367"/>
                  </a:cubicBezTo>
                  <a:cubicBezTo>
                    <a:pt x="525" y="367"/>
                    <a:pt x="525" y="367"/>
                    <a:pt x="525" y="367"/>
                  </a:cubicBezTo>
                  <a:cubicBezTo>
                    <a:pt x="524" y="366"/>
                    <a:pt x="524" y="366"/>
                    <a:pt x="524" y="366"/>
                  </a:cubicBezTo>
                  <a:cubicBezTo>
                    <a:pt x="515" y="366"/>
                    <a:pt x="515" y="366"/>
                    <a:pt x="515" y="366"/>
                  </a:cubicBezTo>
                  <a:cubicBezTo>
                    <a:pt x="515" y="367"/>
                    <a:pt x="515" y="367"/>
                    <a:pt x="515" y="367"/>
                  </a:cubicBezTo>
                  <a:cubicBezTo>
                    <a:pt x="514" y="368"/>
                    <a:pt x="514" y="368"/>
                    <a:pt x="514" y="368"/>
                  </a:cubicBezTo>
                  <a:cubicBezTo>
                    <a:pt x="513" y="369"/>
                    <a:pt x="513" y="369"/>
                    <a:pt x="513" y="369"/>
                  </a:cubicBezTo>
                  <a:cubicBezTo>
                    <a:pt x="513" y="377"/>
                    <a:pt x="513" y="377"/>
                    <a:pt x="513" y="377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515" y="379"/>
                    <a:pt x="515" y="379"/>
                    <a:pt x="515" y="379"/>
                  </a:cubicBezTo>
                  <a:cubicBezTo>
                    <a:pt x="519" y="380"/>
                    <a:pt x="519" y="380"/>
                    <a:pt x="519" y="380"/>
                  </a:cubicBezTo>
                  <a:cubicBezTo>
                    <a:pt x="521" y="381"/>
                    <a:pt x="521" y="381"/>
                    <a:pt x="521" y="381"/>
                  </a:cubicBezTo>
                  <a:cubicBezTo>
                    <a:pt x="523" y="382"/>
                    <a:pt x="523" y="382"/>
                    <a:pt x="523" y="382"/>
                  </a:cubicBezTo>
                  <a:cubicBezTo>
                    <a:pt x="524" y="382"/>
                    <a:pt x="524" y="382"/>
                    <a:pt x="524" y="382"/>
                  </a:cubicBezTo>
                  <a:cubicBezTo>
                    <a:pt x="526" y="384"/>
                    <a:pt x="526" y="384"/>
                    <a:pt x="526" y="384"/>
                  </a:cubicBezTo>
                  <a:cubicBezTo>
                    <a:pt x="527" y="385"/>
                    <a:pt x="527" y="385"/>
                    <a:pt x="527" y="385"/>
                  </a:cubicBezTo>
                  <a:cubicBezTo>
                    <a:pt x="529" y="386"/>
                    <a:pt x="529" y="386"/>
                    <a:pt x="529" y="386"/>
                  </a:cubicBezTo>
                  <a:cubicBezTo>
                    <a:pt x="531" y="387"/>
                    <a:pt x="531" y="387"/>
                    <a:pt x="531" y="387"/>
                  </a:cubicBezTo>
                  <a:cubicBezTo>
                    <a:pt x="533" y="388"/>
                    <a:pt x="533" y="388"/>
                    <a:pt x="533" y="388"/>
                  </a:cubicBezTo>
                  <a:cubicBezTo>
                    <a:pt x="535" y="389"/>
                    <a:pt x="535" y="389"/>
                    <a:pt x="535" y="389"/>
                  </a:cubicBezTo>
                  <a:cubicBezTo>
                    <a:pt x="536" y="390"/>
                    <a:pt x="536" y="390"/>
                    <a:pt x="536" y="390"/>
                  </a:cubicBezTo>
                  <a:cubicBezTo>
                    <a:pt x="538" y="391"/>
                    <a:pt x="538" y="391"/>
                    <a:pt x="538" y="391"/>
                  </a:cubicBezTo>
                  <a:cubicBezTo>
                    <a:pt x="539" y="392"/>
                    <a:pt x="539" y="392"/>
                    <a:pt x="539" y="392"/>
                  </a:cubicBezTo>
                  <a:cubicBezTo>
                    <a:pt x="546" y="392"/>
                    <a:pt x="546" y="392"/>
                    <a:pt x="546" y="392"/>
                  </a:cubicBezTo>
                  <a:cubicBezTo>
                    <a:pt x="547" y="388"/>
                    <a:pt x="547" y="388"/>
                    <a:pt x="547" y="388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7" y="377"/>
                    <a:pt x="547" y="377"/>
                    <a:pt x="547" y="377"/>
                  </a:cubicBezTo>
                  <a:cubicBezTo>
                    <a:pt x="546" y="371"/>
                    <a:pt x="546" y="371"/>
                    <a:pt x="546" y="371"/>
                  </a:cubicBezTo>
                  <a:close/>
                  <a:moveTo>
                    <a:pt x="553" y="374"/>
                  </a:moveTo>
                  <a:cubicBezTo>
                    <a:pt x="552" y="373"/>
                    <a:pt x="552" y="373"/>
                    <a:pt x="552" y="373"/>
                  </a:cubicBezTo>
                  <a:cubicBezTo>
                    <a:pt x="550" y="370"/>
                    <a:pt x="550" y="370"/>
                    <a:pt x="550" y="370"/>
                  </a:cubicBezTo>
                  <a:cubicBezTo>
                    <a:pt x="550" y="359"/>
                    <a:pt x="550" y="359"/>
                    <a:pt x="550" y="359"/>
                  </a:cubicBezTo>
                  <a:cubicBezTo>
                    <a:pt x="550" y="358"/>
                    <a:pt x="550" y="358"/>
                    <a:pt x="550" y="358"/>
                  </a:cubicBezTo>
                  <a:cubicBezTo>
                    <a:pt x="551" y="357"/>
                    <a:pt x="551" y="357"/>
                    <a:pt x="551" y="357"/>
                  </a:cubicBezTo>
                  <a:cubicBezTo>
                    <a:pt x="551" y="356"/>
                    <a:pt x="551" y="356"/>
                    <a:pt x="551" y="356"/>
                  </a:cubicBezTo>
                  <a:cubicBezTo>
                    <a:pt x="550" y="354"/>
                    <a:pt x="550" y="354"/>
                    <a:pt x="550" y="354"/>
                  </a:cubicBezTo>
                  <a:cubicBezTo>
                    <a:pt x="550" y="351"/>
                    <a:pt x="550" y="351"/>
                    <a:pt x="550" y="351"/>
                  </a:cubicBezTo>
                  <a:cubicBezTo>
                    <a:pt x="549" y="349"/>
                    <a:pt x="549" y="349"/>
                    <a:pt x="549" y="349"/>
                  </a:cubicBezTo>
                  <a:cubicBezTo>
                    <a:pt x="548" y="348"/>
                    <a:pt x="548" y="348"/>
                    <a:pt x="548" y="348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6" y="338"/>
                    <a:pt x="541" y="337"/>
                    <a:pt x="536" y="333"/>
                  </a:cubicBezTo>
                  <a:cubicBezTo>
                    <a:pt x="533" y="332"/>
                    <a:pt x="533" y="332"/>
                    <a:pt x="533" y="332"/>
                  </a:cubicBezTo>
                  <a:cubicBezTo>
                    <a:pt x="532" y="332"/>
                    <a:pt x="532" y="332"/>
                    <a:pt x="532" y="332"/>
                  </a:cubicBezTo>
                  <a:cubicBezTo>
                    <a:pt x="529" y="331"/>
                    <a:pt x="529" y="331"/>
                    <a:pt x="529" y="331"/>
                  </a:cubicBezTo>
                  <a:cubicBezTo>
                    <a:pt x="528" y="330"/>
                    <a:pt x="528" y="330"/>
                    <a:pt x="528" y="330"/>
                  </a:cubicBezTo>
                  <a:cubicBezTo>
                    <a:pt x="527" y="329"/>
                    <a:pt x="527" y="329"/>
                    <a:pt x="527" y="329"/>
                  </a:cubicBezTo>
                  <a:cubicBezTo>
                    <a:pt x="527" y="328"/>
                    <a:pt x="527" y="328"/>
                    <a:pt x="527" y="328"/>
                  </a:cubicBezTo>
                  <a:cubicBezTo>
                    <a:pt x="526" y="327"/>
                    <a:pt x="526" y="327"/>
                    <a:pt x="526" y="327"/>
                  </a:cubicBezTo>
                  <a:cubicBezTo>
                    <a:pt x="517" y="325"/>
                    <a:pt x="517" y="325"/>
                    <a:pt x="517" y="325"/>
                  </a:cubicBezTo>
                  <a:cubicBezTo>
                    <a:pt x="516" y="323"/>
                    <a:pt x="516" y="323"/>
                    <a:pt x="516" y="323"/>
                  </a:cubicBezTo>
                  <a:cubicBezTo>
                    <a:pt x="515" y="323"/>
                    <a:pt x="515" y="323"/>
                    <a:pt x="515" y="323"/>
                  </a:cubicBezTo>
                  <a:cubicBezTo>
                    <a:pt x="513" y="322"/>
                    <a:pt x="513" y="322"/>
                    <a:pt x="513" y="322"/>
                  </a:cubicBezTo>
                  <a:cubicBezTo>
                    <a:pt x="511" y="321"/>
                    <a:pt x="511" y="321"/>
                    <a:pt x="511" y="321"/>
                  </a:cubicBezTo>
                  <a:cubicBezTo>
                    <a:pt x="511" y="320"/>
                    <a:pt x="511" y="320"/>
                    <a:pt x="511" y="320"/>
                  </a:cubicBezTo>
                  <a:cubicBezTo>
                    <a:pt x="509" y="319"/>
                    <a:pt x="509" y="319"/>
                    <a:pt x="509" y="319"/>
                  </a:cubicBezTo>
                  <a:cubicBezTo>
                    <a:pt x="508" y="318"/>
                    <a:pt x="508" y="318"/>
                    <a:pt x="508" y="318"/>
                  </a:cubicBezTo>
                  <a:cubicBezTo>
                    <a:pt x="507" y="317"/>
                    <a:pt x="507" y="317"/>
                    <a:pt x="507" y="317"/>
                  </a:cubicBezTo>
                  <a:cubicBezTo>
                    <a:pt x="506" y="315"/>
                    <a:pt x="506" y="315"/>
                    <a:pt x="506" y="315"/>
                  </a:cubicBezTo>
                  <a:cubicBezTo>
                    <a:pt x="505" y="315"/>
                    <a:pt x="505" y="315"/>
                    <a:pt x="505" y="315"/>
                  </a:cubicBezTo>
                  <a:cubicBezTo>
                    <a:pt x="504" y="314"/>
                    <a:pt x="504" y="314"/>
                    <a:pt x="504" y="314"/>
                  </a:cubicBezTo>
                  <a:cubicBezTo>
                    <a:pt x="504" y="312"/>
                    <a:pt x="504" y="312"/>
                    <a:pt x="504" y="312"/>
                  </a:cubicBezTo>
                  <a:cubicBezTo>
                    <a:pt x="502" y="311"/>
                    <a:pt x="502" y="311"/>
                    <a:pt x="502" y="311"/>
                  </a:cubicBezTo>
                  <a:cubicBezTo>
                    <a:pt x="501" y="310"/>
                    <a:pt x="501" y="310"/>
                    <a:pt x="501" y="310"/>
                  </a:cubicBezTo>
                  <a:cubicBezTo>
                    <a:pt x="500" y="308"/>
                    <a:pt x="500" y="308"/>
                    <a:pt x="500" y="308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3" y="308"/>
                    <a:pt x="493" y="308"/>
                    <a:pt x="493" y="308"/>
                  </a:cubicBezTo>
                  <a:cubicBezTo>
                    <a:pt x="492" y="307"/>
                    <a:pt x="492" y="307"/>
                    <a:pt x="492" y="307"/>
                  </a:cubicBezTo>
                  <a:cubicBezTo>
                    <a:pt x="492" y="306"/>
                    <a:pt x="492" y="306"/>
                    <a:pt x="492" y="306"/>
                  </a:cubicBezTo>
                  <a:cubicBezTo>
                    <a:pt x="493" y="305"/>
                    <a:pt x="493" y="305"/>
                    <a:pt x="493" y="305"/>
                  </a:cubicBezTo>
                  <a:cubicBezTo>
                    <a:pt x="496" y="305"/>
                    <a:pt x="496" y="305"/>
                    <a:pt x="496" y="305"/>
                  </a:cubicBezTo>
                  <a:cubicBezTo>
                    <a:pt x="496" y="303"/>
                    <a:pt x="496" y="303"/>
                    <a:pt x="496" y="303"/>
                  </a:cubicBezTo>
                  <a:cubicBezTo>
                    <a:pt x="494" y="303"/>
                    <a:pt x="494" y="303"/>
                    <a:pt x="494" y="303"/>
                  </a:cubicBezTo>
                  <a:cubicBezTo>
                    <a:pt x="493" y="302"/>
                    <a:pt x="493" y="302"/>
                    <a:pt x="493" y="302"/>
                  </a:cubicBezTo>
                  <a:cubicBezTo>
                    <a:pt x="492" y="301"/>
                    <a:pt x="492" y="301"/>
                    <a:pt x="492" y="301"/>
                  </a:cubicBezTo>
                  <a:cubicBezTo>
                    <a:pt x="492" y="301"/>
                    <a:pt x="492" y="301"/>
                    <a:pt x="492" y="301"/>
                  </a:cubicBezTo>
                  <a:cubicBezTo>
                    <a:pt x="491" y="302"/>
                    <a:pt x="491" y="302"/>
                    <a:pt x="491" y="302"/>
                  </a:cubicBezTo>
                  <a:cubicBezTo>
                    <a:pt x="489" y="303"/>
                    <a:pt x="489" y="303"/>
                    <a:pt x="489" y="303"/>
                  </a:cubicBezTo>
                  <a:cubicBezTo>
                    <a:pt x="484" y="303"/>
                    <a:pt x="484" y="303"/>
                    <a:pt x="484" y="303"/>
                  </a:cubicBezTo>
                  <a:cubicBezTo>
                    <a:pt x="483" y="302"/>
                    <a:pt x="483" y="302"/>
                    <a:pt x="483" y="302"/>
                  </a:cubicBezTo>
                  <a:cubicBezTo>
                    <a:pt x="483" y="299"/>
                    <a:pt x="483" y="299"/>
                    <a:pt x="483" y="299"/>
                  </a:cubicBezTo>
                  <a:cubicBezTo>
                    <a:pt x="484" y="298"/>
                    <a:pt x="484" y="298"/>
                    <a:pt x="484" y="298"/>
                  </a:cubicBezTo>
                  <a:cubicBezTo>
                    <a:pt x="484" y="297"/>
                    <a:pt x="484" y="297"/>
                    <a:pt x="484" y="297"/>
                  </a:cubicBezTo>
                  <a:cubicBezTo>
                    <a:pt x="487" y="296"/>
                    <a:pt x="487" y="296"/>
                    <a:pt x="487" y="296"/>
                  </a:cubicBezTo>
                  <a:cubicBezTo>
                    <a:pt x="487" y="295"/>
                    <a:pt x="487" y="295"/>
                    <a:pt x="487" y="295"/>
                  </a:cubicBezTo>
                  <a:cubicBezTo>
                    <a:pt x="486" y="293"/>
                    <a:pt x="486" y="293"/>
                    <a:pt x="486" y="293"/>
                  </a:cubicBezTo>
                  <a:cubicBezTo>
                    <a:pt x="485" y="291"/>
                    <a:pt x="485" y="291"/>
                    <a:pt x="485" y="291"/>
                  </a:cubicBezTo>
                  <a:cubicBezTo>
                    <a:pt x="484" y="289"/>
                    <a:pt x="484" y="289"/>
                    <a:pt x="484" y="289"/>
                  </a:cubicBezTo>
                  <a:cubicBezTo>
                    <a:pt x="484" y="288"/>
                    <a:pt x="484" y="288"/>
                    <a:pt x="484" y="288"/>
                  </a:cubicBezTo>
                  <a:cubicBezTo>
                    <a:pt x="483" y="286"/>
                    <a:pt x="483" y="286"/>
                    <a:pt x="483" y="286"/>
                  </a:cubicBezTo>
                  <a:cubicBezTo>
                    <a:pt x="480" y="284"/>
                    <a:pt x="480" y="284"/>
                    <a:pt x="480" y="284"/>
                  </a:cubicBezTo>
                  <a:cubicBezTo>
                    <a:pt x="480" y="283"/>
                    <a:pt x="480" y="283"/>
                    <a:pt x="480" y="283"/>
                  </a:cubicBezTo>
                  <a:cubicBezTo>
                    <a:pt x="477" y="283"/>
                    <a:pt x="477" y="283"/>
                    <a:pt x="477" y="283"/>
                  </a:cubicBezTo>
                  <a:cubicBezTo>
                    <a:pt x="474" y="282"/>
                    <a:pt x="474" y="282"/>
                    <a:pt x="474" y="282"/>
                  </a:cubicBezTo>
                  <a:cubicBezTo>
                    <a:pt x="473" y="281"/>
                    <a:pt x="473" y="281"/>
                    <a:pt x="473" y="281"/>
                  </a:cubicBezTo>
                  <a:cubicBezTo>
                    <a:pt x="470" y="280"/>
                    <a:pt x="470" y="280"/>
                    <a:pt x="470" y="280"/>
                  </a:cubicBezTo>
                  <a:cubicBezTo>
                    <a:pt x="470" y="282"/>
                    <a:pt x="470" y="282"/>
                    <a:pt x="470" y="282"/>
                  </a:cubicBezTo>
                  <a:cubicBezTo>
                    <a:pt x="468" y="283"/>
                    <a:pt x="468" y="283"/>
                    <a:pt x="468" y="283"/>
                  </a:cubicBezTo>
                  <a:cubicBezTo>
                    <a:pt x="466" y="285"/>
                    <a:pt x="466" y="285"/>
                    <a:pt x="466" y="285"/>
                  </a:cubicBezTo>
                  <a:cubicBezTo>
                    <a:pt x="465" y="286"/>
                    <a:pt x="465" y="286"/>
                    <a:pt x="465" y="286"/>
                  </a:cubicBezTo>
                  <a:cubicBezTo>
                    <a:pt x="465" y="287"/>
                    <a:pt x="465" y="287"/>
                    <a:pt x="465" y="287"/>
                  </a:cubicBezTo>
                  <a:cubicBezTo>
                    <a:pt x="463" y="288"/>
                    <a:pt x="463" y="288"/>
                    <a:pt x="463" y="288"/>
                  </a:cubicBezTo>
                  <a:cubicBezTo>
                    <a:pt x="458" y="289"/>
                    <a:pt x="458" y="289"/>
                    <a:pt x="458" y="289"/>
                  </a:cubicBezTo>
                  <a:cubicBezTo>
                    <a:pt x="457" y="290"/>
                    <a:pt x="457" y="290"/>
                    <a:pt x="457" y="290"/>
                  </a:cubicBezTo>
                  <a:cubicBezTo>
                    <a:pt x="456" y="291"/>
                    <a:pt x="456" y="291"/>
                    <a:pt x="456" y="291"/>
                  </a:cubicBezTo>
                  <a:cubicBezTo>
                    <a:pt x="454" y="292"/>
                    <a:pt x="454" y="292"/>
                    <a:pt x="454" y="292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1" y="296"/>
                    <a:pt x="451" y="296"/>
                    <a:pt x="451" y="296"/>
                  </a:cubicBezTo>
                  <a:cubicBezTo>
                    <a:pt x="450" y="298"/>
                    <a:pt x="450" y="298"/>
                    <a:pt x="450" y="298"/>
                  </a:cubicBezTo>
                  <a:cubicBezTo>
                    <a:pt x="449" y="299"/>
                    <a:pt x="449" y="299"/>
                    <a:pt x="449" y="299"/>
                  </a:cubicBezTo>
                  <a:cubicBezTo>
                    <a:pt x="440" y="299"/>
                    <a:pt x="440" y="299"/>
                    <a:pt x="440" y="299"/>
                  </a:cubicBezTo>
                  <a:cubicBezTo>
                    <a:pt x="438" y="298"/>
                    <a:pt x="438" y="298"/>
                    <a:pt x="438" y="298"/>
                  </a:cubicBezTo>
                  <a:cubicBezTo>
                    <a:pt x="438" y="297"/>
                    <a:pt x="438" y="297"/>
                    <a:pt x="438" y="297"/>
                  </a:cubicBezTo>
                  <a:cubicBezTo>
                    <a:pt x="436" y="296"/>
                    <a:pt x="436" y="296"/>
                    <a:pt x="436" y="296"/>
                  </a:cubicBezTo>
                  <a:cubicBezTo>
                    <a:pt x="434" y="295"/>
                    <a:pt x="434" y="295"/>
                    <a:pt x="434" y="295"/>
                  </a:cubicBezTo>
                  <a:cubicBezTo>
                    <a:pt x="431" y="295"/>
                    <a:pt x="431" y="295"/>
                    <a:pt x="431" y="295"/>
                  </a:cubicBezTo>
                  <a:cubicBezTo>
                    <a:pt x="427" y="295"/>
                    <a:pt x="427" y="295"/>
                    <a:pt x="427" y="295"/>
                  </a:cubicBezTo>
                  <a:cubicBezTo>
                    <a:pt x="426" y="294"/>
                    <a:pt x="426" y="294"/>
                    <a:pt x="426" y="294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0" y="293"/>
                    <a:pt x="420" y="293"/>
                    <a:pt x="420" y="293"/>
                  </a:cubicBezTo>
                  <a:cubicBezTo>
                    <a:pt x="419" y="295"/>
                    <a:pt x="419" y="295"/>
                    <a:pt x="419" y="295"/>
                  </a:cubicBezTo>
                  <a:cubicBezTo>
                    <a:pt x="418" y="296"/>
                    <a:pt x="418" y="296"/>
                    <a:pt x="418" y="296"/>
                  </a:cubicBezTo>
                  <a:cubicBezTo>
                    <a:pt x="417" y="297"/>
                    <a:pt x="417" y="297"/>
                    <a:pt x="417" y="297"/>
                  </a:cubicBezTo>
                  <a:cubicBezTo>
                    <a:pt x="416" y="298"/>
                    <a:pt x="416" y="298"/>
                    <a:pt x="416" y="298"/>
                  </a:cubicBezTo>
                  <a:cubicBezTo>
                    <a:pt x="415" y="299"/>
                    <a:pt x="415" y="299"/>
                    <a:pt x="415" y="299"/>
                  </a:cubicBezTo>
                  <a:cubicBezTo>
                    <a:pt x="415" y="304"/>
                    <a:pt x="415" y="304"/>
                    <a:pt x="415" y="304"/>
                  </a:cubicBezTo>
                  <a:cubicBezTo>
                    <a:pt x="415" y="308"/>
                    <a:pt x="415" y="308"/>
                    <a:pt x="415" y="308"/>
                  </a:cubicBezTo>
                  <a:cubicBezTo>
                    <a:pt x="415" y="309"/>
                    <a:pt x="415" y="309"/>
                    <a:pt x="415" y="309"/>
                  </a:cubicBezTo>
                  <a:cubicBezTo>
                    <a:pt x="415" y="310"/>
                    <a:pt x="415" y="310"/>
                    <a:pt x="415" y="310"/>
                  </a:cubicBezTo>
                  <a:cubicBezTo>
                    <a:pt x="415" y="313"/>
                    <a:pt x="415" y="313"/>
                    <a:pt x="415" y="313"/>
                  </a:cubicBezTo>
                  <a:cubicBezTo>
                    <a:pt x="414" y="317"/>
                    <a:pt x="414" y="317"/>
                    <a:pt x="414" y="317"/>
                  </a:cubicBezTo>
                  <a:cubicBezTo>
                    <a:pt x="412" y="319"/>
                    <a:pt x="412" y="319"/>
                    <a:pt x="412" y="319"/>
                  </a:cubicBezTo>
                  <a:cubicBezTo>
                    <a:pt x="411" y="320"/>
                    <a:pt x="411" y="320"/>
                    <a:pt x="411" y="320"/>
                  </a:cubicBezTo>
                  <a:cubicBezTo>
                    <a:pt x="411" y="321"/>
                    <a:pt x="411" y="321"/>
                    <a:pt x="411" y="321"/>
                  </a:cubicBezTo>
                  <a:cubicBezTo>
                    <a:pt x="408" y="322"/>
                    <a:pt x="408" y="322"/>
                    <a:pt x="408" y="322"/>
                  </a:cubicBezTo>
                  <a:cubicBezTo>
                    <a:pt x="407" y="323"/>
                    <a:pt x="407" y="323"/>
                    <a:pt x="407" y="323"/>
                  </a:cubicBezTo>
                  <a:cubicBezTo>
                    <a:pt x="407" y="323"/>
                    <a:pt x="407" y="323"/>
                    <a:pt x="407" y="323"/>
                  </a:cubicBezTo>
                  <a:cubicBezTo>
                    <a:pt x="406" y="324"/>
                    <a:pt x="406" y="324"/>
                    <a:pt x="406" y="324"/>
                  </a:cubicBezTo>
                  <a:cubicBezTo>
                    <a:pt x="405" y="325"/>
                    <a:pt x="405" y="325"/>
                    <a:pt x="405" y="325"/>
                  </a:cubicBezTo>
                  <a:cubicBezTo>
                    <a:pt x="403" y="326"/>
                    <a:pt x="403" y="326"/>
                    <a:pt x="403" y="326"/>
                  </a:cubicBezTo>
                  <a:cubicBezTo>
                    <a:pt x="401" y="327"/>
                    <a:pt x="401" y="327"/>
                    <a:pt x="401" y="327"/>
                  </a:cubicBezTo>
                  <a:cubicBezTo>
                    <a:pt x="396" y="328"/>
                    <a:pt x="396" y="328"/>
                    <a:pt x="396" y="328"/>
                  </a:cubicBezTo>
                  <a:cubicBezTo>
                    <a:pt x="394" y="330"/>
                    <a:pt x="394" y="330"/>
                    <a:pt x="394" y="330"/>
                  </a:cubicBezTo>
                  <a:cubicBezTo>
                    <a:pt x="393" y="332"/>
                    <a:pt x="393" y="332"/>
                    <a:pt x="393" y="332"/>
                  </a:cubicBezTo>
                  <a:cubicBezTo>
                    <a:pt x="392" y="333"/>
                    <a:pt x="392" y="333"/>
                    <a:pt x="392" y="333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88" y="337"/>
                    <a:pt x="388" y="337"/>
                    <a:pt x="388" y="337"/>
                  </a:cubicBezTo>
                  <a:cubicBezTo>
                    <a:pt x="388" y="339"/>
                    <a:pt x="388" y="339"/>
                    <a:pt x="388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4" y="341"/>
                    <a:pt x="384" y="341"/>
                    <a:pt x="384" y="341"/>
                  </a:cubicBezTo>
                  <a:cubicBezTo>
                    <a:pt x="383" y="343"/>
                    <a:pt x="383" y="343"/>
                    <a:pt x="383" y="343"/>
                  </a:cubicBezTo>
                  <a:cubicBezTo>
                    <a:pt x="382" y="345"/>
                    <a:pt x="382" y="345"/>
                    <a:pt x="382" y="345"/>
                  </a:cubicBezTo>
                  <a:cubicBezTo>
                    <a:pt x="381" y="346"/>
                    <a:pt x="381" y="346"/>
                    <a:pt x="381" y="346"/>
                  </a:cubicBezTo>
                  <a:cubicBezTo>
                    <a:pt x="380" y="348"/>
                    <a:pt x="380" y="348"/>
                    <a:pt x="380" y="348"/>
                  </a:cubicBezTo>
                  <a:cubicBezTo>
                    <a:pt x="380" y="349"/>
                    <a:pt x="380" y="349"/>
                    <a:pt x="380" y="349"/>
                  </a:cubicBezTo>
                  <a:cubicBezTo>
                    <a:pt x="381" y="352"/>
                    <a:pt x="381" y="352"/>
                    <a:pt x="381" y="352"/>
                  </a:cubicBezTo>
                  <a:cubicBezTo>
                    <a:pt x="383" y="353"/>
                    <a:pt x="383" y="353"/>
                    <a:pt x="383" y="353"/>
                  </a:cubicBezTo>
                  <a:cubicBezTo>
                    <a:pt x="384" y="354"/>
                    <a:pt x="384" y="354"/>
                    <a:pt x="384" y="354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5" y="356"/>
                    <a:pt x="385" y="356"/>
                    <a:pt x="385" y="356"/>
                  </a:cubicBezTo>
                  <a:cubicBezTo>
                    <a:pt x="385" y="361"/>
                    <a:pt x="385" y="361"/>
                    <a:pt x="385" y="361"/>
                  </a:cubicBezTo>
                  <a:cubicBezTo>
                    <a:pt x="384" y="362"/>
                    <a:pt x="384" y="362"/>
                    <a:pt x="384" y="362"/>
                  </a:cubicBezTo>
                  <a:cubicBezTo>
                    <a:pt x="384" y="363"/>
                    <a:pt x="384" y="363"/>
                    <a:pt x="384" y="363"/>
                  </a:cubicBezTo>
                  <a:cubicBezTo>
                    <a:pt x="382" y="364"/>
                    <a:pt x="382" y="364"/>
                    <a:pt x="382" y="364"/>
                  </a:cubicBezTo>
                  <a:cubicBezTo>
                    <a:pt x="380" y="364"/>
                    <a:pt x="380" y="364"/>
                    <a:pt x="380" y="364"/>
                  </a:cubicBezTo>
                  <a:cubicBezTo>
                    <a:pt x="379" y="368"/>
                    <a:pt x="379" y="368"/>
                    <a:pt x="379" y="368"/>
                  </a:cubicBezTo>
                  <a:cubicBezTo>
                    <a:pt x="377" y="371"/>
                    <a:pt x="377" y="371"/>
                    <a:pt x="377" y="371"/>
                  </a:cubicBezTo>
                  <a:cubicBezTo>
                    <a:pt x="376" y="372"/>
                    <a:pt x="376" y="372"/>
                    <a:pt x="376" y="372"/>
                  </a:cubicBezTo>
                  <a:cubicBezTo>
                    <a:pt x="376" y="373"/>
                    <a:pt x="376" y="373"/>
                    <a:pt x="376" y="373"/>
                  </a:cubicBezTo>
                  <a:cubicBezTo>
                    <a:pt x="376" y="378"/>
                    <a:pt x="376" y="378"/>
                    <a:pt x="376" y="378"/>
                  </a:cubicBezTo>
                  <a:cubicBezTo>
                    <a:pt x="375" y="379"/>
                    <a:pt x="375" y="379"/>
                    <a:pt x="375" y="379"/>
                  </a:cubicBezTo>
                  <a:cubicBezTo>
                    <a:pt x="370" y="380"/>
                    <a:pt x="370" y="380"/>
                    <a:pt x="370" y="380"/>
                  </a:cubicBezTo>
                  <a:cubicBezTo>
                    <a:pt x="369" y="380"/>
                    <a:pt x="369" y="380"/>
                    <a:pt x="369" y="380"/>
                  </a:cubicBezTo>
                  <a:cubicBezTo>
                    <a:pt x="367" y="381"/>
                    <a:pt x="367" y="381"/>
                    <a:pt x="367" y="381"/>
                  </a:cubicBezTo>
                  <a:cubicBezTo>
                    <a:pt x="366" y="382"/>
                    <a:pt x="366" y="382"/>
                    <a:pt x="366" y="382"/>
                  </a:cubicBezTo>
                  <a:cubicBezTo>
                    <a:pt x="364" y="383"/>
                    <a:pt x="364" y="383"/>
                    <a:pt x="364" y="383"/>
                  </a:cubicBezTo>
                  <a:cubicBezTo>
                    <a:pt x="363" y="388"/>
                    <a:pt x="363" y="388"/>
                    <a:pt x="363" y="388"/>
                  </a:cubicBezTo>
                  <a:cubicBezTo>
                    <a:pt x="361" y="389"/>
                    <a:pt x="361" y="389"/>
                    <a:pt x="361" y="389"/>
                  </a:cubicBezTo>
                  <a:cubicBezTo>
                    <a:pt x="360" y="390"/>
                    <a:pt x="360" y="390"/>
                    <a:pt x="360" y="390"/>
                  </a:cubicBezTo>
                  <a:cubicBezTo>
                    <a:pt x="357" y="390"/>
                    <a:pt x="357" y="390"/>
                    <a:pt x="357" y="390"/>
                  </a:cubicBezTo>
                  <a:cubicBezTo>
                    <a:pt x="353" y="390"/>
                    <a:pt x="353" y="390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50" y="391"/>
                    <a:pt x="350" y="391"/>
                    <a:pt x="350" y="391"/>
                  </a:cubicBezTo>
                  <a:cubicBezTo>
                    <a:pt x="347" y="391"/>
                    <a:pt x="347" y="391"/>
                    <a:pt x="347" y="391"/>
                  </a:cubicBezTo>
                  <a:cubicBezTo>
                    <a:pt x="345" y="391"/>
                    <a:pt x="345" y="391"/>
                    <a:pt x="345" y="391"/>
                  </a:cubicBezTo>
                  <a:cubicBezTo>
                    <a:pt x="343" y="390"/>
                    <a:pt x="343" y="390"/>
                    <a:pt x="343" y="390"/>
                  </a:cubicBezTo>
                  <a:cubicBezTo>
                    <a:pt x="335" y="390"/>
                    <a:pt x="335" y="390"/>
                    <a:pt x="335" y="390"/>
                  </a:cubicBezTo>
                  <a:cubicBezTo>
                    <a:pt x="334" y="391"/>
                    <a:pt x="334" y="391"/>
                    <a:pt x="334" y="391"/>
                  </a:cubicBezTo>
                  <a:cubicBezTo>
                    <a:pt x="333" y="393"/>
                    <a:pt x="333" y="393"/>
                    <a:pt x="333" y="393"/>
                  </a:cubicBezTo>
                  <a:cubicBezTo>
                    <a:pt x="331" y="394"/>
                    <a:pt x="331" y="394"/>
                    <a:pt x="331" y="394"/>
                  </a:cubicBezTo>
                  <a:cubicBezTo>
                    <a:pt x="327" y="395"/>
                    <a:pt x="327" y="395"/>
                    <a:pt x="327" y="395"/>
                  </a:cubicBezTo>
                  <a:cubicBezTo>
                    <a:pt x="326" y="396"/>
                    <a:pt x="326" y="396"/>
                    <a:pt x="326" y="396"/>
                  </a:cubicBezTo>
                  <a:cubicBezTo>
                    <a:pt x="326" y="397"/>
                    <a:pt x="326" y="397"/>
                    <a:pt x="326" y="397"/>
                  </a:cubicBezTo>
                  <a:cubicBezTo>
                    <a:pt x="325" y="398"/>
                    <a:pt x="325" y="398"/>
                    <a:pt x="325" y="398"/>
                  </a:cubicBezTo>
                  <a:cubicBezTo>
                    <a:pt x="324" y="399"/>
                    <a:pt x="324" y="399"/>
                    <a:pt x="324" y="399"/>
                  </a:cubicBezTo>
                  <a:cubicBezTo>
                    <a:pt x="325" y="400"/>
                    <a:pt x="325" y="400"/>
                    <a:pt x="325" y="400"/>
                  </a:cubicBezTo>
                  <a:cubicBezTo>
                    <a:pt x="326" y="405"/>
                    <a:pt x="326" y="405"/>
                    <a:pt x="326" y="405"/>
                  </a:cubicBezTo>
                  <a:cubicBezTo>
                    <a:pt x="327" y="406"/>
                    <a:pt x="327" y="406"/>
                    <a:pt x="327" y="406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9"/>
                    <a:pt x="328" y="409"/>
                    <a:pt x="328" y="409"/>
                  </a:cubicBezTo>
                  <a:cubicBezTo>
                    <a:pt x="333" y="408"/>
                    <a:pt x="333" y="408"/>
                    <a:pt x="333" y="408"/>
                  </a:cubicBezTo>
                  <a:cubicBezTo>
                    <a:pt x="334" y="407"/>
                    <a:pt x="334" y="407"/>
                    <a:pt x="334" y="407"/>
                  </a:cubicBezTo>
                  <a:cubicBezTo>
                    <a:pt x="341" y="407"/>
                    <a:pt x="341" y="407"/>
                    <a:pt x="341" y="407"/>
                  </a:cubicBezTo>
                  <a:cubicBezTo>
                    <a:pt x="342" y="407"/>
                    <a:pt x="342" y="407"/>
                    <a:pt x="342" y="407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6" y="405"/>
                    <a:pt x="346" y="405"/>
                    <a:pt x="346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6"/>
                    <a:pt x="350" y="406"/>
                    <a:pt x="350" y="406"/>
                  </a:cubicBezTo>
                  <a:cubicBezTo>
                    <a:pt x="353" y="409"/>
                    <a:pt x="353" y="409"/>
                    <a:pt x="353" y="409"/>
                  </a:cubicBezTo>
                  <a:cubicBezTo>
                    <a:pt x="353" y="410"/>
                    <a:pt x="353" y="410"/>
                    <a:pt x="353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1" y="409"/>
                    <a:pt x="361" y="409"/>
                    <a:pt x="361" y="409"/>
                  </a:cubicBezTo>
                  <a:cubicBezTo>
                    <a:pt x="363" y="408"/>
                    <a:pt x="363" y="408"/>
                    <a:pt x="363" y="408"/>
                  </a:cubicBezTo>
                  <a:cubicBezTo>
                    <a:pt x="364" y="407"/>
                    <a:pt x="364" y="407"/>
                    <a:pt x="364" y="407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05"/>
                    <a:pt x="365" y="405"/>
                    <a:pt x="365" y="405"/>
                  </a:cubicBezTo>
                  <a:cubicBezTo>
                    <a:pt x="366" y="405"/>
                    <a:pt x="366" y="405"/>
                    <a:pt x="366" y="405"/>
                  </a:cubicBezTo>
                  <a:cubicBezTo>
                    <a:pt x="367" y="404"/>
                    <a:pt x="367" y="404"/>
                    <a:pt x="367" y="404"/>
                  </a:cubicBezTo>
                  <a:cubicBezTo>
                    <a:pt x="368" y="403"/>
                    <a:pt x="368" y="403"/>
                    <a:pt x="368" y="403"/>
                  </a:cubicBezTo>
                  <a:cubicBezTo>
                    <a:pt x="369" y="402"/>
                    <a:pt x="369" y="402"/>
                    <a:pt x="369" y="402"/>
                  </a:cubicBezTo>
                  <a:cubicBezTo>
                    <a:pt x="374" y="400"/>
                    <a:pt x="374" y="400"/>
                    <a:pt x="374" y="400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80" y="397"/>
                    <a:pt x="380" y="397"/>
                    <a:pt x="380" y="397"/>
                  </a:cubicBezTo>
                  <a:cubicBezTo>
                    <a:pt x="380" y="396"/>
                    <a:pt x="380" y="396"/>
                    <a:pt x="380" y="396"/>
                  </a:cubicBezTo>
                  <a:cubicBezTo>
                    <a:pt x="381" y="395"/>
                    <a:pt x="381" y="395"/>
                    <a:pt x="381" y="395"/>
                  </a:cubicBezTo>
                  <a:cubicBezTo>
                    <a:pt x="383" y="394"/>
                    <a:pt x="383" y="394"/>
                    <a:pt x="383" y="394"/>
                  </a:cubicBezTo>
                  <a:cubicBezTo>
                    <a:pt x="388" y="393"/>
                    <a:pt x="388" y="393"/>
                    <a:pt x="388" y="393"/>
                  </a:cubicBezTo>
                  <a:cubicBezTo>
                    <a:pt x="389" y="392"/>
                    <a:pt x="389" y="392"/>
                    <a:pt x="389" y="392"/>
                  </a:cubicBezTo>
                  <a:cubicBezTo>
                    <a:pt x="390" y="391"/>
                    <a:pt x="390" y="391"/>
                    <a:pt x="390" y="391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4" y="389"/>
                    <a:pt x="394" y="389"/>
                    <a:pt x="394" y="389"/>
                  </a:cubicBezTo>
                  <a:cubicBezTo>
                    <a:pt x="403" y="388"/>
                    <a:pt x="403" y="388"/>
                    <a:pt x="403" y="388"/>
                  </a:cubicBezTo>
                  <a:cubicBezTo>
                    <a:pt x="407" y="388"/>
                    <a:pt x="407" y="388"/>
                    <a:pt x="407" y="388"/>
                  </a:cubicBezTo>
                  <a:cubicBezTo>
                    <a:pt x="409" y="388"/>
                    <a:pt x="409" y="388"/>
                    <a:pt x="409" y="388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1" y="386"/>
                    <a:pt x="411" y="386"/>
                    <a:pt x="411" y="386"/>
                  </a:cubicBezTo>
                  <a:cubicBezTo>
                    <a:pt x="414" y="386"/>
                    <a:pt x="414" y="386"/>
                    <a:pt x="414" y="386"/>
                  </a:cubicBezTo>
                  <a:cubicBezTo>
                    <a:pt x="415" y="387"/>
                    <a:pt x="415" y="387"/>
                    <a:pt x="415" y="387"/>
                  </a:cubicBezTo>
                  <a:cubicBezTo>
                    <a:pt x="415" y="386"/>
                    <a:pt x="415" y="386"/>
                    <a:pt x="415" y="386"/>
                  </a:cubicBezTo>
                  <a:cubicBezTo>
                    <a:pt x="416" y="385"/>
                    <a:pt x="416" y="385"/>
                    <a:pt x="416" y="385"/>
                  </a:cubicBezTo>
                  <a:cubicBezTo>
                    <a:pt x="418" y="384"/>
                    <a:pt x="418" y="384"/>
                    <a:pt x="418" y="384"/>
                  </a:cubicBezTo>
                  <a:cubicBezTo>
                    <a:pt x="423" y="384"/>
                    <a:pt x="423" y="384"/>
                    <a:pt x="423" y="384"/>
                  </a:cubicBezTo>
                  <a:cubicBezTo>
                    <a:pt x="425" y="384"/>
                    <a:pt x="425" y="384"/>
                    <a:pt x="425" y="384"/>
                  </a:cubicBezTo>
                  <a:cubicBezTo>
                    <a:pt x="430" y="384"/>
                    <a:pt x="430" y="384"/>
                    <a:pt x="430" y="384"/>
                  </a:cubicBezTo>
                  <a:cubicBezTo>
                    <a:pt x="432" y="385"/>
                    <a:pt x="432" y="385"/>
                    <a:pt x="432" y="385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7" y="386"/>
                    <a:pt x="437" y="386"/>
                    <a:pt x="437" y="386"/>
                  </a:cubicBezTo>
                  <a:cubicBezTo>
                    <a:pt x="442" y="385"/>
                    <a:pt x="442" y="385"/>
                    <a:pt x="442" y="385"/>
                  </a:cubicBezTo>
                  <a:cubicBezTo>
                    <a:pt x="442" y="384"/>
                    <a:pt x="442" y="384"/>
                    <a:pt x="442" y="384"/>
                  </a:cubicBezTo>
                  <a:cubicBezTo>
                    <a:pt x="445" y="383"/>
                    <a:pt x="445" y="383"/>
                    <a:pt x="445" y="383"/>
                  </a:cubicBezTo>
                  <a:cubicBezTo>
                    <a:pt x="446" y="382"/>
                    <a:pt x="446" y="382"/>
                    <a:pt x="446" y="382"/>
                  </a:cubicBezTo>
                  <a:cubicBezTo>
                    <a:pt x="446" y="381"/>
                    <a:pt x="446" y="381"/>
                    <a:pt x="446" y="381"/>
                  </a:cubicBezTo>
                  <a:cubicBezTo>
                    <a:pt x="450" y="381"/>
                    <a:pt x="450" y="381"/>
                    <a:pt x="450" y="381"/>
                  </a:cubicBezTo>
                  <a:cubicBezTo>
                    <a:pt x="451" y="382"/>
                    <a:pt x="451" y="382"/>
                    <a:pt x="451" y="382"/>
                  </a:cubicBezTo>
                  <a:cubicBezTo>
                    <a:pt x="453" y="383"/>
                    <a:pt x="453" y="383"/>
                    <a:pt x="453" y="383"/>
                  </a:cubicBezTo>
                  <a:cubicBezTo>
                    <a:pt x="453" y="385"/>
                    <a:pt x="453" y="385"/>
                    <a:pt x="453" y="385"/>
                  </a:cubicBezTo>
                  <a:cubicBezTo>
                    <a:pt x="454" y="383"/>
                    <a:pt x="454" y="383"/>
                    <a:pt x="454" y="383"/>
                  </a:cubicBezTo>
                  <a:cubicBezTo>
                    <a:pt x="457" y="382"/>
                    <a:pt x="457" y="382"/>
                    <a:pt x="457" y="382"/>
                  </a:cubicBezTo>
                  <a:cubicBezTo>
                    <a:pt x="460" y="382"/>
                    <a:pt x="460" y="382"/>
                    <a:pt x="460" y="382"/>
                  </a:cubicBezTo>
                  <a:cubicBezTo>
                    <a:pt x="462" y="383"/>
                    <a:pt x="462" y="383"/>
                    <a:pt x="462" y="383"/>
                  </a:cubicBezTo>
                  <a:cubicBezTo>
                    <a:pt x="464" y="384"/>
                    <a:pt x="464" y="384"/>
                    <a:pt x="464" y="384"/>
                  </a:cubicBezTo>
                  <a:cubicBezTo>
                    <a:pt x="473" y="383"/>
                    <a:pt x="473" y="383"/>
                    <a:pt x="473" y="383"/>
                  </a:cubicBezTo>
                  <a:cubicBezTo>
                    <a:pt x="473" y="382"/>
                    <a:pt x="473" y="382"/>
                    <a:pt x="473" y="382"/>
                  </a:cubicBezTo>
                  <a:cubicBezTo>
                    <a:pt x="474" y="381"/>
                    <a:pt x="474" y="381"/>
                    <a:pt x="474" y="381"/>
                  </a:cubicBezTo>
                  <a:cubicBezTo>
                    <a:pt x="476" y="380"/>
                    <a:pt x="476" y="380"/>
                    <a:pt x="476" y="380"/>
                  </a:cubicBezTo>
                  <a:cubicBezTo>
                    <a:pt x="477" y="380"/>
                    <a:pt x="477" y="380"/>
                    <a:pt x="477" y="380"/>
                  </a:cubicBezTo>
                  <a:cubicBezTo>
                    <a:pt x="480" y="379"/>
                    <a:pt x="480" y="379"/>
                    <a:pt x="480" y="379"/>
                  </a:cubicBezTo>
                  <a:cubicBezTo>
                    <a:pt x="482" y="378"/>
                    <a:pt x="482" y="378"/>
                    <a:pt x="482" y="378"/>
                  </a:cubicBezTo>
                  <a:cubicBezTo>
                    <a:pt x="483" y="378"/>
                    <a:pt x="483" y="378"/>
                    <a:pt x="483" y="378"/>
                  </a:cubicBezTo>
                  <a:cubicBezTo>
                    <a:pt x="484" y="378"/>
                    <a:pt x="484" y="378"/>
                    <a:pt x="484" y="378"/>
                  </a:cubicBezTo>
                  <a:cubicBezTo>
                    <a:pt x="488" y="378"/>
                    <a:pt x="488" y="378"/>
                    <a:pt x="488" y="378"/>
                  </a:cubicBezTo>
                  <a:cubicBezTo>
                    <a:pt x="489" y="379"/>
                    <a:pt x="489" y="379"/>
                    <a:pt x="489" y="379"/>
                  </a:cubicBezTo>
                  <a:cubicBezTo>
                    <a:pt x="490" y="380"/>
                    <a:pt x="490" y="380"/>
                    <a:pt x="490" y="380"/>
                  </a:cubicBezTo>
                  <a:cubicBezTo>
                    <a:pt x="491" y="383"/>
                    <a:pt x="491" y="383"/>
                    <a:pt x="491" y="383"/>
                  </a:cubicBezTo>
                  <a:cubicBezTo>
                    <a:pt x="492" y="385"/>
                    <a:pt x="492" y="385"/>
                    <a:pt x="492" y="385"/>
                  </a:cubicBezTo>
                  <a:cubicBezTo>
                    <a:pt x="493" y="385"/>
                    <a:pt x="493" y="385"/>
                    <a:pt x="493" y="385"/>
                  </a:cubicBezTo>
                  <a:cubicBezTo>
                    <a:pt x="494" y="383"/>
                    <a:pt x="494" y="383"/>
                    <a:pt x="494" y="383"/>
                  </a:cubicBezTo>
                  <a:cubicBezTo>
                    <a:pt x="496" y="382"/>
                    <a:pt x="496" y="382"/>
                    <a:pt x="496" y="382"/>
                  </a:cubicBezTo>
                  <a:cubicBezTo>
                    <a:pt x="496" y="381"/>
                    <a:pt x="496" y="381"/>
                    <a:pt x="496" y="381"/>
                  </a:cubicBezTo>
                  <a:cubicBezTo>
                    <a:pt x="498" y="381"/>
                    <a:pt x="498" y="381"/>
                    <a:pt x="498" y="381"/>
                  </a:cubicBezTo>
                  <a:cubicBezTo>
                    <a:pt x="499" y="382"/>
                    <a:pt x="499" y="382"/>
                    <a:pt x="499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0" y="390"/>
                    <a:pt x="500" y="390"/>
                    <a:pt x="500" y="390"/>
                  </a:cubicBezTo>
                  <a:cubicBezTo>
                    <a:pt x="500" y="391"/>
                    <a:pt x="500" y="391"/>
                    <a:pt x="500" y="391"/>
                  </a:cubicBezTo>
                  <a:cubicBezTo>
                    <a:pt x="499" y="392"/>
                    <a:pt x="499" y="392"/>
                    <a:pt x="499" y="392"/>
                  </a:cubicBezTo>
                  <a:cubicBezTo>
                    <a:pt x="498" y="396"/>
                    <a:pt x="498" y="396"/>
                    <a:pt x="498" y="396"/>
                  </a:cubicBezTo>
                  <a:cubicBezTo>
                    <a:pt x="496" y="397"/>
                    <a:pt x="496" y="397"/>
                    <a:pt x="496" y="397"/>
                  </a:cubicBezTo>
                  <a:cubicBezTo>
                    <a:pt x="496" y="398"/>
                    <a:pt x="496" y="398"/>
                    <a:pt x="496" y="398"/>
                  </a:cubicBezTo>
                  <a:cubicBezTo>
                    <a:pt x="497" y="399"/>
                    <a:pt x="497" y="399"/>
                    <a:pt x="497" y="399"/>
                  </a:cubicBezTo>
                  <a:cubicBezTo>
                    <a:pt x="499" y="401"/>
                    <a:pt x="499" y="401"/>
                    <a:pt x="499" y="401"/>
                  </a:cubicBezTo>
                  <a:cubicBezTo>
                    <a:pt x="500" y="402"/>
                    <a:pt x="500" y="402"/>
                    <a:pt x="500" y="402"/>
                  </a:cubicBezTo>
                  <a:cubicBezTo>
                    <a:pt x="500" y="403"/>
                    <a:pt x="500" y="403"/>
                    <a:pt x="500" y="403"/>
                  </a:cubicBezTo>
                  <a:cubicBezTo>
                    <a:pt x="500" y="405"/>
                    <a:pt x="500" y="405"/>
                    <a:pt x="500" y="405"/>
                  </a:cubicBezTo>
                  <a:cubicBezTo>
                    <a:pt x="502" y="407"/>
                    <a:pt x="502" y="407"/>
                    <a:pt x="502" y="407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415"/>
                    <a:pt x="503" y="415"/>
                    <a:pt x="503" y="415"/>
                  </a:cubicBezTo>
                  <a:cubicBezTo>
                    <a:pt x="501" y="416"/>
                    <a:pt x="501" y="416"/>
                    <a:pt x="501" y="416"/>
                  </a:cubicBezTo>
                  <a:cubicBezTo>
                    <a:pt x="500" y="418"/>
                    <a:pt x="500" y="418"/>
                    <a:pt x="500" y="418"/>
                  </a:cubicBezTo>
                  <a:cubicBezTo>
                    <a:pt x="500" y="419"/>
                    <a:pt x="500" y="419"/>
                    <a:pt x="500" y="419"/>
                  </a:cubicBezTo>
                  <a:cubicBezTo>
                    <a:pt x="499" y="420"/>
                    <a:pt x="499" y="420"/>
                    <a:pt x="499" y="420"/>
                  </a:cubicBezTo>
                  <a:cubicBezTo>
                    <a:pt x="498" y="421"/>
                    <a:pt x="498" y="421"/>
                    <a:pt x="498" y="421"/>
                  </a:cubicBezTo>
                  <a:cubicBezTo>
                    <a:pt x="497" y="421"/>
                    <a:pt x="497" y="421"/>
                    <a:pt x="497" y="421"/>
                  </a:cubicBezTo>
                  <a:cubicBezTo>
                    <a:pt x="496" y="422"/>
                    <a:pt x="496" y="422"/>
                    <a:pt x="496" y="422"/>
                  </a:cubicBezTo>
                  <a:cubicBezTo>
                    <a:pt x="495" y="423"/>
                    <a:pt x="495" y="423"/>
                    <a:pt x="495" y="423"/>
                  </a:cubicBezTo>
                  <a:cubicBezTo>
                    <a:pt x="493" y="424"/>
                    <a:pt x="493" y="424"/>
                    <a:pt x="493" y="424"/>
                  </a:cubicBezTo>
                  <a:cubicBezTo>
                    <a:pt x="492" y="426"/>
                    <a:pt x="492" y="426"/>
                    <a:pt x="492" y="426"/>
                  </a:cubicBezTo>
                  <a:cubicBezTo>
                    <a:pt x="492" y="427"/>
                    <a:pt x="492" y="427"/>
                    <a:pt x="492" y="427"/>
                  </a:cubicBezTo>
                  <a:cubicBezTo>
                    <a:pt x="493" y="429"/>
                    <a:pt x="493" y="429"/>
                    <a:pt x="493" y="429"/>
                  </a:cubicBezTo>
                  <a:cubicBezTo>
                    <a:pt x="495" y="429"/>
                    <a:pt x="495" y="429"/>
                    <a:pt x="495" y="429"/>
                  </a:cubicBezTo>
                  <a:cubicBezTo>
                    <a:pt x="496" y="429"/>
                    <a:pt x="496" y="429"/>
                    <a:pt x="496" y="429"/>
                  </a:cubicBezTo>
                  <a:cubicBezTo>
                    <a:pt x="496" y="428"/>
                    <a:pt x="496" y="428"/>
                    <a:pt x="496" y="428"/>
                  </a:cubicBezTo>
                  <a:cubicBezTo>
                    <a:pt x="500" y="428"/>
                    <a:pt x="500" y="428"/>
                    <a:pt x="500" y="428"/>
                  </a:cubicBezTo>
                  <a:cubicBezTo>
                    <a:pt x="503" y="429"/>
                    <a:pt x="503" y="429"/>
                    <a:pt x="503" y="429"/>
                  </a:cubicBezTo>
                  <a:cubicBezTo>
                    <a:pt x="504" y="432"/>
                    <a:pt x="504" y="432"/>
                    <a:pt x="504" y="432"/>
                  </a:cubicBezTo>
                  <a:cubicBezTo>
                    <a:pt x="504" y="433"/>
                    <a:pt x="504" y="433"/>
                    <a:pt x="504" y="433"/>
                  </a:cubicBezTo>
                  <a:cubicBezTo>
                    <a:pt x="505" y="436"/>
                    <a:pt x="505" y="436"/>
                    <a:pt x="505" y="436"/>
                  </a:cubicBezTo>
                  <a:cubicBezTo>
                    <a:pt x="506" y="438"/>
                    <a:pt x="506" y="438"/>
                    <a:pt x="506" y="438"/>
                  </a:cubicBezTo>
                  <a:cubicBezTo>
                    <a:pt x="509" y="438"/>
                    <a:pt x="509" y="438"/>
                    <a:pt x="509" y="438"/>
                  </a:cubicBezTo>
                  <a:cubicBezTo>
                    <a:pt x="511" y="438"/>
                    <a:pt x="511" y="438"/>
                    <a:pt x="511" y="438"/>
                  </a:cubicBezTo>
                  <a:cubicBezTo>
                    <a:pt x="512" y="439"/>
                    <a:pt x="512" y="439"/>
                    <a:pt x="512" y="439"/>
                  </a:cubicBezTo>
                  <a:cubicBezTo>
                    <a:pt x="515" y="441"/>
                    <a:pt x="515" y="441"/>
                    <a:pt x="515" y="441"/>
                  </a:cubicBezTo>
                  <a:cubicBezTo>
                    <a:pt x="521" y="441"/>
                    <a:pt x="521" y="441"/>
                    <a:pt x="521" y="441"/>
                  </a:cubicBezTo>
                  <a:cubicBezTo>
                    <a:pt x="529" y="441"/>
                    <a:pt x="529" y="441"/>
                    <a:pt x="529" y="441"/>
                  </a:cubicBezTo>
                  <a:cubicBezTo>
                    <a:pt x="530" y="442"/>
                    <a:pt x="530" y="442"/>
                    <a:pt x="530" y="442"/>
                  </a:cubicBezTo>
                  <a:cubicBezTo>
                    <a:pt x="531" y="442"/>
                    <a:pt x="531" y="442"/>
                    <a:pt x="531" y="442"/>
                  </a:cubicBezTo>
                  <a:cubicBezTo>
                    <a:pt x="532" y="442"/>
                    <a:pt x="532" y="442"/>
                    <a:pt x="532" y="442"/>
                  </a:cubicBezTo>
                  <a:cubicBezTo>
                    <a:pt x="538" y="443"/>
                    <a:pt x="538" y="443"/>
                    <a:pt x="538" y="443"/>
                  </a:cubicBezTo>
                  <a:cubicBezTo>
                    <a:pt x="540" y="444"/>
                    <a:pt x="540" y="444"/>
                    <a:pt x="540" y="444"/>
                  </a:cubicBezTo>
                  <a:cubicBezTo>
                    <a:pt x="545" y="446"/>
                    <a:pt x="545" y="446"/>
                    <a:pt x="545" y="446"/>
                  </a:cubicBezTo>
                  <a:cubicBezTo>
                    <a:pt x="549" y="446"/>
                    <a:pt x="549" y="446"/>
                    <a:pt x="549" y="446"/>
                  </a:cubicBezTo>
                  <a:cubicBezTo>
                    <a:pt x="550" y="447"/>
                    <a:pt x="550" y="447"/>
                    <a:pt x="550" y="447"/>
                  </a:cubicBezTo>
                  <a:cubicBezTo>
                    <a:pt x="550" y="448"/>
                    <a:pt x="550" y="448"/>
                    <a:pt x="550" y="448"/>
                  </a:cubicBezTo>
                  <a:cubicBezTo>
                    <a:pt x="551" y="449"/>
                    <a:pt x="551" y="449"/>
                    <a:pt x="551" y="449"/>
                  </a:cubicBezTo>
                  <a:cubicBezTo>
                    <a:pt x="552" y="450"/>
                    <a:pt x="552" y="450"/>
                    <a:pt x="552" y="450"/>
                  </a:cubicBezTo>
                  <a:cubicBezTo>
                    <a:pt x="553" y="452"/>
                    <a:pt x="553" y="452"/>
                    <a:pt x="553" y="452"/>
                  </a:cubicBezTo>
                  <a:cubicBezTo>
                    <a:pt x="554" y="454"/>
                    <a:pt x="554" y="454"/>
                    <a:pt x="554" y="454"/>
                  </a:cubicBezTo>
                  <a:cubicBezTo>
                    <a:pt x="554" y="458"/>
                    <a:pt x="554" y="458"/>
                    <a:pt x="554" y="458"/>
                  </a:cubicBezTo>
                  <a:cubicBezTo>
                    <a:pt x="555" y="461"/>
                    <a:pt x="555" y="461"/>
                    <a:pt x="555" y="461"/>
                  </a:cubicBezTo>
                  <a:cubicBezTo>
                    <a:pt x="556" y="462"/>
                    <a:pt x="556" y="462"/>
                    <a:pt x="556" y="462"/>
                  </a:cubicBezTo>
                  <a:cubicBezTo>
                    <a:pt x="557" y="463"/>
                    <a:pt x="557" y="463"/>
                    <a:pt x="557" y="463"/>
                  </a:cubicBezTo>
                  <a:cubicBezTo>
                    <a:pt x="559" y="464"/>
                    <a:pt x="559" y="464"/>
                    <a:pt x="559" y="464"/>
                  </a:cubicBezTo>
                  <a:cubicBezTo>
                    <a:pt x="560" y="465"/>
                    <a:pt x="560" y="465"/>
                    <a:pt x="560" y="465"/>
                  </a:cubicBezTo>
                  <a:cubicBezTo>
                    <a:pt x="562" y="464"/>
                    <a:pt x="562" y="464"/>
                    <a:pt x="562" y="464"/>
                  </a:cubicBezTo>
                  <a:cubicBezTo>
                    <a:pt x="569" y="464"/>
                    <a:pt x="569" y="464"/>
                    <a:pt x="569" y="464"/>
                  </a:cubicBezTo>
                  <a:cubicBezTo>
                    <a:pt x="569" y="465"/>
                    <a:pt x="569" y="465"/>
                    <a:pt x="569" y="465"/>
                  </a:cubicBezTo>
                  <a:cubicBezTo>
                    <a:pt x="572" y="466"/>
                    <a:pt x="572" y="466"/>
                    <a:pt x="572" y="466"/>
                  </a:cubicBezTo>
                  <a:cubicBezTo>
                    <a:pt x="573" y="467"/>
                    <a:pt x="573" y="467"/>
                    <a:pt x="573" y="467"/>
                  </a:cubicBezTo>
                  <a:cubicBezTo>
                    <a:pt x="577" y="468"/>
                    <a:pt x="577" y="468"/>
                    <a:pt x="577" y="468"/>
                  </a:cubicBezTo>
                  <a:cubicBezTo>
                    <a:pt x="579" y="469"/>
                    <a:pt x="579" y="469"/>
                    <a:pt x="579" y="469"/>
                  </a:cubicBezTo>
                  <a:cubicBezTo>
                    <a:pt x="581" y="470"/>
                    <a:pt x="581" y="470"/>
                    <a:pt x="581" y="470"/>
                  </a:cubicBezTo>
                  <a:cubicBezTo>
                    <a:pt x="583" y="471"/>
                    <a:pt x="583" y="471"/>
                    <a:pt x="583" y="471"/>
                  </a:cubicBezTo>
                  <a:cubicBezTo>
                    <a:pt x="584" y="472"/>
                    <a:pt x="584" y="472"/>
                    <a:pt x="584" y="472"/>
                  </a:cubicBezTo>
                  <a:cubicBezTo>
                    <a:pt x="585" y="473"/>
                    <a:pt x="585" y="473"/>
                    <a:pt x="585" y="473"/>
                  </a:cubicBezTo>
                  <a:cubicBezTo>
                    <a:pt x="586" y="474"/>
                    <a:pt x="586" y="474"/>
                    <a:pt x="586" y="474"/>
                  </a:cubicBezTo>
                  <a:cubicBezTo>
                    <a:pt x="588" y="475"/>
                    <a:pt x="588" y="475"/>
                    <a:pt x="588" y="475"/>
                  </a:cubicBezTo>
                  <a:cubicBezTo>
                    <a:pt x="588" y="477"/>
                    <a:pt x="588" y="477"/>
                    <a:pt x="588" y="477"/>
                  </a:cubicBezTo>
                  <a:cubicBezTo>
                    <a:pt x="589" y="478"/>
                    <a:pt x="589" y="478"/>
                    <a:pt x="589" y="478"/>
                  </a:cubicBezTo>
                  <a:cubicBezTo>
                    <a:pt x="591" y="478"/>
                    <a:pt x="591" y="478"/>
                    <a:pt x="591" y="478"/>
                  </a:cubicBezTo>
                  <a:cubicBezTo>
                    <a:pt x="592" y="479"/>
                    <a:pt x="592" y="479"/>
                    <a:pt x="592" y="479"/>
                  </a:cubicBezTo>
                  <a:cubicBezTo>
                    <a:pt x="594" y="480"/>
                    <a:pt x="594" y="480"/>
                    <a:pt x="594" y="480"/>
                  </a:cubicBezTo>
                  <a:cubicBezTo>
                    <a:pt x="595" y="481"/>
                    <a:pt x="595" y="481"/>
                    <a:pt x="595" y="481"/>
                  </a:cubicBezTo>
                  <a:cubicBezTo>
                    <a:pt x="596" y="480"/>
                    <a:pt x="596" y="480"/>
                    <a:pt x="596" y="480"/>
                  </a:cubicBezTo>
                  <a:cubicBezTo>
                    <a:pt x="597" y="478"/>
                    <a:pt x="597" y="478"/>
                    <a:pt x="597" y="478"/>
                  </a:cubicBezTo>
                  <a:cubicBezTo>
                    <a:pt x="599" y="477"/>
                    <a:pt x="599" y="477"/>
                    <a:pt x="599" y="477"/>
                  </a:cubicBezTo>
                  <a:cubicBezTo>
                    <a:pt x="600" y="476"/>
                    <a:pt x="600" y="476"/>
                    <a:pt x="600" y="476"/>
                  </a:cubicBezTo>
                  <a:cubicBezTo>
                    <a:pt x="600" y="474"/>
                    <a:pt x="600" y="474"/>
                    <a:pt x="600" y="474"/>
                  </a:cubicBezTo>
                  <a:cubicBezTo>
                    <a:pt x="602" y="472"/>
                    <a:pt x="602" y="472"/>
                    <a:pt x="602" y="472"/>
                  </a:cubicBezTo>
                  <a:cubicBezTo>
                    <a:pt x="602" y="470"/>
                    <a:pt x="602" y="470"/>
                    <a:pt x="602" y="470"/>
                  </a:cubicBezTo>
                  <a:cubicBezTo>
                    <a:pt x="601" y="467"/>
                    <a:pt x="601" y="467"/>
                    <a:pt x="601" y="467"/>
                  </a:cubicBezTo>
                  <a:cubicBezTo>
                    <a:pt x="600" y="465"/>
                    <a:pt x="600" y="465"/>
                    <a:pt x="600" y="465"/>
                  </a:cubicBezTo>
                  <a:cubicBezTo>
                    <a:pt x="600" y="464"/>
                    <a:pt x="600" y="464"/>
                    <a:pt x="600" y="464"/>
                  </a:cubicBezTo>
                  <a:cubicBezTo>
                    <a:pt x="600" y="454"/>
                    <a:pt x="600" y="454"/>
                    <a:pt x="600" y="454"/>
                  </a:cubicBezTo>
                  <a:cubicBezTo>
                    <a:pt x="601" y="452"/>
                    <a:pt x="601" y="452"/>
                    <a:pt x="601" y="452"/>
                  </a:cubicBezTo>
                  <a:cubicBezTo>
                    <a:pt x="602" y="449"/>
                    <a:pt x="602" y="449"/>
                    <a:pt x="602" y="449"/>
                  </a:cubicBezTo>
                  <a:cubicBezTo>
                    <a:pt x="603" y="448"/>
                    <a:pt x="603" y="448"/>
                    <a:pt x="603" y="448"/>
                  </a:cubicBezTo>
                  <a:cubicBezTo>
                    <a:pt x="604" y="447"/>
                    <a:pt x="604" y="447"/>
                    <a:pt x="604" y="447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5" y="446"/>
                    <a:pt x="605" y="446"/>
                    <a:pt x="605" y="446"/>
                  </a:cubicBezTo>
                  <a:cubicBezTo>
                    <a:pt x="607" y="445"/>
                    <a:pt x="607" y="445"/>
                    <a:pt x="607" y="445"/>
                  </a:cubicBezTo>
                  <a:cubicBezTo>
                    <a:pt x="608" y="444"/>
                    <a:pt x="608" y="444"/>
                    <a:pt x="608" y="444"/>
                  </a:cubicBezTo>
                  <a:cubicBezTo>
                    <a:pt x="611" y="443"/>
                    <a:pt x="611" y="443"/>
                    <a:pt x="611" y="443"/>
                  </a:cubicBezTo>
                  <a:cubicBezTo>
                    <a:pt x="617" y="442"/>
                    <a:pt x="617" y="442"/>
                    <a:pt x="617" y="442"/>
                  </a:cubicBezTo>
                  <a:cubicBezTo>
                    <a:pt x="618" y="441"/>
                    <a:pt x="618" y="441"/>
                    <a:pt x="618" y="441"/>
                  </a:cubicBezTo>
                  <a:cubicBezTo>
                    <a:pt x="627" y="441"/>
                    <a:pt x="627" y="441"/>
                    <a:pt x="627" y="441"/>
                  </a:cubicBezTo>
                  <a:cubicBezTo>
                    <a:pt x="628" y="442"/>
                    <a:pt x="628" y="442"/>
                    <a:pt x="628" y="442"/>
                  </a:cubicBezTo>
                  <a:cubicBezTo>
                    <a:pt x="634" y="443"/>
                    <a:pt x="634" y="443"/>
                    <a:pt x="634" y="443"/>
                  </a:cubicBezTo>
                  <a:cubicBezTo>
                    <a:pt x="636" y="444"/>
                    <a:pt x="636" y="444"/>
                    <a:pt x="636" y="444"/>
                  </a:cubicBezTo>
                  <a:cubicBezTo>
                    <a:pt x="638" y="445"/>
                    <a:pt x="638" y="445"/>
                    <a:pt x="638" y="445"/>
                  </a:cubicBezTo>
                  <a:cubicBezTo>
                    <a:pt x="638" y="446"/>
                    <a:pt x="638" y="446"/>
                    <a:pt x="638" y="446"/>
                  </a:cubicBezTo>
                  <a:cubicBezTo>
                    <a:pt x="639" y="446"/>
                    <a:pt x="639" y="446"/>
                    <a:pt x="639" y="446"/>
                  </a:cubicBezTo>
                  <a:cubicBezTo>
                    <a:pt x="640" y="449"/>
                    <a:pt x="640" y="449"/>
                    <a:pt x="640" y="449"/>
                  </a:cubicBezTo>
                  <a:cubicBezTo>
                    <a:pt x="646" y="451"/>
                    <a:pt x="646" y="451"/>
                    <a:pt x="646" y="451"/>
                  </a:cubicBezTo>
                  <a:cubicBezTo>
                    <a:pt x="646" y="452"/>
                    <a:pt x="646" y="452"/>
                    <a:pt x="646" y="452"/>
                  </a:cubicBezTo>
                  <a:cubicBezTo>
                    <a:pt x="651" y="453"/>
                    <a:pt x="651" y="453"/>
                    <a:pt x="651" y="453"/>
                  </a:cubicBezTo>
                  <a:cubicBezTo>
                    <a:pt x="660" y="454"/>
                    <a:pt x="660" y="454"/>
                    <a:pt x="660" y="454"/>
                  </a:cubicBezTo>
                  <a:cubicBezTo>
                    <a:pt x="661" y="455"/>
                    <a:pt x="661" y="455"/>
                    <a:pt x="661" y="455"/>
                  </a:cubicBezTo>
                  <a:cubicBezTo>
                    <a:pt x="661" y="456"/>
                    <a:pt x="661" y="456"/>
                    <a:pt x="661" y="456"/>
                  </a:cubicBezTo>
                  <a:cubicBezTo>
                    <a:pt x="669" y="458"/>
                    <a:pt x="669" y="458"/>
                    <a:pt x="669" y="458"/>
                  </a:cubicBezTo>
                  <a:cubicBezTo>
                    <a:pt x="669" y="459"/>
                    <a:pt x="669" y="459"/>
                    <a:pt x="669" y="459"/>
                  </a:cubicBezTo>
                  <a:cubicBezTo>
                    <a:pt x="676" y="460"/>
                    <a:pt x="676" y="460"/>
                    <a:pt x="676" y="460"/>
                  </a:cubicBezTo>
                  <a:cubicBezTo>
                    <a:pt x="678" y="461"/>
                    <a:pt x="678" y="461"/>
                    <a:pt x="678" y="461"/>
                  </a:cubicBezTo>
                  <a:cubicBezTo>
                    <a:pt x="683" y="462"/>
                    <a:pt x="683" y="462"/>
                    <a:pt x="683" y="462"/>
                  </a:cubicBezTo>
                  <a:cubicBezTo>
                    <a:pt x="686" y="462"/>
                    <a:pt x="686" y="462"/>
                    <a:pt x="686" y="462"/>
                  </a:cubicBezTo>
                  <a:cubicBezTo>
                    <a:pt x="691" y="463"/>
                    <a:pt x="691" y="463"/>
                    <a:pt x="691" y="463"/>
                  </a:cubicBezTo>
                  <a:cubicBezTo>
                    <a:pt x="692" y="464"/>
                    <a:pt x="692" y="464"/>
                    <a:pt x="692" y="464"/>
                  </a:cubicBezTo>
                  <a:cubicBezTo>
                    <a:pt x="693" y="465"/>
                    <a:pt x="693" y="465"/>
                    <a:pt x="693" y="465"/>
                  </a:cubicBezTo>
                  <a:cubicBezTo>
                    <a:pt x="701" y="466"/>
                    <a:pt x="701" y="466"/>
                    <a:pt x="701" y="466"/>
                  </a:cubicBezTo>
                  <a:cubicBezTo>
                    <a:pt x="702" y="467"/>
                    <a:pt x="702" y="467"/>
                    <a:pt x="702" y="467"/>
                  </a:cubicBezTo>
                  <a:cubicBezTo>
                    <a:pt x="703" y="468"/>
                    <a:pt x="703" y="468"/>
                    <a:pt x="703" y="468"/>
                  </a:cubicBezTo>
                  <a:cubicBezTo>
                    <a:pt x="704" y="469"/>
                    <a:pt x="704" y="469"/>
                    <a:pt x="704" y="469"/>
                  </a:cubicBezTo>
                  <a:cubicBezTo>
                    <a:pt x="706" y="469"/>
                    <a:pt x="706" y="469"/>
                    <a:pt x="706" y="469"/>
                  </a:cubicBezTo>
                  <a:cubicBezTo>
                    <a:pt x="707" y="468"/>
                    <a:pt x="707" y="468"/>
                    <a:pt x="707" y="468"/>
                  </a:cubicBezTo>
                  <a:cubicBezTo>
                    <a:pt x="708" y="467"/>
                    <a:pt x="708" y="467"/>
                    <a:pt x="708" y="467"/>
                  </a:cubicBezTo>
                  <a:cubicBezTo>
                    <a:pt x="708" y="466"/>
                    <a:pt x="708" y="466"/>
                    <a:pt x="708" y="466"/>
                  </a:cubicBezTo>
                  <a:cubicBezTo>
                    <a:pt x="709" y="465"/>
                    <a:pt x="709" y="465"/>
                    <a:pt x="709" y="465"/>
                  </a:cubicBezTo>
                  <a:cubicBezTo>
                    <a:pt x="711" y="464"/>
                    <a:pt x="711" y="464"/>
                    <a:pt x="711" y="464"/>
                  </a:cubicBezTo>
                  <a:cubicBezTo>
                    <a:pt x="713" y="463"/>
                    <a:pt x="713" y="463"/>
                    <a:pt x="713" y="463"/>
                  </a:cubicBezTo>
                  <a:cubicBezTo>
                    <a:pt x="715" y="462"/>
                    <a:pt x="715" y="462"/>
                    <a:pt x="715" y="462"/>
                  </a:cubicBezTo>
                  <a:cubicBezTo>
                    <a:pt x="716" y="461"/>
                    <a:pt x="716" y="461"/>
                    <a:pt x="716" y="461"/>
                  </a:cubicBezTo>
                  <a:cubicBezTo>
                    <a:pt x="724" y="460"/>
                    <a:pt x="724" y="460"/>
                    <a:pt x="724" y="460"/>
                  </a:cubicBezTo>
                  <a:cubicBezTo>
                    <a:pt x="727" y="460"/>
                    <a:pt x="727" y="460"/>
                    <a:pt x="727" y="460"/>
                  </a:cubicBezTo>
                  <a:cubicBezTo>
                    <a:pt x="731" y="461"/>
                    <a:pt x="731" y="461"/>
                    <a:pt x="731" y="461"/>
                  </a:cubicBezTo>
                  <a:cubicBezTo>
                    <a:pt x="732" y="462"/>
                    <a:pt x="732" y="462"/>
                    <a:pt x="732" y="462"/>
                  </a:cubicBezTo>
                  <a:cubicBezTo>
                    <a:pt x="735" y="462"/>
                    <a:pt x="735" y="462"/>
                    <a:pt x="735" y="462"/>
                  </a:cubicBezTo>
                  <a:cubicBezTo>
                    <a:pt x="736" y="463"/>
                    <a:pt x="736" y="463"/>
                    <a:pt x="736" y="463"/>
                  </a:cubicBezTo>
                  <a:cubicBezTo>
                    <a:pt x="739" y="464"/>
                    <a:pt x="739" y="464"/>
                    <a:pt x="739" y="464"/>
                  </a:cubicBezTo>
                  <a:cubicBezTo>
                    <a:pt x="740" y="465"/>
                    <a:pt x="740" y="465"/>
                    <a:pt x="740" y="465"/>
                  </a:cubicBezTo>
                  <a:cubicBezTo>
                    <a:pt x="746" y="465"/>
                    <a:pt x="746" y="465"/>
                    <a:pt x="746" y="465"/>
                  </a:cubicBezTo>
                  <a:cubicBezTo>
                    <a:pt x="747" y="465"/>
                    <a:pt x="747" y="465"/>
                    <a:pt x="747" y="465"/>
                  </a:cubicBezTo>
                  <a:cubicBezTo>
                    <a:pt x="754" y="465"/>
                    <a:pt x="754" y="465"/>
                    <a:pt x="754" y="465"/>
                  </a:cubicBezTo>
                  <a:cubicBezTo>
                    <a:pt x="755" y="463"/>
                    <a:pt x="755" y="463"/>
                    <a:pt x="755" y="463"/>
                  </a:cubicBezTo>
                  <a:cubicBezTo>
                    <a:pt x="756" y="462"/>
                    <a:pt x="756" y="462"/>
                    <a:pt x="756" y="462"/>
                  </a:cubicBezTo>
                  <a:cubicBezTo>
                    <a:pt x="758" y="459"/>
                    <a:pt x="758" y="459"/>
                    <a:pt x="758" y="459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60" y="454"/>
                    <a:pt x="760" y="454"/>
                    <a:pt x="760" y="454"/>
                  </a:cubicBezTo>
                  <a:cubicBezTo>
                    <a:pt x="761" y="452"/>
                    <a:pt x="761" y="452"/>
                    <a:pt x="761" y="452"/>
                  </a:cubicBezTo>
                  <a:cubicBezTo>
                    <a:pt x="761" y="450"/>
                    <a:pt x="761" y="450"/>
                    <a:pt x="761" y="450"/>
                  </a:cubicBezTo>
                  <a:cubicBezTo>
                    <a:pt x="761" y="446"/>
                    <a:pt x="761" y="446"/>
                    <a:pt x="761" y="446"/>
                  </a:cubicBezTo>
                  <a:cubicBezTo>
                    <a:pt x="761" y="443"/>
                    <a:pt x="761" y="443"/>
                    <a:pt x="761" y="443"/>
                  </a:cubicBezTo>
                  <a:cubicBezTo>
                    <a:pt x="762" y="441"/>
                    <a:pt x="762" y="441"/>
                    <a:pt x="762" y="441"/>
                  </a:cubicBezTo>
                  <a:cubicBezTo>
                    <a:pt x="763" y="439"/>
                    <a:pt x="763" y="439"/>
                    <a:pt x="763" y="439"/>
                  </a:cubicBezTo>
                  <a:cubicBezTo>
                    <a:pt x="763" y="438"/>
                    <a:pt x="763" y="438"/>
                    <a:pt x="763" y="438"/>
                  </a:cubicBezTo>
                  <a:cubicBezTo>
                    <a:pt x="763" y="437"/>
                    <a:pt x="763" y="437"/>
                    <a:pt x="763" y="437"/>
                  </a:cubicBezTo>
                  <a:cubicBezTo>
                    <a:pt x="764" y="435"/>
                    <a:pt x="764" y="435"/>
                    <a:pt x="764" y="435"/>
                  </a:cubicBezTo>
                  <a:cubicBezTo>
                    <a:pt x="765" y="433"/>
                    <a:pt x="765" y="433"/>
                    <a:pt x="765" y="433"/>
                  </a:cubicBezTo>
                  <a:cubicBezTo>
                    <a:pt x="765" y="431"/>
                    <a:pt x="765" y="431"/>
                    <a:pt x="765" y="431"/>
                  </a:cubicBezTo>
                  <a:cubicBezTo>
                    <a:pt x="766" y="430"/>
                    <a:pt x="766" y="430"/>
                    <a:pt x="766" y="430"/>
                  </a:cubicBezTo>
                  <a:cubicBezTo>
                    <a:pt x="767" y="420"/>
                    <a:pt x="767" y="420"/>
                    <a:pt x="767" y="420"/>
                  </a:cubicBezTo>
                  <a:cubicBezTo>
                    <a:pt x="767" y="411"/>
                    <a:pt x="767" y="411"/>
                    <a:pt x="767" y="411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765" y="407"/>
                    <a:pt x="765" y="407"/>
                    <a:pt x="765" y="407"/>
                  </a:cubicBezTo>
                  <a:cubicBezTo>
                    <a:pt x="765" y="405"/>
                    <a:pt x="765" y="405"/>
                    <a:pt x="765" y="405"/>
                  </a:cubicBezTo>
                  <a:cubicBezTo>
                    <a:pt x="765" y="402"/>
                    <a:pt x="765" y="402"/>
                    <a:pt x="765" y="402"/>
                  </a:cubicBezTo>
                  <a:cubicBezTo>
                    <a:pt x="765" y="400"/>
                    <a:pt x="765" y="400"/>
                    <a:pt x="765" y="400"/>
                  </a:cubicBezTo>
                  <a:cubicBezTo>
                    <a:pt x="765" y="399"/>
                    <a:pt x="765" y="399"/>
                    <a:pt x="765" y="399"/>
                  </a:cubicBezTo>
                  <a:cubicBezTo>
                    <a:pt x="764" y="395"/>
                    <a:pt x="764" y="395"/>
                    <a:pt x="764" y="395"/>
                  </a:cubicBezTo>
                  <a:cubicBezTo>
                    <a:pt x="761" y="395"/>
                    <a:pt x="761" y="395"/>
                    <a:pt x="761" y="395"/>
                  </a:cubicBezTo>
                  <a:cubicBezTo>
                    <a:pt x="758" y="394"/>
                    <a:pt x="758" y="394"/>
                    <a:pt x="758" y="394"/>
                  </a:cubicBezTo>
                  <a:cubicBezTo>
                    <a:pt x="758" y="393"/>
                    <a:pt x="758" y="393"/>
                    <a:pt x="758" y="393"/>
                  </a:cubicBezTo>
                  <a:cubicBezTo>
                    <a:pt x="756" y="392"/>
                    <a:pt x="756" y="392"/>
                    <a:pt x="756" y="392"/>
                  </a:cubicBezTo>
                  <a:cubicBezTo>
                    <a:pt x="754" y="393"/>
                    <a:pt x="754" y="393"/>
                    <a:pt x="754" y="393"/>
                  </a:cubicBezTo>
                  <a:cubicBezTo>
                    <a:pt x="754" y="394"/>
                    <a:pt x="754" y="394"/>
                    <a:pt x="754" y="394"/>
                  </a:cubicBezTo>
                  <a:cubicBezTo>
                    <a:pt x="753" y="395"/>
                    <a:pt x="753" y="395"/>
                    <a:pt x="753" y="395"/>
                  </a:cubicBezTo>
                  <a:cubicBezTo>
                    <a:pt x="752" y="397"/>
                    <a:pt x="752" y="397"/>
                    <a:pt x="752" y="397"/>
                  </a:cubicBezTo>
                  <a:cubicBezTo>
                    <a:pt x="751" y="398"/>
                    <a:pt x="751" y="398"/>
                    <a:pt x="751" y="398"/>
                  </a:cubicBezTo>
                  <a:cubicBezTo>
                    <a:pt x="750" y="399"/>
                    <a:pt x="750" y="399"/>
                    <a:pt x="750" y="399"/>
                  </a:cubicBezTo>
                  <a:cubicBezTo>
                    <a:pt x="750" y="400"/>
                    <a:pt x="750" y="400"/>
                    <a:pt x="750" y="400"/>
                  </a:cubicBezTo>
                  <a:cubicBezTo>
                    <a:pt x="746" y="401"/>
                    <a:pt x="746" y="401"/>
                    <a:pt x="746" y="401"/>
                  </a:cubicBezTo>
                  <a:cubicBezTo>
                    <a:pt x="745" y="402"/>
                    <a:pt x="745" y="402"/>
                    <a:pt x="745" y="402"/>
                  </a:cubicBezTo>
                  <a:cubicBezTo>
                    <a:pt x="733" y="402"/>
                    <a:pt x="733" y="402"/>
                    <a:pt x="733" y="402"/>
                  </a:cubicBezTo>
                  <a:cubicBezTo>
                    <a:pt x="731" y="401"/>
                    <a:pt x="731" y="401"/>
                    <a:pt x="731" y="401"/>
                  </a:cubicBezTo>
                  <a:cubicBezTo>
                    <a:pt x="731" y="400"/>
                    <a:pt x="731" y="400"/>
                    <a:pt x="731" y="400"/>
                  </a:cubicBezTo>
                  <a:cubicBezTo>
                    <a:pt x="729" y="399"/>
                    <a:pt x="729" y="399"/>
                    <a:pt x="729" y="399"/>
                  </a:cubicBezTo>
                  <a:cubicBezTo>
                    <a:pt x="728" y="397"/>
                    <a:pt x="728" y="397"/>
                    <a:pt x="728" y="397"/>
                  </a:cubicBezTo>
                  <a:cubicBezTo>
                    <a:pt x="727" y="397"/>
                    <a:pt x="727" y="397"/>
                    <a:pt x="727" y="397"/>
                  </a:cubicBezTo>
                  <a:cubicBezTo>
                    <a:pt x="727" y="396"/>
                    <a:pt x="727" y="396"/>
                    <a:pt x="727" y="396"/>
                  </a:cubicBezTo>
                  <a:cubicBezTo>
                    <a:pt x="725" y="395"/>
                    <a:pt x="725" y="395"/>
                    <a:pt x="725" y="395"/>
                  </a:cubicBezTo>
                  <a:cubicBezTo>
                    <a:pt x="723" y="394"/>
                    <a:pt x="723" y="394"/>
                    <a:pt x="723" y="394"/>
                  </a:cubicBezTo>
                  <a:cubicBezTo>
                    <a:pt x="722" y="393"/>
                    <a:pt x="722" y="393"/>
                    <a:pt x="722" y="393"/>
                  </a:cubicBezTo>
                  <a:cubicBezTo>
                    <a:pt x="720" y="392"/>
                    <a:pt x="720" y="392"/>
                    <a:pt x="720" y="392"/>
                  </a:cubicBezTo>
                  <a:cubicBezTo>
                    <a:pt x="714" y="392"/>
                    <a:pt x="714" y="392"/>
                    <a:pt x="714" y="392"/>
                  </a:cubicBezTo>
                  <a:cubicBezTo>
                    <a:pt x="715" y="395"/>
                    <a:pt x="715" y="395"/>
                    <a:pt x="715" y="395"/>
                  </a:cubicBezTo>
                  <a:cubicBezTo>
                    <a:pt x="715" y="397"/>
                    <a:pt x="715" y="397"/>
                    <a:pt x="715" y="397"/>
                  </a:cubicBezTo>
                  <a:cubicBezTo>
                    <a:pt x="714" y="397"/>
                    <a:pt x="714" y="397"/>
                    <a:pt x="714" y="397"/>
                  </a:cubicBezTo>
                  <a:cubicBezTo>
                    <a:pt x="713" y="399"/>
                    <a:pt x="713" y="399"/>
                    <a:pt x="713" y="399"/>
                  </a:cubicBezTo>
                  <a:cubicBezTo>
                    <a:pt x="706" y="400"/>
                    <a:pt x="706" y="400"/>
                    <a:pt x="706" y="400"/>
                  </a:cubicBezTo>
                  <a:cubicBezTo>
                    <a:pt x="705" y="401"/>
                    <a:pt x="705" y="401"/>
                    <a:pt x="705" y="401"/>
                  </a:cubicBezTo>
                  <a:cubicBezTo>
                    <a:pt x="701" y="401"/>
                    <a:pt x="701" y="401"/>
                    <a:pt x="701" y="401"/>
                  </a:cubicBezTo>
                  <a:cubicBezTo>
                    <a:pt x="699" y="400"/>
                    <a:pt x="699" y="400"/>
                    <a:pt x="699" y="400"/>
                  </a:cubicBezTo>
                  <a:cubicBezTo>
                    <a:pt x="697" y="399"/>
                    <a:pt x="697" y="399"/>
                    <a:pt x="697" y="399"/>
                  </a:cubicBezTo>
                  <a:cubicBezTo>
                    <a:pt x="695" y="398"/>
                    <a:pt x="695" y="398"/>
                    <a:pt x="695" y="398"/>
                  </a:cubicBezTo>
                  <a:cubicBezTo>
                    <a:pt x="694" y="397"/>
                    <a:pt x="694" y="397"/>
                    <a:pt x="694" y="397"/>
                  </a:cubicBezTo>
                  <a:cubicBezTo>
                    <a:pt x="693" y="394"/>
                    <a:pt x="693" y="394"/>
                    <a:pt x="693" y="394"/>
                  </a:cubicBezTo>
                  <a:cubicBezTo>
                    <a:pt x="690" y="393"/>
                    <a:pt x="690" y="393"/>
                    <a:pt x="690" y="393"/>
                  </a:cubicBezTo>
                  <a:cubicBezTo>
                    <a:pt x="691" y="395"/>
                    <a:pt x="691" y="395"/>
                    <a:pt x="691" y="395"/>
                  </a:cubicBezTo>
                  <a:cubicBezTo>
                    <a:pt x="691" y="397"/>
                    <a:pt x="691" y="397"/>
                    <a:pt x="691" y="397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8" y="401"/>
                    <a:pt x="688" y="401"/>
                    <a:pt x="688" y="401"/>
                  </a:cubicBezTo>
                  <a:cubicBezTo>
                    <a:pt x="688" y="402"/>
                    <a:pt x="688" y="402"/>
                    <a:pt x="688" y="402"/>
                  </a:cubicBezTo>
                  <a:cubicBezTo>
                    <a:pt x="686" y="404"/>
                    <a:pt x="686" y="404"/>
                    <a:pt x="686" y="404"/>
                  </a:cubicBezTo>
                  <a:cubicBezTo>
                    <a:pt x="685" y="405"/>
                    <a:pt x="685" y="405"/>
                    <a:pt x="685" y="405"/>
                  </a:cubicBezTo>
                  <a:cubicBezTo>
                    <a:pt x="681" y="405"/>
                    <a:pt x="681" y="405"/>
                    <a:pt x="681" y="405"/>
                  </a:cubicBezTo>
                  <a:cubicBezTo>
                    <a:pt x="681" y="404"/>
                    <a:pt x="681" y="404"/>
                    <a:pt x="681" y="404"/>
                  </a:cubicBezTo>
                  <a:cubicBezTo>
                    <a:pt x="680" y="402"/>
                    <a:pt x="680" y="402"/>
                    <a:pt x="680" y="402"/>
                  </a:cubicBezTo>
                  <a:cubicBezTo>
                    <a:pt x="680" y="397"/>
                    <a:pt x="680" y="397"/>
                    <a:pt x="680" y="397"/>
                  </a:cubicBezTo>
                  <a:cubicBezTo>
                    <a:pt x="680" y="395"/>
                    <a:pt x="680" y="395"/>
                    <a:pt x="680" y="395"/>
                  </a:cubicBezTo>
                  <a:cubicBezTo>
                    <a:pt x="678" y="393"/>
                    <a:pt x="678" y="393"/>
                    <a:pt x="678" y="393"/>
                  </a:cubicBezTo>
                  <a:cubicBezTo>
                    <a:pt x="677" y="393"/>
                    <a:pt x="677" y="393"/>
                    <a:pt x="677" y="393"/>
                  </a:cubicBezTo>
                  <a:cubicBezTo>
                    <a:pt x="675" y="392"/>
                    <a:pt x="675" y="392"/>
                    <a:pt x="675" y="392"/>
                  </a:cubicBezTo>
                  <a:cubicBezTo>
                    <a:pt x="675" y="389"/>
                    <a:pt x="675" y="389"/>
                    <a:pt x="675" y="389"/>
                  </a:cubicBezTo>
                  <a:cubicBezTo>
                    <a:pt x="673" y="388"/>
                    <a:pt x="673" y="388"/>
                    <a:pt x="673" y="388"/>
                  </a:cubicBezTo>
                  <a:cubicBezTo>
                    <a:pt x="673" y="384"/>
                    <a:pt x="673" y="384"/>
                    <a:pt x="673" y="384"/>
                  </a:cubicBezTo>
                  <a:cubicBezTo>
                    <a:pt x="674" y="383"/>
                    <a:pt x="674" y="383"/>
                    <a:pt x="674" y="383"/>
                  </a:cubicBezTo>
                  <a:cubicBezTo>
                    <a:pt x="673" y="382"/>
                    <a:pt x="673" y="382"/>
                    <a:pt x="673" y="382"/>
                  </a:cubicBezTo>
                  <a:cubicBezTo>
                    <a:pt x="672" y="381"/>
                    <a:pt x="672" y="381"/>
                    <a:pt x="672" y="381"/>
                  </a:cubicBezTo>
                  <a:cubicBezTo>
                    <a:pt x="671" y="380"/>
                    <a:pt x="671" y="380"/>
                    <a:pt x="671" y="380"/>
                  </a:cubicBezTo>
                  <a:cubicBezTo>
                    <a:pt x="669" y="380"/>
                    <a:pt x="669" y="380"/>
                    <a:pt x="669" y="380"/>
                  </a:cubicBezTo>
                  <a:cubicBezTo>
                    <a:pt x="666" y="380"/>
                    <a:pt x="666" y="380"/>
                    <a:pt x="666" y="380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1" y="382"/>
                    <a:pt x="661" y="382"/>
                    <a:pt x="661" y="382"/>
                  </a:cubicBezTo>
                  <a:cubicBezTo>
                    <a:pt x="661" y="384"/>
                    <a:pt x="661" y="384"/>
                    <a:pt x="661" y="384"/>
                  </a:cubicBezTo>
                  <a:cubicBezTo>
                    <a:pt x="661" y="387"/>
                    <a:pt x="661" y="387"/>
                    <a:pt x="661" y="387"/>
                  </a:cubicBezTo>
                  <a:cubicBezTo>
                    <a:pt x="661" y="388"/>
                    <a:pt x="661" y="388"/>
                    <a:pt x="661" y="388"/>
                  </a:cubicBezTo>
                  <a:cubicBezTo>
                    <a:pt x="660" y="389"/>
                    <a:pt x="660" y="389"/>
                    <a:pt x="660" y="389"/>
                  </a:cubicBezTo>
                  <a:cubicBezTo>
                    <a:pt x="658" y="389"/>
                    <a:pt x="658" y="389"/>
                    <a:pt x="658" y="389"/>
                  </a:cubicBezTo>
                  <a:cubicBezTo>
                    <a:pt x="657" y="389"/>
                    <a:pt x="657" y="389"/>
                    <a:pt x="657" y="389"/>
                  </a:cubicBezTo>
                  <a:cubicBezTo>
                    <a:pt x="652" y="389"/>
                    <a:pt x="652" y="389"/>
                    <a:pt x="652" y="389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2" y="381"/>
                    <a:pt x="652" y="381"/>
                    <a:pt x="652" y="381"/>
                  </a:cubicBezTo>
                  <a:cubicBezTo>
                    <a:pt x="650" y="380"/>
                    <a:pt x="650" y="380"/>
                    <a:pt x="650" y="380"/>
                  </a:cubicBezTo>
                  <a:cubicBezTo>
                    <a:pt x="649" y="380"/>
                    <a:pt x="649" y="380"/>
                    <a:pt x="649" y="380"/>
                  </a:cubicBezTo>
                  <a:cubicBezTo>
                    <a:pt x="648" y="379"/>
                    <a:pt x="648" y="379"/>
                    <a:pt x="648" y="379"/>
                  </a:cubicBezTo>
                  <a:cubicBezTo>
                    <a:pt x="647" y="378"/>
                    <a:pt x="647" y="378"/>
                    <a:pt x="647" y="378"/>
                  </a:cubicBezTo>
                  <a:cubicBezTo>
                    <a:pt x="647" y="379"/>
                    <a:pt x="647" y="379"/>
                    <a:pt x="647" y="379"/>
                  </a:cubicBezTo>
                  <a:cubicBezTo>
                    <a:pt x="648" y="380"/>
                    <a:pt x="648" y="380"/>
                    <a:pt x="648" y="380"/>
                  </a:cubicBezTo>
                  <a:cubicBezTo>
                    <a:pt x="649" y="383"/>
                    <a:pt x="649" y="383"/>
                    <a:pt x="649" y="383"/>
                  </a:cubicBezTo>
                  <a:cubicBezTo>
                    <a:pt x="649" y="387"/>
                    <a:pt x="649" y="387"/>
                    <a:pt x="649" y="387"/>
                  </a:cubicBezTo>
                  <a:cubicBezTo>
                    <a:pt x="648" y="388"/>
                    <a:pt x="648" y="388"/>
                    <a:pt x="648" y="388"/>
                  </a:cubicBezTo>
                  <a:cubicBezTo>
                    <a:pt x="645" y="388"/>
                    <a:pt x="645" y="388"/>
                    <a:pt x="645" y="388"/>
                  </a:cubicBezTo>
                  <a:cubicBezTo>
                    <a:pt x="644" y="387"/>
                    <a:pt x="644" y="387"/>
                    <a:pt x="644" y="387"/>
                  </a:cubicBezTo>
                  <a:cubicBezTo>
                    <a:pt x="643" y="386"/>
                    <a:pt x="643" y="386"/>
                    <a:pt x="643" y="386"/>
                  </a:cubicBezTo>
                  <a:cubicBezTo>
                    <a:pt x="643" y="385"/>
                    <a:pt x="643" y="385"/>
                    <a:pt x="643" y="385"/>
                  </a:cubicBezTo>
                  <a:cubicBezTo>
                    <a:pt x="643" y="383"/>
                    <a:pt x="643" y="383"/>
                    <a:pt x="643" y="383"/>
                  </a:cubicBezTo>
                  <a:cubicBezTo>
                    <a:pt x="642" y="381"/>
                    <a:pt x="642" y="381"/>
                    <a:pt x="642" y="381"/>
                  </a:cubicBezTo>
                  <a:cubicBezTo>
                    <a:pt x="642" y="376"/>
                    <a:pt x="642" y="376"/>
                    <a:pt x="642" y="376"/>
                  </a:cubicBezTo>
                  <a:cubicBezTo>
                    <a:pt x="642" y="375"/>
                    <a:pt x="642" y="375"/>
                    <a:pt x="642" y="375"/>
                  </a:cubicBezTo>
                  <a:cubicBezTo>
                    <a:pt x="642" y="377"/>
                    <a:pt x="642" y="377"/>
                    <a:pt x="642" y="377"/>
                  </a:cubicBezTo>
                  <a:cubicBezTo>
                    <a:pt x="635" y="377"/>
                    <a:pt x="635" y="377"/>
                    <a:pt x="635" y="377"/>
                  </a:cubicBezTo>
                  <a:cubicBezTo>
                    <a:pt x="634" y="376"/>
                    <a:pt x="634" y="376"/>
                    <a:pt x="634" y="376"/>
                  </a:cubicBezTo>
                  <a:cubicBezTo>
                    <a:pt x="636" y="378"/>
                    <a:pt x="636" y="378"/>
                    <a:pt x="636" y="378"/>
                  </a:cubicBezTo>
                  <a:cubicBezTo>
                    <a:pt x="637" y="379"/>
                    <a:pt x="637" y="379"/>
                    <a:pt x="637" y="379"/>
                  </a:cubicBezTo>
                  <a:cubicBezTo>
                    <a:pt x="637" y="382"/>
                    <a:pt x="637" y="382"/>
                    <a:pt x="637" y="382"/>
                  </a:cubicBezTo>
                  <a:cubicBezTo>
                    <a:pt x="635" y="383"/>
                    <a:pt x="635" y="383"/>
                    <a:pt x="635" y="383"/>
                  </a:cubicBezTo>
                  <a:cubicBezTo>
                    <a:pt x="634" y="383"/>
                    <a:pt x="634" y="383"/>
                    <a:pt x="634" y="383"/>
                  </a:cubicBezTo>
                  <a:cubicBezTo>
                    <a:pt x="634" y="383"/>
                    <a:pt x="634" y="383"/>
                    <a:pt x="634" y="383"/>
                  </a:cubicBezTo>
                  <a:cubicBezTo>
                    <a:pt x="633" y="385"/>
                    <a:pt x="633" y="385"/>
                    <a:pt x="633" y="385"/>
                  </a:cubicBezTo>
                  <a:cubicBezTo>
                    <a:pt x="633" y="388"/>
                    <a:pt x="633" y="388"/>
                    <a:pt x="633" y="388"/>
                  </a:cubicBezTo>
                  <a:cubicBezTo>
                    <a:pt x="634" y="389"/>
                    <a:pt x="634" y="389"/>
                    <a:pt x="634" y="389"/>
                  </a:cubicBezTo>
                  <a:cubicBezTo>
                    <a:pt x="635" y="396"/>
                    <a:pt x="635" y="396"/>
                    <a:pt x="635" y="396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34" y="400"/>
                    <a:pt x="634" y="400"/>
                    <a:pt x="634" y="400"/>
                  </a:cubicBezTo>
                  <a:cubicBezTo>
                    <a:pt x="633" y="401"/>
                    <a:pt x="633" y="401"/>
                    <a:pt x="633" y="401"/>
                  </a:cubicBezTo>
                  <a:cubicBezTo>
                    <a:pt x="631" y="401"/>
                    <a:pt x="631" y="401"/>
                    <a:pt x="631" y="401"/>
                  </a:cubicBezTo>
                  <a:cubicBezTo>
                    <a:pt x="630" y="400"/>
                    <a:pt x="630" y="400"/>
                    <a:pt x="630" y="400"/>
                  </a:cubicBezTo>
                  <a:cubicBezTo>
                    <a:pt x="629" y="399"/>
                    <a:pt x="629" y="399"/>
                    <a:pt x="629" y="399"/>
                  </a:cubicBezTo>
                  <a:cubicBezTo>
                    <a:pt x="628" y="398"/>
                    <a:pt x="628" y="398"/>
                    <a:pt x="628" y="398"/>
                  </a:cubicBezTo>
                  <a:cubicBezTo>
                    <a:pt x="628" y="397"/>
                    <a:pt x="628" y="397"/>
                    <a:pt x="628" y="397"/>
                  </a:cubicBezTo>
                  <a:cubicBezTo>
                    <a:pt x="627" y="396"/>
                    <a:pt x="627" y="396"/>
                    <a:pt x="627" y="396"/>
                  </a:cubicBezTo>
                  <a:cubicBezTo>
                    <a:pt x="623" y="396"/>
                    <a:pt x="623" y="396"/>
                    <a:pt x="623" y="396"/>
                  </a:cubicBezTo>
                  <a:cubicBezTo>
                    <a:pt x="623" y="394"/>
                    <a:pt x="623" y="394"/>
                    <a:pt x="623" y="394"/>
                  </a:cubicBezTo>
                  <a:cubicBezTo>
                    <a:pt x="621" y="391"/>
                    <a:pt x="621" y="391"/>
                    <a:pt x="621" y="391"/>
                  </a:cubicBezTo>
                  <a:cubicBezTo>
                    <a:pt x="618" y="391"/>
                    <a:pt x="618" y="391"/>
                    <a:pt x="618" y="391"/>
                  </a:cubicBezTo>
                  <a:cubicBezTo>
                    <a:pt x="616" y="390"/>
                    <a:pt x="616" y="390"/>
                    <a:pt x="616" y="390"/>
                  </a:cubicBezTo>
                  <a:cubicBezTo>
                    <a:pt x="615" y="389"/>
                    <a:pt x="615" y="389"/>
                    <a:pt x="615" y="389"/>
                  </a:cubicBezTo>
                  <a:cubicBezTo>
                    <a:pt x="615" y="388"/>
                    <a:pt x="615" y="388"/>
                    <a:pt x="615" y="388"/>
                  </a:cubicBezTo>
                  <a:cubicBezTo>
                    <a:pt x="614" y="386"/>
                    <a:pt x="614" y="386"/>
                    <a:pt x="614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2" y="380"/>
                    <a:pt x="612" y="380"/>
                    <a:pt x="612" y="380"/>
                  </a:cubicBezTo>
                  <a:cubicBezTo>
                    <a:pt x="611" y="379"/>
                    <a:pt x="611" y="379"/>
                    <a:pt x="611" y="379"/>
                  </a:cubicBezTo>
                  <a:cubicBezTo>
                    <a:pt x="610" y="378"/>
                    <a:pt x="610" y="378"/>
                    <a:pt x="610" y="378"/>
                  </a:cubicBezTo>
                  <a:cubicBezTo>
                    <a:pt x="608" y="378"/>
                    <a:pt x="608" y="378"/>
                    <a:pt x="608" y="378"/>
                  </a:cubicBezTo>
                  <a:cubicBezTo>
                    <a:pt x="603" y="378"/>
                    <a:pt x="603" y="378"/>
                    <a:pt x="603" y="378"/>
                  </a:cubicBezTo>
                  <a:cubicBezTo>
                    <a:pt x="602" y="377"/>
                    <a:pt x="602" y="377"/>
                    <a:pt x="602" y="377"/>
                  </a:cubicBezTo>
                  <a:cubicBezTo>
                    <a:pt x="601" y="374"/>
                    <a:pt x="601" y="374"/>
                    <a:pt x="601" y="374"/>
                  </a:cubicBezTo>
                  <a:cubicBezTo>
                    <a:pt x="599" y="372"/>
                    <a:pt x="599" y="372"/>
                    <a:pt x="599" y="372"/>
                  </a:cubicBezTo>
                  <a:cubicBezTo>
                    <a:pt x="598" y="370"/>
                    <a:pt x="598" y="370"/>
                    <a:pt x="598" y="370"/>
                  </a:cubicBezTo>
                  <a:cubicBezTo>
                    <a:pt x="598" y="365"/>
                    <a:pt x="598" y="365"/>
                    <a:pt x="598" y="365"/>
                  </a:cubicBezTo>
                  <a:cubicBezTo>
                    <a:pt x="599" y="364"/>
                    <a:pt x="599" y="364"/>
                    <a:pt x="599" y="364"/>
                  </a:cubicBezTo>
                  <a:cubicBezTo>
                    <a:pt x="600" y="358"/>
                    <a:pt x="600" y="358"/>
                    <a:pt x="600" y="358"/>
                  </a:cubicBezTo>
                  <a:cubicBezTo>
                    <a:pt x="600" y="357"/>
                    <a:pt x="600" y="357"/>
                    <a:pt x="600" y="357"/>
                  </a:cubicBezTo>
                  <a:cubicBezTo>
                    <a:pt x="600" y="356"/>
                    <a:pt x="600" y="356"/>
                    <a:pt x="600" y="356"/>
                  </a:cubicBezTo>
                  <a:cubicBezTo>
                    <a:pt x="598" y="355"/>
                    <a:pt x="598" y="355"/>
                    <a:pt x="598" y="355"/>
                  </a:cubicBezTo>
                  <a:cubicBezTo>
                    <a:pt x="597" y="354"/>
                    <a:pt x="597" y="354"/>
                    <a:pt x="597" y="354"/>
                  </a:cubicBezTo>
                  <a:cubicBezTo>
                    <a:pt x="594" y="353"/>
                    <a:pt x="594" y="353"/>
                    <a:pt x="594" y="353"/>
                  </a:cubicBezTo>
                  <a:cubicBezTo>
                    <a:pt x="592" y="352"/>
                    <a:pt x="592" y="352"/>
                    <a:pt x="592" y="352"/>
                  </a:cubicBezTo>
                  <a:cubicBezTo>
                    <a:pt x="592" y="351"/>
                    <a:pt x="592" y="351"/>
                    <a:pt x="592" y="351"/>
                  </a:cubicBezTo>
                  <a:cubicBezTo>
                    <a:pt x="591" y="350"/>
                    <a:pt x="591" y="350"/>
                    <a:pt x="591" y="350"/>
                  </a:cubicBezTo>
                  <a:cubicBezTo>
                    <a:pt x="590" y="349"/>
                    <a:pt x="590" y="349"/>
                    <a:pt x="590" y="349"/>
                  </a:cubicBezTo>
                  <a:cubicBezTo>
                    <a:pt x="588" y="348"/>
                    <a:pt x="588" y="348"/>
                    <a:pt x="588" y="348"/>
                  </a:cubicBezTo>
                  <a:cubicBezTo>
                    <a:pt x="587" y="347"/>
                    <a:pt x="587" y="347"/>
                    <a:pt x="587" y="347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8" y="343"/>
                    <a:pt x="588" y="343"/>
                    <a:pt x="588" y="343"/>
                  </a:cubicBezTo>
                  <a:cubicBezTo>
                    <a:pt x="589" y="342"/>
                    <a:pt x="589" y="342"/>
                    <a:pt x="589" y="342"/>
                  </a:cubicBezTo>
                  <a:cubicBezTo>
                    <a:pt x="589" y="341"/>
                    <a:pt x="589" y="341"/>
                    <a:pt x="589" y="341"/>
                  </a:cubicBezTo>
                  <a:cubicBezTo>
                    <a:pt x="586" y="340"/>
                    <a:pt x="586" y="340"/>
                    <a:pt x="586" y="340"/>
                  </a:cubicBezTo>
                  <a:cubicBezTo>
                    <a:pt x="584" y="340"/>
                    <a:pt x="584" y="340"/>
                    <a:pt x="584" y="340"/>
                  </a:cubicBezTo>
                  <a:cubicBezTo>
                    <a:pt x="584" y="333"/>
                    <a:pt x="584" y="333"/>
                    <a:pt x="584" y="333"/>
                  </a:cubicBezTo>
                  <a:cubicBezTo>
                    <a:pt x="584" y="318"/>
                    <a:pt x="584" y="318"/>
                    <a:pt x="584" y="318"/>
                  </a:cubicBezTo>
                  <a:cubicBezTo>
                    <a:pt x="581" y="316"/>
                    <a:pt x="581" y="316"/>
                    <a:pt x="581" y="316"/>
                  </a:cubicBezTo>
                  <a:cubicBezTo>
                    <a:pt x="580" y="315"/>
                    <a:pt x="580" y="315"/>
                    <a:pt x="580" y="315"/>
                  </a:cubicBezTo>
                  <a:cubicBezTo>
                    <a:pt x="579" y="315"/>
                    <a:pt x="579" y="315"/>
                    <a:pt x="579" y="315"/>
                  </a:cubicBezTo>
                  <a:cubicBezTo>
                    <a:pt x="578" y="312"/>
                    <a:pt x="578" y="312"/>
                    <a:pt x="578" y="312"/>
                  </a:cubicBezTo>
                  <a:cubicBezTo>
                    <a:pt x="577" y="311"/>
                    <a:pt x="577" y="311"/>
                    <a:pt x="577" y="311"/>
                  </a:cubicBezTo>
                  <a:cubicBezTo>
                    <a:pt x="577" y="310"/>
                    <a:pt x="577" y="310"/>
                    <a:pt x="577" y="310"/>
                  </a:cubicBezTo>
                  <a:cubicBezTo>
                    <a:pt x="576" y="309"/>
                    <a:pt x="576" y="309"/>
                    <a:pt x="576" y="309"/>
                  </a:cubicBezTo>
                  <a:cubicBezTo>
                    <a:pt x="575" y="308"/>
                    <a:pt x="575" y="308"/>
                    <a:pt x="575" y="308"/>
                  </a:cubicBezTo>
                  <a:cubicBezTo>
                    <a:pt x="574" y="307"/>
                    <a:pt x="574" y="307"/>
                    <a:pt x="574" y="307"/>
                  </a:cubicBezTo>
                  <a:cubicBezTo>
                    <a:pt x="573" y="307"/>
                    <a:pt x="573" y="307"/>
                    <a:pt x="573" y="307"/>
                  </a:cubicBezTo>
                  <a:cubicBezTo>
                    <a:pt x="572" y="306"/>
                    <a:pt x="572" y="306"/>
                    <a:pt x="572" y="306"/>
                  </a:cubicBezTo>
                  <a:cubicBezTo>
                    <a:pt x="571" y="305"/>
                    <a:pt x="571" y="305"/>
                    <a:pt x="571" y="305"/>
                  </a:cubicBezTo>
                  <a:cubicBezTo>
                    <a:pt x="570" y="304"/>
                    <a:pt x="570" y="304"/>
                    <a:pt x="570" y="304"/>
                  </a:cubicBezTo>
                  <a:cubicBezTo>
                    <a:pt x="565" y="303"/>
                    <a:pt x="565" y="303"/>
                    <a:pt x="565" y="303"/>
                  </a:cubicBezTo>
                  <a:cubicBezTo>
                    <a:pt x="562" y="302"/>
                    <a:pt x="562" y="302"/>
                    <a:pt x="562" y="302"/>
                  </a:cubicBezTo>
                  <a:cubicBezTo>
                    <a:pt x="561" y="301"/>
                    <a:pt x="561" y="301"/>
                    <a:pt x="561" y="301"/>
                  </a:cubicBezTo>
                  <a:cubicBezTo>
                    <a:pt x="554" y="300"/>
                    <a:pt x="554" y="300"/>
                    <a:pt x="554" y="300"/>
                  </a:cubicBezTo>
                  <a:cubicBezTo>
                    <a:pt x="554" y="299"/>
                    <a:pt x="554" y="299"/>
                    <a:pt x="554" y="299"/>
                  </a:cubicBezTo>
                  <a:cubicBezTo>
                    <a:pt x="553" y="299"/>
                    <a:pt x="553" y="299"/>
                    <a:pt x="553" y="299"/>
                  </a:cubicBezTo>
                  <a:cubicBezTo>
                    <a:pt x="551" y="298"/>
                    <a:pt x="551" y="298"/>
                    <a:pt x="551" y="298"/>
                  </a:cubicBezTo>
                  <a:cubicBezTo>
                    <a:pt x="550" y="297"/>
                    <a:pt x="550" y="297"/>
                    <a:pt x="550" y="297"/>
                  </a:cubicBezTo>
                  <a:cubicBezTo>
                    <a:pt x="547" y="294"/>
                    <a:pt x="547" y="294"/>
                    <a:pt x="547" y="294"/>
                  </a:cubicBezTo>
                  <a:cubicBezTo>
                    <a:pt x="546" y="293"/>
                    <a:pt x="546" y="293"/>
                    <a:pt x="546" y="293"/>
                  </a:cubicBezTo>
                  <a:cubicBezTo>
                    <a:pt x="545" y="292"/>
                    <a:pt x="545" y="292"/>
                    <a:pt x="545" y="292"/>
                  </a:cubicBezTo>
                  <a:cubicBezTo>
                    <a:pt x="542" y="290"/>
                    <a:pt x="542" y="290"/>
                    <a:pt x="542" y="290"/>
                  </a:cubicBezTo>
                  <a:cubicBezTo>
                    <a:pt x="542" y="289"/>
                    <a:pt x="542" y="289"/>
                    <a:pt x="542" y="289"/>
                  </a:cubicBezTo>
                  <a:cubicBezTo>
                    <a:pt x="541" y="288"/>
                    <a:pt x="541" y="288"/>
                    <a:pt x="541" y="288"/>
                  </a:cubicBezTo>
                  <a:cubicBezTo>
                    <a:pt x="535" y="287"/>
                    <a:pt x="535" y="287"/>
                    <a:pt x="535" y="287"/>
                  </a:cubicBezTo>
                  <a:cubicBezTo>
                    <a:pt x="534" y="286"/>
                    <a:pt x="534" y="286"/>
                    <a:pt x="534" y="286"/>
                  </a:cubicBezTo>
                  <a:cubicBezTo>
                    <a:pt x="534" y="285"/>
                    <a:pt x="534" y="285"/>
                    <a:pt x="534" y="285"/>
                  </a:cubicBezTo>
                  <a:cubicBezTo>
                    <a:pt x="533" y="284"/>
                    <a:pt x="533" y="284"/>
                    <a:pt x="533" y="284"/>
                  </a:cubicBezTo>
                  <a:cubicBezTo>
                    <a:pt x="530" y="282"/>
                    <a:pt x="530" y="282"/>
                    <a:pt x="530" y="282"/>
                  </a:cubicBezTo>
                  <a:cubicBezTo>
                    <a:pt x="530" y="280"/>
                    <a:pt x="530" y="280"/>
                    <a:pt x="530" y="280"/>
                  </a:cubicBezTo>
                  <a:cubicBezTo>
                    <a:pt x="528" y="279"/>
                    <a:pt x="528" y="279"/>
                    <a:pt x="528" y="279"/>
                  </a:cubicBezTo>
                  <a:cubicBezTo>
                    <a:pt x="527" y="278"/>
                    <a:pt x="527" y="278"/>
                    <a:pt x="527" y="278"/>
                  </a:cubicBezTo>
                  <a:cubicBezTo>
                    <a:pt x="527" y="275"/>
                    <a:pt x="527" y="275"/>
                    <a:pt x="527" y="275"/>
                  </a:cubicBezTo>
                  <a:cubicBezTo>
                    <a:pt x="526" y="276"/>
                    <a:pt x="526" y="276"/>
                    <a:pt x="526" y="276"/>
                  </a:cubicBezTo>
                  <a:cubicBezTo>
                    <a:pt x="521" y="276"/>
                    <a:pt x="521" y="276"/>
                    <a:pt x="521" y="276"/>
                  </a:cubicBezTo>
                  <a:cubicBezTo>
                    <a:pt x="520" y="275"/>
                    <a:pt x="520" y="275"/>
                    <a:pt x="520" y="275"/>
                  </a:cubicBezTo>
                  <a:cubicBezTo>
                    <a:pt x="519" y="274"/>
                    <a:pt x="519" y="274"/>
                    <a:pt x="519" y="274"/>
                  </a:cubicBezTo>
                  <a:cubicBezTo>
                    <a:pt x="519" y="273"/>
                    <a:pt x="519" y="273"/>
                    <a:pt x="519" y="273"/>
                  </a:cubicBezTo>
                  <a:cubicBezTo>
                    <a:pt x="518" y="272"/>
                    <a:pt x="518" y="272"/>
                    <a:pt x="518" y="272"/>
                  </a:cubicBezTo>
                  <a:cubicBezTo>
                    <a:pt x="518" y="265"/>
                    <a:pt x="518" y="265"/>
                    <a:pt x="518" y="265"/>
                  </a:cubicBezTo>
                  <a:cubicBezTo>
                    <a:pt x="516" y="264"/>
                    <a:pt x="516" y="264"/>
                    <a:pt x="516" y="264"/>
                  </a:cubicBezTo>
                  <a:cubicBezTo>
                    <a:pt x="515" y="265"/>
                    <a:pt x="515" y="265"/>
                    <a:pt x="515" y="265"/>
                  </a:cubicBezTo>
                  <a:cubicBezTo>
                    <a:pt x="511" y="266"/>
                    <a:pt x="511" y="266"/>
                    <a:pt x="511" y="266"/>
                  </a:cubicBezTo>
                  <a:cubicBezTo>
                    <a:pt x="511" y="266"/>
                    <a:pt x="511" y="266"/>
                    <a:pt x="511" y="266"/>
                  </a:cubicBezTo>
                  <a:cubicBezTo>
                    <a:pt x="510" y="269"/>
                    <a:pt x="510" y="269"/>
                    <a:pt x="510" y="269"/>
                  </a:cubicBezTo>
                  <a:cubicBezTo>
                    <a:pt x="510" y="273"/>
                    <a:pt x="510" y="273"/>
                    <a:pt x="510" y="273"/>
                  </a:cubicBezTo>
                  <a:cubicBezTo>
                    <a:pt x="509" y="280"/>
                    <a:pt x="509" y="280"/>
                    <a:pt x="509" y="280"/>
                  </a:cubicBezTo>
                  <a:cubicBezTo>
                    <a:pt x="511" y="280"/>
                    <a:pt x="511" y="280"/>
                    <a:pt x="511" y="280"/>
                  </a:cubicBezTo>
                  <a:cubicBezTo>
                    <a:pt x="512" y="281"/>
                    <a:pt x="512" y="281"/>
                    <a:pt x="512" y="281"/>
                  </a:cubicBezTo>
                  <a:cubicBezTo>
                    <a:pt x="514" y="282"/>
                    <a:pt x="514" y="282"/>
                    <a:pt x="514" y="282"/>
                  </a:cubicBezTo>
                  <a:cubicBezTo>
                    <a:pt x="516" y="283"/>
                    <a:pt x="516" y="283"/>
                    <a:pt x="516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8" y="284"/>
                    <a:pt x="518" y="284"/>
                    <a:pt x="518" y="284"/>
                  </a:cubicBezTo>
                  <a:cubicBezTo>
                    <a:pt x="519" y="285"/>
                    <a:pt x="519" y="285"/>
                    <a:pt x="519" y="285"/>
                  </a:cubicBezTo>
                  <a:cubicBezTo>
                    <a:pt x="519" y="286"/>
                    <a:pt x="519" y="286"/>
                    <a:pt x="519" y="286"/>
                  </a:cubicBezTo>
                  <a:cubicBezTo>
                    <a:pt x="520" y="287"/>
                    <a:pt x="520" y="287"/>
                    <a:pt x="520" y="287"/>
                  </a:cubicBezTo>
                  <a:cubicBezTo>
                    <a:pt x="521" y="288"/>
                    <a:pt x="521" y="288"/>
                    <a:pt x="521" y="288"/>
                  </a:cubicBezTo>
                  <a:cubicBezTo>
                    <a:pt x="522" y="289"/>
                    <a:pt x="522" y="289"/>
                    <a:pt x="522" y="289"/>
                  </a:cubicBezTo>
                  <a:cubicBezTo>
                    <a:pt x="523" y="290"/>
                    <a:pt x="523" y="290"/>
                    <a:pt x="523" y="290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25" y="291"/>
                    <a:pt x="525" y="291"/>
                    <a:pt x="525" y="291"/>
                  </a:cubicBezTo>
                  <a:cubicBezTo>
                    <a:pt x="527" y="293"/>
                    <a:pt x="527" y="293"/>
                    <a:pt x="527" y="293"/>
                  </a:cubicBezTo>
                  <a:cubicBezTo>
                    <a:pt x="527" y="296"/>
                    <a:pt x="527" y="296"/>
                    <a:pt x="527" y="296"/>
                  </a:cubicBezTo>
                  <a:cubicBezTo>
                    <a:pt x="528" y="297"/>
                    <a:pt x="528" y="297"/>
                    <a:pt x="528" y="297"/>
                  </a:cubicBezTo>
                  <a:cubicBezTo>
                    <a:pt x="529" y="299"/>
                    <a:pt x="529" y="299"/>
                    <a:pt x="529" y="299"/>
                  </a:cubicBezTo>
                  <a:cubicBezTo>
                    <a:pt x="530" y="300"/>
                    <a:pt x="530" y="300"/>
                    <a:pt x="530" y="300"/>
                  </a:cubicBezTo>
                  <a:cubicBezTo>
                    <a:pt x="530" y="301"/>
                    <a:pt x="530" y="301"/>
                    <a:pt x="530" y="301"/>
                  </a:cubicBezTo>
                  <a:cubicBezTo>
                    <a:pt x="532" y="302"/>
                    <a:pt x="532" y="302"/>
                    <a:pt x="532" y="302"/>
                  </a:cubicBezTo>
                  <a:cubicBezTo>
                    <a:pt x="533" y="304"/>
                    <a:pt x="533" y="304"/>
                    <a:pt x="533" y="304"/>
                  </a:cubicBezTo>
                  <a:cubicBezTo>
                    <a:pt x="534" y="305"/>
                    <a:pt x="534" y="305"/>
                    <a:pt x="534" y="305"/>
                  </a:cubicBezTo>
                  <a:cubicBezTo>
                    <a:pt x="536" y="307"/>
                    <a:pt x="536" y="307"/>
                    <a:pt x="536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8" y="309"/>
                    <a:pt x="538" y="309"/>
                    <a:pt x="538" y="309"/>
                  </a:cubicBezTo>
                  <a:cubicBezTo>
                    <a:pt x="551" y="310"/>
                    <a:pt x="551" y="310"/>
                    <a:pt x="551" y="310"/>
                  </a:cubicBezTo>
                  <a:cubicBezTo>
                    <a:pt x="552" y="312"/>
                    <a:pt x="552" y="312"/>
                    <a:pt x="552" y="312"/>
                  </a:cubicBezTo>
                  <a:cubicBezTo>
                    <a:pt x="553" y="313"/>
                    <a:pt x="553" y="313"/>
                    <a:pt x="553" y="313"/>
                  </a:cubicBezTo>
                  <a:cubicBezTo>
                    <a:pt x="553" y="316"/>
                    <a:pt x="553" y="316"/>
                    <a:pt x="553" y="316"/>
                  </a:cubicBezTo>
                  <a:cubicBezTo>
                    <a:pt x="552" y="317"/>
                    <a:pt x="552" y="317"/>
                    <a:pt x="552" y="317"/>
                  </a:cubicBezTo>
                  <a:cubicBezTo>
                    <a:pt x="553" y="318"/>
                    <a:pt x="553" y="318"/>
                    <a:pt x="553" y="318"/>
                  </a:cubicBezTo>
                  <a:cubicBezTo>
                    <a:pt x="554" y="321"/>
                    <a:pt x="554" y="321"/>
                    <a:pt x="554" y="321"/>
                  </a:cubicBezTo>
                  <a:cubicBezTo>
                    <a:pt x="558" y="325"/>
                    <a:pt x="563" y="327"/>
                    <a:pt x="569" y="327"/>
                  </a:cubicBezTo>
                  <a:cubicBezTo>
                    <a:pt x="570" y="328"/>
                    <a:pt x="570" y="328"/>
                    <a:pt x="570" y="328"/>
                  </a:cubicBezTo>
                  <a:cubicBezTo>
                    <a:pt x="571" y="329"/>
                    <a:pt x="571" y="329"/>
                    <a:pt x="571" y="329"/>
                  </a:cubicBezTo>
                  <a:cubicBezTo>
                    <a:pt x="574" y="331"/>
                    <a:pt x="575" y="332"/>
                    <a:pt x="577" y="334"/>
                  </a:cubicBezTo>
                  <a:cubicBezTo>
                    <a:pt x="577" y="336"/>
                    <a:pt x="577" y="339"/>
                    <a:pt x="579" y="340"/>
                  </a:cubicBezTo>
                  <a:cubicBezTo>
                    <a:pt x="578" y="344"/>
                    <a:pt x="578" y="344"/>
                    <a:pt x="578" y="344"/>
                  </a:cubicBezTo>
                  <a:cubicBezTo>
                    <a:pt x="577" y="345"/>
                    <a:pt x="577" y="345"/>
                    <a:pt x="577" y="345"/>
                  </a:cubicBezTo>
                  <a:cubicBezTo>
                    <a:pt x="576" y="346"/>
                    <a:pt x="576" y="346"/>
                    <a:pt x="576" y="346"/>
                  </a:cubicBezTo>
                  <a:cubicBezTo>
                    <a:pt x="575" y="346"/>
                    <a:pt x="575" y="346"/>
                    <a:pt x="575" y="346"/>
                  </a:cubicBezTo>
                  <a:cubicBezTo>
                    <a:pt x="573" y="345"/>
                    <a:pt x="573" y="345"/>
                    <a:pt x="573" y="345"/>
                  </a:cubicBezTo>
                  <a:cubicBezTo>
                    <a:pt x="572" y="344"/>
                    <a:pt x="572" y="344"/>
                    <a:pt x="572" y="344"/>
                  </a:cubicBezTo>
                  <a:cubicBezTo>
                    <a:pt x="571" y="343"/>
                    <a:pt x="571" y="343"/>
                    <a:pt x="571" y="343"/>
                  </a:cubicBezTo>
                  <a:cubicBezTo>
                    <a:pt x="569" y="342"/>
                    <a:pt x="569" y="342"/>
                    <a:pt x="569" y="342"/>
                  </a:cubicBezTo>
                  <a:cubicBezTo>
                    <a:pt x="569" y="338"/>
                    <a:pt x="569" y="338"/>
                    <a:pt x="569" y="338"/>
                  </a:cubicBezTo>
                  <a:cubicBezTo>
                    <a:pt x="565" y="337"/>
                    <a:pt x="565" y="337"/>
                    <a:pt x="565" y="337"/>
                  </a:cubicBezTo>
                  <a:cubicBezTo>
                    <a:pt x="563" y="337"/>
                    <a:pt x="563" y="337"/>
                    <a:pt x="563" y="337"/>
                  </a:cubicBezTo>
                  <a:cubicBezTo>
                    <a:pt x="562" y="338"/>
                    <a:pt x="562" y="338"/>
                    <a:pt x="562" y="338"/>
                  </a:cubicBezTo>
                  <a:cubicBezTo>
                    <a:pt x="561" y="341"/>
                    <a:pt x="561" y="341"/>
                    <a:pt x="561" y="341"/>
                  </a:cubicBezTo>
                  <a:cubicBezTo>
                    <a:pt x="561" y="342"/>
                    <a:pt x="561" y="342"/>
                    <a:pt x="561" y="342"/>
                  </a:cubicBezTo>
                  <a:cubicBezTo>
                    <a:pt x="561" y="344"/>
                    <a:pt x="561" y="344"/>
                    <a:pt x="561" y="344"/>
                  </a:cubicBezTo>
                  <a:cubicBezTo>
                    <a:pt x="562" y="345"/>
                    <a:pt x="562" y="345"/>
                    <a:pt x="562" y="345"/>
                  </a:cubicBezTo>
                  <a:cubicBezTo>
                    <a:pt x="563" y="346"/>
                    <a:pt x="563" y="346"/>
                    <a:pt x="563" y="346"/>
                  </a:cubicBezTo>
                  <a:cubicBezTo>
                    <a:pt x="564" y="347"/>
                    <a:pt x="564" y="347"/>
                    <a:pt x="564" y="347"/>
                  </a:cubicBezTo>
                  <a:cubicBezTo>
                    <a:pt x="565" y="348"/>
                    <a:pt x="565" y="348"/>
                    <a:pt x="565" y="348"/>
                  </a:cubicBezTo>
                  <a:cubicBezTo>
                    <a:pt x="566" y="349"/>
                    <a:pt x="566" y="349"/>
                    <a:pt x="566" y="349"/>
                  </a:cubicBezTo>
                  <a:cubicBezTo>
                    <a:pt x="566" y="357"/>
                    <a:pt x="566" y="357"/>
                    <a:pt x="566" y="357"/>
                  </a:cubicBezTo>
                  <a:cubicBezTo>
                    <a:pt x="565" y="358"/>
                    <a:pt x="565" y="358"/>
                    <a:pt x="565" y="358"/>
                  </a:cubicBezTo>
                  <a:cubicBezTo>
                    <a:pt x="563" y="359"/>
                    <a:pt x="563" y="359"/>
                    <a:pt x="563" y="359"/>
                  </a:cubicBezTo>
                  <a:cubicBezTo>
                    <a:pt x="562" y="360"/>
                    <a:pt x="562" y="360"/>
                    <a:pt x="562" y="360"/>
                  </a:cubicBezTo>
                  <a:cubicBezTo>
                    <a:pt x="561" y="365"/>
                    <a:pt x="561" y="365"/>
                    <a:pt x="561" y="365"/>
                  </a:cubicBezTo>
                  <a:cubicBezTo>
                    <a:pt x="561" y="367"/>
                    <a:pt x="561" y="367"/>
                    <a:pt x="561" y="367"/>
                  </a:cubicBezTo>
                  <a:cubicBezTo>
                    <a:pt x="559" y="369"/>
                    <a:pt x="559" y="369"/>
                    <a:pt x="559" y="369"/>
                  </a:cubicBezTo>
                  <a:cubicBezTo>
                    <a:pt x="558" y="372"/>
                    <a:pt x="558" y="372"/>
                    <a:pt x="558" y="372"/>
                  </a:cubicBezTo>
                  <a:cubicBezTo>
                    <a:pt x="557" y="372"/>
                    <a:pt x="557" y="372"/>
                    <a:pt x="557" y="372"/>
                  </a:cubicBezTo>
                  <a:cubicBezTo>
                    <a:pt x="557" y="374"/>
                    <a:pt x="557" y="374"/>
                    <a:pt x="557" y="374"/>
                  </a:cubicBezTo>
                  <a:cubicBezTo>
                    <a:pt x="553" y="374"/>
                    <a:pt x="553" y="374"/>
                    <a:pt x="553" y="374"/>
                  </a:cubicBezTo>
                  <a:close/>
                  <a:moveTo>
                    <a:pt x="692" y="254"/>
                  </a:moveTo>
                  <a:cubicBezTo>
                    <a:pt x="691" y="255"/>
                    <a:pt x="691" y="255"/>
                    <a:pt x="691" y="255"/>
                  </a:cubicBezTo>
                  <a:cubicBezTo>
                    <a:pt x="691" y="257"/>
                    <a:pt x="691" y="257"/>
                    <a:pt x="691" y="257"/>
                  </a:cubicBezTo>
                  <a:cubicBezTo>
                    <a:pt x="690" y="258"/>
                    <a:pt x="690" y="258"/>
                    <a:pt x="690" y="258"/>
                  </a:cubicBezTo>
                  <a:cubicBezTo>
                    <a:pt x="689" y="259"/>
                    <a:pt x="689" y="259"/>
                    <a:pt x="689" y="259"/>
                  </a:cubicBezTo>
                  <a:cubicBezTo>
                    <a:pt x="688" y="261"/>
                    <a:pt x="688" y="261"/>
                    <a:pt x="688" y="261"/>
                  </a:cubicBezTo>
                  <a:cubicBezTo>
                    <a:pt x="688" y="262"/>
                    <a:pt x="688" y="262"/>
                    <a:pt x="688" y="262"/>
                  </a:cubicBezTo>
                  <a:cubicBezTo>
                    <a:pt x="687" y="264"/>
                    <a:pt x="687" y="264"/>
                    <a:pt x="687" y="264"/>
                  </a:cubicBezTo>
                  <a:cubicBezTo>
                    <a:pt x="685" y="266"/>
                    <a:pt x="685" y="266"/>
                    <a:pt x="685" y="266"/>
                  </a:cubicBezTo>
                  <a:cubicBezTo>
                    <a:pt x="684" y="266"/>
                    <a:pt x="684" y="266"/>
                    <a:pt x="684" y="266"/>
                  </a:cubicBezTo>
                  <a:cubicBezTo>
                    <a:pt x="685" y="270"/>
                    <a:pt x="685" y="270"/>
                    <a:pt x="685" y="270"/>
                  </a:cubicBezTo>
                  <a:cubicBezTo>
                    <a:pt x="685" y="274"/>
                    <a:pt x="685" y="274"/>
                    <a:pt x="685" y="274"/>
                  </a:cubicBezTo>
                  <a:cubicBezTo>
                    <a:pt x="684" y="275"/>
                    <a:pt x="684" y="275"/>
                    <a:pt x="684" y="275"/>
                  </a:cubicBezTo>
                  <a:cubicBezTo>
                    <a:pt x="683" y="276"/>
                    <a:pt x="683" y="276"/>
                    <a:pt x="683" y="276"/>
                  </a:cubicBezTo>
                  <a:cubicBezTo>
                    <a:pt x="682" y="277"/>
                    <a:pt x="682" y="277"/>
                    <a:pt x="682" y="277"/>
                  </a:cubicBezTo>
                  <a:cubicBezTo>
                    <a:pt x="677" y="279"/>
                    <a:pt x="677" y="279"/>
                    <a:pt x="677" y="279"/>
                  </a:cubicBezTo>
                  <a:cubicBezTo>
                    <a:pt x="677" y="286"/>
                    <a:pt x="677" y="286"/>
                    <a:pt x="677" y="286"/>
                  </a:cubicBezTo>
                  <a:cubicBezTo>
                    <a:pt x="677" y="294"/>
                    <a:pt x="677" y="294"/>
                    <a:pt x="677" y="294"/>
                  </a:cubicBezTo>
                  <a:cubicBezTo>
                    <a:pt x="677" y="295"/>
                    <a:pt x="677" y="295"/>
                    <a:pt x="677" y="295"/>
                  </a:cubicBezTo>
                  <a:cubicBezTo>
                    <a:pt x="676" y="296"/>
                    <a:pt x="676" y="296"/>
                    <a:pt x="676" y="296"/>
                  </a:cubicBezTo>
                  <a:cubicBezTo>
                    <a:pt x="673" y="297"/>
                    <a:pt x="673" y="297"/>
                    <a:pt x="673" y="297"/>
                  </a:cubicBezTo>
                  <a:cubicBezTo>
                    <a:pt x="672" y="305"/>
                    <a:pt x="672" y="305"/>
                    <a:pt x="672" y="305"/>
                  </a:cubicBezTo>
                  <a:cubicBezTo>
                    <a:pt x="672" y="307"/>
                    <a:pt x="672" y="307"/>
                    <a:pt x="672" y="307"/>
                  </a:cubicBezTo>
                  <a:cubicBezTo>
                    <a:pt x="673" y="307"/>
                    <a:pt x="673" y="307"/>
                    <a:pt x="673" y="307"/>
                  </a:cubicBezTo>
                  <a:cubicBezTo>
                    <a:pt x="673" y="308"/>
                    <a:pt x="673" y="308"/>
                    <a:pt x="673" y="308"/>
                  </a:cubicBezTo>
                  <a:cubicBezTo>
                    <a:pt x="675" y="310"/>
                    <a:pt x="675" y="310"/>
                    <a:pt x="675" y="310"/>
                  </a:cubicBezTo>
                  <a:cubicBezTo>
                    <a:pt x="676" y="311"/>
                    <a:pt x="676" y="311"/>
                    <a:pt x="676" y="311"/>
                  </a:cubicBezTo>
                  <a:cubicBezTo>
                    <a:pt x="677" y="316"/>
                    <a:pt x="677" y="316"/>
                    <a:pt x="677" y="316"/>
                  </a:cubicBezTo>
                  <a:cubicBezTo>
                    <a:pt x="679" y="319"/>
                    <a:pt x="679" y="319"/>
                    <a:pt x="679" y="319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82" y="319"/>
                    <a:pt x="682" y="319"/>
                    <a:pt x="682" y="319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1"/>
                    <a:pt x="684" y="321"/>
                    <a:pt x="684" y="321"/>
                  </a:cubicBezTo>
                  <a:cubicBezTo>
                    <a:pt x="685" y="322"/>
                    <a:pt x="685" y="322"/>
                    <a:pt x="685" y="322"/>
                  </a:cubicBezTo>
                  <a:cubicBezTo>
                    <a:pt x="685" y="323"/>
                    <a:pt x="685" y="323"/>
                    <a:pt x="685" y="323"/>
                  </a:cubicBezTo>
                  <a:cubicBezTo>
                    <a:pt x="693" y="323"/>
                    <a:pt x="693" y="323"/>
                    <a:pt x="693" y="323"/>
                  </a:cubicBezTo>
                  <a:cubicBezTo>
                    <a:pt x="694" y="323"/>
                    <a:pt x="694" y="323"/>
                    <a:pt x="694" y="323"/>
                  </a:cubicBezTo>
                  <a:cubicBezTo>
                    <a:pt x="696" y="322"/>
                    <a:pt x="696" y="322"/>
                    <a:pt x="696" y="322"/>
                  </a:cubicBezTo>
                  <a:cubicBezTo>
                    <a:pt x="701" y="322"/>
                    <a:pt x="701" y="322"/>
                    <a:pt x="701" y="322"/>
                  </a:cubicBezTo>
                  <a:cubicBezTo>
                    <a:pt x="702" y="323"/>
                    <a:pt x="702" y="323"/>
                    <a:pt x="702" y="323"/>
                  </a:cubicBezTo>
                  <a:cubicBezTo>
                    <a:pt x="704" y="323"/>
                    <a:pt x="704" y="323"/>
                    <a:pt x="704" y="323"/>
                  </a:cubicBezTo>
                  <a:cubicBezTo>
                    <a:pt x="705" y="324"/>
                    <a:pt x="705" y="324"/>
                    <a:pt x="705" y="324"/>
                  </a:cubicBezTo>
                  <a:cubicBezTo>
                    <a:pt x="708" y="323"/>
                    <a:pt x="708" y="323"/>
                    <a:pt x="708" y="323"/>
                  </a:cubicBezTo>
                  <a:cubicBezTo>
                    <a:pt x="708" y="321"/>
                    <a:pt x="708" y="321"/>
                    <a:pt x="708" y="321"/>
                  </a:cubicBezTo>
                  <a:cubicBezTo>
                    <a:pt x="710" y="319"/>
                    <a:pt x="710" y="319"/>
                    <a:pt x="710" y="319"/>
                  </a:cubicBezTo>
                  <a:cubicBezTo>
                    <a:pt x="711" y="318"/>
                    <a:pt x="711" y="318"/>
                    <a:pt x="711" y="318"/>
                  </a:cubicBezTo>
                  <a:cubicBezTo>
                    <a:pt x="712" y="317"/>
                    <a:pt x="712" y="317"/>
                    <a:pt x="712" y="317"/>
                  </a:cubicBezTo>
                  <a:cubicBezTo>
                    <a:pt x="713" y="316"/>
                    <a:pt x="713" y="316"/>
                    <a:pt x="713" y="316"/>
                  </a:cubicBezTo>
                  <a:cubicBezTo>
                    <a:pt x="715" y="315"/>
                    <a:pt x="715" y="315"/>
                    <a:pt x="715" y="315"/>
                  </a:cubicBezTo>
                  <a:cubicBezTo>
                    <a:pt x="722" y="314"/>
                    <a:pt x="722" y="314"/>
                    <a:pt x="722" y="314"/>
                  </a:cubicBezTo>
                  <a:cubicBezTo>
                    <a:pt x="724" y="313"/>
                    <a:pt x="724" y="313"/>
                    <a:pt x="724" y="313"/>
                  </a:cubicBezTo>
                  <a:cubicBezTo>
                    <a:pt x="736" y="313"/>
                    <a:pt x="736" y="313"/>
                    <a:pt x="736" y="313"/>
                  </a:cubicBezTo>
                  <a:cubicBezTo>
                    <a:pt x="740" y="313"/>
                    <a:pt x="740" y="313"/>
                    <a:pt x="740" y="313"/>
                  </a:cubicBezTo>
                  <a:cubicBezTo>
                    <a:pt x="746" y="313"/>
                    <a:pt x="746" y="313"/>
                    <a:pt x="746" y="313"/>
                  </a:cubicBezTo>
                  <a:cubicBezTo>
                    <a:pt x="746" y="315"/>
                    <a:pt x="746" y="315"/>
                    <a:pt x="746" y="315"/>
                  </a:cubicBezTo>
                  <a:cubicBezTo>
                    <a:pt x="748" y="316"/>
                    <a:pt x="748" y="316"/>
                    <a:pt x="748" y="316"/>
                  </a:cubicBezTo>
                  <a:cubicBezTo>
                    <a:pt x="749" y="317"/>
                    <a:pt x="749" y="317"/>
                    <a:pt x="749" y="317"/>
                  </a:cubicBezTo>
                  <a:cubicBezTo>
                    <a:pt x="750" y="316"/>
                    <a:pt x="750" y="316"/>
                    <a:pt x="750" y="316"/>
                  </a:cubicBezTo>
                  <a:cubicBezTo>
                    <a:pt x="751" y="315"/>
                    <a:pt x="751" y="315"/>
                    <a:pt x="751" y="315"/>
                  </a:cubicBezTo>
                  <a:cubicBezTo>
                    <a:pt x="754" y="315"/>
                    <a:pt x="754" y="315"/>
                    <a:pt x="754" y="315"/>
                  </a:cubicBezTo>
                  <a:cubicBezTo>
                    <a:pt x="756" y="316"/>
                    <a:pt x="756" y="316"/>
                    <a:pt x="756" y="316"/>
                  </a:cubicBezTo>
                  <a:cubicBezTo>
                    <a:pt x="757" y="317"/>
                    <a:pt x="757" y="317"/>
                    <a:pt x="757" y="317"/>
                  </a:cubicBezTo>
                  <a:cubicBezTo>
                    <a:pt x="758" y="319"/>
                    <a:pt x="758" y="319"/>
                    <a:pt x="758" y="319"/>
                  </a:cubicBezTo>
                  <a:cubicBezTo>
                    <a:pt x="758" y="321"/>
                    <a:pt x="758" y="321"/>
                    <a:pt x="758" y="321"/>
                  </a:cubicBezTo>
                  <a:cubicBezTo>
                    <a:pt x="760" y="321"/>
                    <a:pt x="760" y="321"/>
                    <a:pt x="760" y="321"/>
                  </a:cubicBezTo>
                  <a:cubicBezTo>
                    <a:pt x="761" y="321"/>
                    <a:pt x="761" y="321"/>
                    <a:pt x="761" y="321"/>
                  </a:cubicBezTo>
                  <a:cubicBezTo>
                    <a:pt x="763" y="322"/>
                    <a:pt x="763" y="322"/>
                    <a:pt x="763" y="322"/>
                  </a:cubicBezTo>
                  <a:cubicBezTo>
                    <a:pt x="765" y="323"/>
                    <a:pt x="765" y="323"/>
                    <a:pt x="765" y="323"/>
                  </a:cubicBezTo>
                  <a:cubicBezTo>
                    <a:pt x="767" y="324"/>
                    <a:pt x="767" y="324"/>
                    <a:pt x="767" y="324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2" y="326"/>
                    <a:pt x="772" y="326"/>
                    <a:pt x="772" y="326"/>
                  </a:cubicBezTo>
                  <a:cubicBezTo>
                    <a:pt x="775" y="327"/>
                    <a:pt x="775" y="327"/>
                    <a:pt x="775" y="327"/>
                  </a:cubicBezTo>
                  <a:cubicBezTo>
                    <a:pt x="777" y="328"/>
                    <a:pt x="777" y="328"/>
                    <a:pt x="777" y="328"/>
                  </a:cubicBezTo>
                  <a:cubicBezTo>
                    <a:pt x="781" y="328"/>
                    <a:pt x="781" y="328"/>
                    <a:pt x="781" y="328"/>
                  </a:cubicBezTo>
                  <a:cubicBezTo>
                    <a:pt x="781" y="327"/>
                    <a:pt x="781" y="327"/>
                    <a:pt x="781" y="327"/>
                  </a:cubicBezTo>
                  <a:cubicBezTo>
                    <a:pt x="791" y="327"/>
                    <a:pt x="791" y="327"/>
                    <a:pt x="791" y="327"/>
                  </a:cubicBezTo>
                  <a:cubicBezTo>
                    <a:pt x="793" y="328"/>
                    <a:pt x="793" y="328"/>
                    <a:pt x="793" y="328"/>
                  </a:cubicBezTo>
                  <a:cubicBezTo>
                    <a:pt x="794" y="329"/>
                    <a:pt x="794" y="329"/>
                    <a:pt x="794" y="329"/>
                  </a:cubicBezTo>
                  <a:cubicBezTo>
                    <a:pt x="796" y="329"/>
                    <a:pt x="796" y="329"/>
                    <a:pt x="796" y="329"/>
                  </a:cubicBezTo>
                  <a:cubicBezTo>
                    <a:pt x="796" y="328"/>
                    <a:pt x="796" y="328"/>
                    <a:pt x="796" y="328"/>
                  </a:cubicBezTo>
                  <a:cubicBezTo>
                    <a:pt x="798" y="328"/>
                    <a:pt x="798" y="328"/>
                    <a:pt x="798" y="328"/>
                  </a:cubicBezTo>
                  <a:cubicBezTo>
                    <a:pt x="800" y="326"/>
                    <a:pt x="800" y="326"/>
                    <a:pt x="800" y="326"/>
                  </a:cubicBezTo>
                  <a:cubicBezTo>
                    <a:pt x="802" y="325"/>
                    <a:pt x="802" y="325"/>
                    <a:pt x="802" y="325"/>
                  </a:cubicBezTo>
                  <a:cubicBezTo>
                    <a:pt x="804" y="324"/>
                    <a:pt x="804" y="324"/>
                    <a:pt x="804" y="324"/>
                  </a:cubicBezTo>
                  <a:cubicBezTo>
                    <a:pt x="804" y="323"/>
                    <a:pt x="804" y="323"/>
                    <a:pt x="804" y="323"/>
                  </a:cubicBezTo>
                  <a:cubicBezTo>
                    <a:pt x="804" y="320"/>
                    <a:pt x="804" y="320"/>
                    <a:pt x="804" y="320"/>
                  </a:cubicBezTo>
                  <a:cubicBezTo>
                    <a:pt x="804" y="317"/>
                    <a:pt x="804" y="317"/>
                    <a:pt x="804" y="317"/>
                  </a:cubicBezTo>
                  <a:cubicBezTo>
                    <a:pt x="803" y="315"/>
                    <a:pt x="803" y="315"/>
                    <a:pt x="803" y="315"/>
                  </a:cubicBezTo>
                  <a:cubicBezTo>
                    <a:pt x="802" y="313"/>
                    <a:pt x="802" y="313"/>
                    <a:pt x="802" y="313"/>
                  </a:cubicBezTo>
                  <a:cubicBezTo>
                    <a:pt x="801" y="311"/>
                    <a:pt x="801" y="311"/>
                    <a:pt x="801" y="311"/>
                  </a:cubicBezTo>
                  <a:cubicBezTo>
                    <a:pt x="800" y="310"/>
                    <a:pt x="800" y="310"/>
                    <a:pt x="800" y="310"/>
                  </a:cubicBezTo>
                  <a:cubicBezTo>
                    <a:pt x="800" y="309"/>
                    <a:pt x="800" y="309"/>
                    <a:pt x="800" y="309"/>
                  </a:cubicBezTo>
                  <a:cubicBezTo>
                    <a:pt x="799" y="307"/>
                    <a:pt x="799" y="307"/>
                    <a:pt x="799" y="307"/>
                  </a:cubicBezTo>
                  <a:cubicBezTo>
                    <a:pt x="796" y="307"/>
                    <a:pt x="796" y="307"/>
                    <a:pt x="796" y="307"/>
                  </a:cubicBezTo>
                  <a:cubicBezTo>
                    <a:pt x="796" y="306"/>
                    <a:pt x="796" y="306"/>
                    <a:pt x="796" y="306"/>
                  </a:cubicBezTo>
                  <a:cubicBezTo>
                    <a:pt x="795" y="305"/>
                    <a:pt x="795" y="305"/>
                    <a:pt x="795" y="305"/>
                  </a:cubicBezTo>
                  <a:cubicBezTo>
                    <a:pt x="793" y="304"/>
                    <a:pt x="793" y="304"/>
                    <a:pt x="793" y="304"/>
                  </a:cubicBezTo>
                  <a:cubicBezTo>
                    <a:pt x="792" y="303"/>
                    <a:pt x="792" y="303"/>
                    <a:pt x="792" y="303"/>
                  </a:cubicBezTo>
                  <a:cubicBezTo>
                    <a:pt x="788" y="302"/>
                    <a:pt x="788" y="302"/>
                    <a:pt x="788" y="302"/>
                  </a:cubicBezTo>
                  <a:cubicBezTo>
                    <a:pt x="788" y="301"/>
                    <a:pt x="788" y="301"/>
                    <a:pt x="788" y="301"/>
                  </a:cubicBezTo>
                  <a:cubicBezTo>
                    <a:pt x="787" y="300"/>
                    <a:pt x="787" y="300"/>
                    <a:pt x="787" y="300"/>
                  </a:cubicBezTo>
                  <a:cubicBezTo>
                    <a:pt x="785" y="299"/>
                    <a:pt x="785" y="299"/>
                    <a:pt x="785" y="299"/>
                  </a:cubicBezTo>
                  <a:cubicBezTo>
                    <a:pt x="785" y="299"/>
                    <a:pt x="785" y="299"/>
                    <a:pt x="785" y="299"/>
                  </a:cubicBezTo>
                  <a:cubicBezTo>
                    <a:pt x="783" y="298"/>
                    <a:pt x="783" y="298"/>
                    <a:pt x="783" y="298"/>
                  </a:cubicBezTo>
                  <a:cubicBezTo>
                    <a:pt x="781" y="296"/>
                    <a:pt x="781" y="296"/>
                    <a:pt x="781" y="296"/>
                  </a:cubicBezTo>
                  <a:cubicBezTo>
                    <a:pt x="780" y="295"/>
                    <a:pt x="780" y="295"/>
                    <a:pt x="780" y="295"/>
                  </a:cubicBezTo>
                  <a:cubicBezTo>
                    <a:pt x="778" y="294"/>
                    <a:pt x="778" y="294"/>
                    <a:pt x="778" y="294"/>
                  </a:cubicBezTo>
                  <a:cubicBezTo>
                    <a:pt x="777" y="293"/>
                    <a:pt x="777" y="293"/>
                    <a:pt x="777" y="293"/>
                  </a:cubicBezTo>
                  <a:cubicBezTo>
                    <a:pt x="776" y="292"/>
                    <a:pt x="776" y="292"/>
                    <a:pt x="776" y="292"/>
                  </a:cubicBezTo>
                  <a:cubicBezTo>
                    <a:pt x="775" y="291"/>
                    <a:pt x="775" y="291"/>
                    <a:pt x="775" y="291"/>
                  </a:cubicBezTo>
                  <a:cubicBezTo>
                    <a:pt x="774" y="290"/>
                    <a:pt x="774" y="290"/>
                    <a:pt x="774" y="290"/>
                  </a:cubicBezTo>
                  <a:cubicBezTo>
                    <a:pt x="773" y="289"/>
                    <a:pt x="773" y="289"/>
                    <a:pt x="773" y="289"/>
                  </a:cubicBezTo>
                  <a:cubicBezTo>
                    <a:pt x="771" y="288"/>
                    <a:pt x="771" y="288"/>
                    <a:pt x="771" y="288"/>
                  </a:cubicBezTo>
                  <a:cubicBezTo>
                    <a:pt x="770" y="287"/>
                    <a:pt x="770" y="287"/>
                    <a:pt x="770" y="287"/>
                  </a:cubicBezTo>
                  <a:cubicBezTo>
                    <a:pt x="769" y="286"/>
                    <a:pt x="769" y="286"/>
                    <a:pt x="769" y="286"/>
                  </a:cubicBezTo>
                  <a:cubicBezTo>
                    <a:pt x="768" y="285"/>
                    <a:pt x="768" y="285"/>
                    <a:pt x="768" y="285"/>
                  </a:cubicBezTo>
                  <a:cubicBezTo>
                    <a:pt x="767" y="284"/>
                    <a:pt x="767" y="284"/>
                    <a:pt x="767" y="284"/>
                  </a:cubicBezTo>
                  <a:cubicBezTo>
                    <a:pt x="764" y="283"/>
                    <a:pt x="764" y="283"/>
                    <a:pt x="764" y="283"/>
                  </a:cubicBezTo>
                  <a:cubicBezTo>
                    <a:pt x="762" y="283"/>
                    <a:pt x="762" y="283"/>
                    <a:pt x="762" y="283"/>
                  </a:cubicBezTo>
                  <a:cubicBezTo>
                    <a:pt x="761" y="282"/>
                    <a:pt x="761" y="282"/>
                    <a:pt x="761" y="282"/>
                  </a:cubicBezTo>
                  <a:cubicBezTo>
                    <a:pt x="757" y="281"/>
                    <a:pt x="757" y="281"/>
                    <a:pt x="757" y="281"/>
                  </a:cubicBezTo>
                  <a:cubicBezTo>
                    <a:pt x="755" y="280"/>
                    <a:pt x="755" y="280"/>
                    <a:pt x="755" y="280"/>
                  </a:cubicBezTo>
                  <a:cubicBezTo>
                    <a:pt x="754" y="278"/>
                    <a:pt x="754" y="278"/>
                    <a:pt x="754" y="278"/>
                  </a:cubicBezTo>
                  <a:cubicBezTo>
                    <a:pt x="753" y="276"/>
                    <a:pt x="753" y="276"/>
                    <a:pt x="753" y="276"/>
                  </a:cubicBezTo>
                  <a:cubicBezTo>
                    <a:pt x="752" y="275"/>
                    <a:pt x="752" y="275"/>
                    <a:pt x="752" y="275"/>
                  </a:cubicBezTo>
                  <a:cubicBezTo>
                    <a:pt x="748" y="275"/>
                    <a:pt x="748" y="275"/>
                    <a:pt x="748" y="275"/>
                  </a:cubicBezTo>
                  <a:cubicBezTo>
                    <a:pt x="738" y="277"/>
                    <a:pt x="738" y="277"/>
                    <a:pt x="738" y="277"/>
                  </a:cubicBezTo>
                  <a:cubicBezTo>
                    <a:pt x="737" y="278"/>
                    <a:pt x="737" y="278"/>
                    <a:pt x="737" y="278"/>
                  </a:cubicBezTo>
                  <a:cubicBezTo>
                    <a:pt x="733" y="279"/>
                    <a:pt x="733" y="279"/>
                    <a:pt x="733" y="279"/>
                  </a:cubicBezTo>
                  <a:cubicBezTo>
                    <a:pt x="732" y="280"/>
                    <a:pt x="732" y="280"/>
                    <a:pt x="732" y="280"/>
                  </a:cubicBezTo>
                  <a:cubicBezTo>
                    <a:pt x="731" y="281"/>
                    <a:pt x="731" y="281"/>
                    <a:pt x="731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27" y="283"/>
                    <a:pt x="727" y="283"/>
                    <a:pt x="727" y="283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19" y="282"/>
                    <a:pt x="719" y="282"/>
                    <a:pt x="719" y="282"/>
                  </a:cubicBezTo>
                  <a:cubicBezTo>
                    <a:pt x="718" y="281"/>
                    <a:pt x="718" y="281"/>
                    <a:pt x="718" y="281"/>
                  </a:cubicBezTo>
                  <a:cubicBezTo>
                    <a:pt x="717" y="280"/>
                    <a:pt x="717" y="280"/>
                    <a:pt x="717" y="280"/>
                  </a:cubicBezTo>
                  <a:cubicBezTo>
                    <a:pt x="717" y="279"/>
                    <a:pt x="717" y="279"/>
                    <a:pt x="717" y="279"/>
                  </a:cubicBezTo>
                  <a:cubicBezTo>
                    <a:pt x="717" y="277"/>
                    <a:pt x="717" y="277"/>
                    <a:pt x="717" y="277"/>
                  </a:cubicBezTo>
                  <a:cubicBezTo>
                    <a:pt x="717" y="275"/>
                    <a:pt x="717" y="275"/>
                    <a:pt x="717" y="275"/>
                  </a:cubicBezTo>
                  <a:cubicBezTo>
                    <a:pt x="717" y="274"/>
                    <a:pt x="717" y="274"/>
                    <a:pt x="717" y="274"/>
                  </a:cubicBezTo>
                  <a:cubicBezTo>
                    <a:pt x="716" y="273"/>
                    <a:pt x="716" y="273"/>
                    <a:pt x="716" y="273"/>
                  </a:cubicBezTo>
                  <a:cubicBezTo>
                    <a:pt x="714" y="272"/>
                    <a:pt x="714" y="272"/>
                    <a:pt x="714" y="272"/>
                  </a:cubicBezTo>
                  <a:cubicBezTo>
                    <a:pt x="713" y="272"/>
                    <a:pt x="713" y="272"/>
                    <a:pt x="713" y="272"/>
                  </a:cubicBezTo>
                  <a:cubicBezTo>
                    <a:pt x="710" y="272"/>
                    <a:pt x="710" y="272"/>
                    <a:pt x="710" y="272"/>
                  </a:cubicBezTo>
                  <a:cubicBezTo>
                    <a:pt x="709" y="271"/>
                    <a:pt x="709" y="271"/>
                    <a:pt x="709" y="271"/>
                  </a:cubicBezTo>
                  <a:cubicBezTo>
                    <a:pt x="708" y="270"/>
                    <a:pt x="708" y="270"/>
                    <a:pt x="708" y="270"/>
                  </a:cubicBezTo>
                  <a:cubicBezTo>
                    <a:pt x="708" y="268"/>
                    <a:pt x="708" y="268"/>
                    <a:pt x="708" y="268"/>
                  </a:cubicBezTo>
                  <a:cubicBezTo>
                    <a:pt x="708" y="267"/>
                    <a:pt x="708" y="267"/>
                    <a:pt x="708" y="267"/>
                  </a:cubicBezTo>
                  <a:cubicBezTo>
                    <a:pt x="708" y="266"/>
                    <a:pt x="708" y="266"/>
                    <a:pt x="708" y="266"/>
                  </a:cubicBezTo>
                  <a:cubicBezTo>
                    <a:pt x="709" y="265"/>
                    <a:pt x="709" y="265"/>
                    <a:pt x="709" y="265"/>
                  </a:cubicBezTo>
                  <a:cubicBezTo>
                    <a:pt x="710" y="264"/>
                    <a:pt x="710" y="264"/>
                    <a:pt x="710" y="264"/>
                  </a:cubicBezTo>
                  <a:cubicBezTo>
                    <a:pt x="711" y="263"/>
                    <a:pt x="711" y="263"/>
                    <a:pt x="711" y="263"/>
                  </a:cubicBezTo>
                  <a:cubicBezTo>
                    <a:pt x="712" y="262"/>
                    <a:pt x="712" y="262"/>
                    <a:pt x="712" y="262"/>
                  </a:cubicBezTo>
                  <a:cubicBezTo>
                    <a:pt x="711" y="261"/>
                    <a:pt x="711" y="261"/>
                    <a:pt x="711" y="261"/>
                  </a:cubicBezTo>
                  <a:cubicBezTo>
                    <a:pt x="710" y="260"/>
                    <a:pt x="710" y="260"/>
                    <a:pt x="710" y="260"/>
                  </a:cubicBezTo>
                  <a:cubicBezTo>
                    <a:pt x="709" y="260"/>
                    <a:pt x="709" y="260"/>
                    <a:pt x="709" y="260"/>
                  </a:cubicBezTo>
                  <a:cubicBezTo>
                    <a:pt x="708" y="261"/>
                    <a:pt x="708" y="261"/>
                    <a:pt x="708" y="261"/>
                  </a:cubicBezTo>
                  <a:cubicBezTo>
                    <a:pt x="704" y="261"/>
                    <a:pt x="704" y="261"/>
                    <a:pt x="704" y="261"/>
                  </a:cubicBezTo>
                  <a:cubicBezTo>
                    <a:pt x="704" y="260"/>
                    <a:pt x="704" y="260"/>
                    <a:pt x="704" y="260"/>
                  </a:cubicBezTo>
                  <a:cubicBezTo>
                    <a:pt x="700" y="259"/>
                    <a:pt x="700" y="259"/>
                    <a:pt x="700" y="259"/>
                  </a:cubicBezTo>
                  <a:cubicBezTo>
                    <a:pt x="700" y="258"/>
                    <a:pt x="700" y="258"/>
                    <a:pt x="700" y="258"/>
                  </a:cubicBezTo>
                  <a:cubicBezTo>
                    <a:pt x="699" y="257"/>
                    <a:pt x="699" y="257"/>
                    <a:pt x="699" y="257"/>
                  </a:cubicBezTo>
                  <a:cubicBezTo>
                    <a:pt x="693" y="255"/>
                    <a:pt x="693" y="255"/>
                    <a:pt x="693" y="255"/>
                  </a:cubicBezTo>
                  <a:cubicBezTo>
                    <a:pt x="692" y="254"/>
                    <a:pt x="692" y="254"/>
                    <a:pt x="692" y="254"/>
                  </a:cubicBezTo>
                  <a:close/>
                  <a:moveTo>
                    <a:pt x="752" y="251"/>
                  </a:moveTo>
                  <a:cubicBezTo>
                    <a:pt x="754" y="251"/>
                    <a:pt x="754" y="251"/>
                    <a:pt x="754" y="251"/>
                  </a:cubicBezTo>
                  <a:cubicBezTo>
                    <a:pt x="756" y="250"/>
                    <a:pt x="756" y="250"/>
                    <a:pt x="756" y="250"/>
                  </a:cubicBezTo>
                  <a:cubicBezTo>
                    <a:pt x="756" y="249"/>
                    <a:pt x="756" y="249"/>
                    <a:pt x="756" y="249"/>
                  </a:cubicBezTo>
                  <a:cubicBezTo>
                    <a:pt x="749" y="250"/>
                    <a:pt x="749" y="250"/>
                    <a:pt x="749" y="250"/>
                  </a:cubicBezTo>
                  <a:cubicBezTo>
                    <a:pt x="746" y="251"/>
                    <a:pt x="746" y="251"/>
                    <a:pt x="746" y="251"/>
                  </a:cubicBezTo>
                  <a:cubicBezTo>
                    <a:pt x="746" y="253"/>
                    <a:pt x="746" y="253"/>
                    <a:pt x="746" y="253"/>
                  </a:cubicBezTo>
                  <a:cubicBezTo>
                    <a:pt x="744" y="254"/>
                    <a:pt x="744" y="254"/>
                    <a:pt x="744" y="254"/>
                  </a:cubicBezTo>
                  <a:cubicBezTo>
                    <a:pt x="740" y="255"/>
                    <a:pt x="740" y="255"/>
                    <a:pt x="740" y="255"/>
                  </a:cubicBezTo>
                  <a:cubicBezTo>
                    <a:pt x="735" y="255"/>
                    <a:pt x="735" y="255"/>
                    <a:pt x="735" y="255"/>
                  </a:cubicBezTo>
                  <a:cubicBezTo>
                    <a:pt x="734" y="258"/>
                    <a:pt x="734" y="258"/>
                    <a:pt x="734" y="258"/>
                  </a:cubicBezTo>
                  <a:cubicBezTo>
                    <a:pt x="733" y="258"/>
                    <a:pt x="733" y="258"/>
                    <a:pt x="733" y="258"/>
                  </a:cubicBezTo>
                  <a:cubicBezTo>
                    <a:pt x="732" y="259"/>
                    <a:pt x="732" y="259"/>
                    <a:pt x="732" y="259"/>
                  </a:cubicBezTo>
                  <a:cubicBezTo>
                    <a:pt x="731" y="260"/>
                    <a:pt x="731" y="260"/>
                    <a:pt x="731" y="260"/>
                  </a:cubicBezTo>
                  <a:cubicBezTo>
                    <a:pt x="731" y="262"/>
                    <a:pt x="731" y="262"/>
                    <a:pt x="731" y="262"/>
                  </a:cubicBezTo>
                  <a:cubicBezTo>
                    <a:pt x="732" y="263"/>
                    <a:pt x="732" y="263"/>
                    <a:pt x="732" y="263"/>
                  </a:cubicBezTo>
                  <a:cubicBezTo>
                    <a:pt x="733" y="264"/>
                    <a:pt x="733" y="264"/>
                    <a:pt x="733" y="264"/>
                  </a:cubicBezTo>
                  <a:cubicBezTo>
                    <a:pt x="735" y="265"/>
                    <a:pt x="735" y="265"/>
                    <a:pt x="735" y="265"/>
                  </a:cubicBezTo>
                  <a:cubicBezTo>
                    <a:pt x="735" y="266"/>
                    <a:pt x="735" y="266"/>
                    <a:pt x="735" y="266"/>
                  </a:cubicBezTo>
                  <a:cubicBezTo>
                    <a:pt x="737" y="266"/>
                    <a:pt x="737" y="266"/>
                    <a:pt x="737" y="266"/>
                  </a:cubicBezTo>
                  <a:cubicBezTo>
                    <a:pt x="742" y="266"/>
                    <a:pt x="742" y="266"/>
                    <a:pt x="742" y="266"/>
                  </a:cubicBezTo>
                  <a:cubicBezTo>
                    <a:pt x="743" y="265"/>
                    <a:pt x="743" y="265"/>
                    <a:pt x="743" y="265"/>
                  </a:cubicBezTo>
                  <a:cubicBezTo>
                    <a:pt x="744" y="265"/>
                    <a:pt x="744" y="265"/>
                    <a:pt x="744" y="265"/>
                  </a:cubicBezTo>
                  <a:cubicBezTo>
                    <a:pt x="748" y="266"/>
                    <a:pt x="748" y="266"/>
                    <a:pt x="748" y="266"/>
                  </a:cubicBezTo>
                  <a:cubicBezTo>
                    <a:pt x="753" y="268"/>
                    <a:pt x="753" y="268"/>
                    <a:pt x="753" y="268"/>
                  </a:cubicBezTo>
                  <a:cubicBezTo>
                    <a:pt x="754" y="266"/>
                    <a:pt x="754" y="266"/>
                    <a:pt x="754" y="266"/>
                  </a:cubicBezTo>
                  <a:cubicBezTo>
                    <a:pt x="754" y="263"/>
                    <a:pt x="754" y="263"/>
                    <a:pt x="754" y="263"/>
                  </a:cubicBezTo>
                  <a:cubicBezTo>
                    <a:pt x="754" y="262"/>
                    <a:pt x="754" y="262"/>
                    <a:pt x="754" y="262"/>
                  </a:cubicBezTo>
                  <a:cubicBezTo>
                    <a:pt x="755" y="260"/>
                    <a:pt x="755" y="260"/>
                    <a:pt x="755" y="260"/>
                  </a:cubicBezTo>
                  <a:cubicBezTo>
                    <a:pt x="755" y="259"/>
                    <a:pt x="755" y="259"/>
                    <a:pt x="755" y="259"/>
                  </a:cubicBezTo>
                  <a:cubicBezTo>
                    <a:pt x="754" y="258"/>
                    <a:pt x="754" y="258"/>
                    <a:pt x="754" y="258"/>
                  </a:cubicBezTo>
                  <a:cubicBezTo>
                    <a:pt x="754" y="258"/>
                    <a:pt x="754" y="258"/>
                    <a:pt x="754" y="258"/>
                  </a:cubicBezTo>
                  <a:cubicBezTo>
                    <a:pt x="753" y="257"/>
                    <a:pt x="753" y="257"/>
                    <a:pt x="753" y="257"/>
                  </a:cubicBezTo>
                  <a:cubicBezTo>
                    <a:pt x="752" y="254"/>
                    <a:pt x="752" y="254"/>
                    <a:pt x="752" y="254"/>
                  </a:cubicBezTo>
                  <a:cubicBezTo>
                    <a:pt x="752" y="251"/>
                    <a:pt x="752" y="251"/>
                    <a:pt x="752" y="251"/>
                  </a:cubicBezTo>
                  <a:close/>
                  <a:moveTo>
                    <a:pt x="478" y="152"/>
                  </a:moveTo>
                  <a:cubicBezTo>
                    <a:pt x="478" y="152"/>
                    <a:pt x="478" y="152"/>
                    <a:pt x="478" y="152"/>
                  </a:cubicBezTo>
                  <a:close/>
                  <a:moveTo>
                    <a:pt x="481" y="152"/>
                  </a:moveTo>
                  <a:cubicBezTo>
                    <a:pt x="478" y="151"/>
                    <a:pt x="478" y="151"/>
                    <a:pt x="478" y="151"/>
                  </a:cubicBezTo>
                  <a:cubicBezTo>
                    <a:pt x="478" y="152"/>
                    <a:pt x="478" y="152"/>
                    <a:pt x="478" y="152"/>
                  </a:cubicBezTo>
                  <a:cubicBezTo>
                    <a:pt x="482" y="152"/>
                    <a:pt x="482" y="152"/>
                    <a:pt x="482" y="152"/>
                  </a:cubicBezTo>
                  <a:cubicBezTo>
                    <a:pt x="483" y="153"/>
                    <a:pt x="483" y="153"/>
                    <a:pt x="483" y="153"/>
                  </a:cubicBezTo>
                  <a:cubicBezTo>
                    <a:pt x="484" y="153"/>
                    <a:pt x="484" y="153"/>
                    <a:pt x="484" y="153"/>
                  </a:cubicBezTo>
                  <a:cubicBezTo>
                    <a:pt x="484" y="152"/>
                    <a:pt x="484" y="152"/>
                    <a:pt x="484" y="152"/>
                  </a:cubicBezTo>
                  <a:cubicBezTo>
                    <a:pt x="481" y="152"/>
                    <a:pt x="481" y="152"/>
                    <a:pt x="481" y="152"/>
                  </a:cubicBezTo>
                  <a:close/>
                  <a:moveTo>
                    <a:pt x="476" y="149"/>
                  </a:moveTo>
                  <a:cubicBezTo>
                    <a:pt x="476" y="149"/>
                    <a:pt x="476" y="149"/>
                    <a:pt x="476" y="149"/>
                  </a:cubicBezTo>
                  <a:moveTo>
                    <a:pt x="476" y="149"/>
                  </a:moveTo>
                  <a:cubicBezTo>
                    <a:pt x="476" y="149"/>
                    <a:pt x="476" y="149"/>
                    <a:pt x="476" y="149"/>
                  </a:cubicBezTo>
                  <a:close/>
                  <a:moveTo>
                    <a:pt x="486" y="146"/>
                  </a:moveTo>
                  <a:cubicBezTo>
                    <a:pt x="486" y="146"/>
                    <a:pt x="486" y="146"/>
                    <a:pt x="486" y="146"/>
                  </a:cubicBezTo>
                  <a:moveTo>
                    <a:pt x="486" y="146"/>
                  </a:moveTo>
                  <a:cubicBezTo>
                    <a:pt x="485" y="145"/>
                    <a:pt x="485" y="145"/>
                    <a:pt x="485" y="145"/>
                  </a:cubicBezTo>
                  <a:cubicBezTo>
                    <a:pt x="486" y="146"/>
                    <a:pt x="486" y="146"/>
                    <a:pt x="486" y="146"/>
                  </a:cubicBezTo>
                  <a:close/>
                  <a:moveTo>
                    <a:pt x="500" y="144"/>
                  </a:moveTo>
                  <a:cubicBezTo>
                    <a:pt x="500" y="144"/>
                    <a:pt x="500" y="144"/>
                    <a:pt x="500" y="144"/>
                  </a:cubicBezTo>
                  <a:close/>
                  <a:moveTo>
                    <a:pt x="532" y="124"/>
                  </a:moveTo>
                  <a:cubicBezTo>
                    <a:pt x="532" y="124"/>
                    <a:pt x="532" y="124"/>
                    <a:pt x="532" y="124"/>
                  </a:cubicBezTo>
                  <a:close/>
                  <a:moveTo>
                    <a:pt x="578" y="118"/>
                  </a:moveTo>
                  <a:cubicBezTo>
                    <a:pt x="579" y="119"/>
                    <a:pt x="579" y="119"/>
                    <a:pt x="579" y="119"/>
                  </a:cubicBezTo>
                  <a:cubicBezTo>
                    <a:pt x="583" y="119"/>
                    <a:pt x="583" y="119"/>
                    <a:pt x="583" y="119"/>
                  </a:cubicBezTo>
                  <a:cubicBezTo>
                    <a:pt x="584" y="120"/>
                    <a:pt x="584" y="120"/>
                    <a:pt x="584" y="120"/>
                  </a:cubicBezTo>
                  <a:cubicBezTo>
                    <a:pt x="584" y="121"/>
                    <a:pt x="584" y="121"/>
                    <a:pt x="584" y="121"/>
                  </a:cubicBezTo>
                  <a:cubicBezTo>
                    <a:pt x="586" y="122"/>
                    <a:pt x="586" y="122"/>
                    <a:pt x="586" y="122"/>
                  </a:cubicBezTo>
                  <a:cubicBezTo>
                    <a:pt x="587" y="123"/>
                    <a:pt x="587" y="123"/>
                    <a:pt x="587" y="123"/>
                  </a:cubicBezTo>
                  <a:cubicBezTo>
                    <a:pt x="588" y="124"/>
                    <a:pt x="588" y="124"/>
                    <a:pt x="588" y="124"/>
                  </a:cubicBezTo>
                  <a:cubicBezTo>
                    <a:pt x="589" y="126"/>
                    <a:pt x="589" y="126"/>
                    <a:pt x="589" y="126"/>
                  </a:cubicBezTo>
                  <a:cubicBezTo>
                    <a:pt x="592" y="126"/>
                    <a:pt x="592" y="126"/>
                    <a:pt x="592" y="126"/>
                  </a:cubicBezTo>
                  <a:cubicBezTo>
                    <a:pt x="592" y="123"/>
                    <a:pt x="592" y="123"/>
                    <a:pt x="592" y="123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8" y="117"/>
                    <a:pt x="588" y="117"/>
                    <a:pt x="588" y="117"/>
                  </a:cubicBezTo>
                  <a:cubicBezTo>
                    <a:pt x="587" y="116"/>
                    <a:pt x="587" y="116"/>
                    <a:pt x="587" y="116"/>
                  </a:cubicBezTo>
                  <a:cubicBezTo>
                    <a:pt x="585" y="115"/>
                    <a:pt x="585" y="115"/>
                    <a:pt x="585" y="115"/>
                  </a:cubicBezTo>
                  <a:cubicBezTo>
                    <a:pt x="584" y="115"/>
                    <a:pt x="584" y="115"/>
                    <a:pt x="584" y="115"/>
                  </a:cubicBezTo>
                  <a:cubicBezTo>
                    <a:pt x="582" y="116"/>
                    <a:pt x="582" y="116"/>
                    <a:pt x="582" y="116"/>
                  </a:cubicBezTo>
                  <a:cubicBezTo>
                    <a:pt x="581" y="117"/>
                    <a:pt x="581" y="117"/>
                    <a:pt x="581" y="117"/>
                  </a:cubicBezTo>
                  <a:cubicBezTo>
                    <a:pt x="578" y="118"/>
                    <a:pt x="578" y="118"/>
                    <a:pt x="578" y="118"/>
                  </a:cubicBezTo>
                  <a:close/>
                  <a:moveTo>
                    <a:pt x="621" y="99"/>
                  </a:moveTo>
                  <a:cubicBezTo>
                    <a:pt x="621" y="96"/>
                    <a:pt x="621" y="102"/>
                    <a:pt x="621" y="99"/>
                  </a:cubicBezTo>
                  <a:close/>
                  <a:moveTo>
                    <a:pt x="437" y="98"/>
                  </a:moveTo>
                  <a:cubicBezTo>
                    <a:pt x="438" y="97"/>
                    <a:pt x="435" y="100"/>
                    <a:pt x="437" y="98"/>
                  </a:cubicBezTo>
                  <a:close/>
                  <a:moveTo>
                    <a:pt x="653" y="65"/>
                  </a:moveTo>
                  <a:cubicBezTo>
                    <a:pt x="651" y="64"/>
                    <a:pt x="651" y="64"/>
                    <a:pt x="651" y="64"/>
                  </a:cubicBezTo>
                  <a:cubicBezTo>
                    <a:pt x="652" y="65"/>
                    <a:pt x="652" y="65"/>
                    <a:pt x="652" y="65"/>
                  </a:cubicBezTo>
                  <a:cubicBezTo>
                    <a:pt x="654" y="66"/>
                    <a:pt x="654" y="66"/>
                    <a:pt x="654" y="66"/>
                  </a:cubicBezTo>
                  <a:cubicBezTo>
                    <a:pt x="655" y="67"/>
                    <a:pt x="655" y="67"/>
                    <a:pt x="655" y="67"/>
                  </a:cubicBezTo>
                  <a:cubicBezTo>
                    <a:pt x="661" y="68"/>
                    <a:pt x="661" y="68"/>
                    <a:pt x="661" y="68"/>
                  </a:cubicBezTo>
                  <a:cubicBezTo>
                    <a:pt x="663" y="68"/>
                    <a:pt x="663" y="68"/>
                    <a:pt x="663" y="68"/>
                  </a:cubicBezTo>
                  <a:cubicBezTo>
                    <a:pt x="657" y="67"/>
                    <a:pt x="657" y="67"/>
                    <a:pt x="657" y="67"/>
                  </a:cubicBezTo>
                  <a:cubicBezTo>
                    <a:pt x="655" y="66"/>
                    <a:pt x="655" y="66"/>
                    <a:pt x="655" y="66"/>
                  </a:cubicBezTo>
                  <a:cubicBezTo>
                    <a:pt x="653" y="65"/>
                    <a:pt x="653" y="65"/>
                    <a:pt x="653" y="65"/>
                  </a:cubicBezTo>
                  <a:close/>
                  <a:moveTo>
                    <a:pt x="568" y="55"/>
                  </a:moveTo>
                  <a:cubicBezTo>
                    <a:pt x="569" y="54"/>
                    <a:pt x="569" y="54"/>
                    <a:pt x="569" y="54"/>
                  </a:cubicBezTo>
                  <a:cubicBezTo>
                    <a:pt x="567" y="54"/>
                    <a:pt x="567" y="54"/>
                    <a:pt x="567" y="54"/>
                  </a:cubicBezTo>
                  <a:cubicBezTo>
                    <a:pt x="564" y="53"/>
                    <a:pt x="564" y="53"/>
                    <a:pt x="564" y="53"/>
                  </a:cubicBezTo>
                  <a:cubicBezTo>
                    <a:pt x="556" y="53"/>
                    <a:pt x="556" y="53"/>
                    <a:pt x="556" y="53"/>
                  </a:cubicBezTo>
                  <a:cubicBezTo>
                    <a:pt x="553" y="54"/>
                    <a:pt x="553" y="54"/>
                    <a:pt x="553" y="54"/>
                  </a:cubicBezTo>
                  <a:cubicBezTo>
                    <a:pt x="552" y="54"/>
                    <a:pt x="552" y="54"/>
                    <a:pt x="552" y="54"/>
                  </a:cubicBezTo>
                  <a:cubicBezTo>
                    <a:pt x="550" y="57"/>
                    <a:pt x="550" y="57"/>
                    <a:pt x="550" y="57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53" y="62"/>
                    <a:pt x="553" y="62"/>
                    <a:pt x="553" y="62"/>
                  </a:cubicBezTo>
                  <a:cubicBezTo>
                    <a:pt x="551" y="63"/>
                    <a:pt x="551" y="63"/>
                    <a:pt x="551" y="63"/>
                  </a:cubicBezTo>
                  <a:cubicBezTo>
                    <a:pt x="550" y="65"/>
                    <a:pt x="550" y="65"/>
                    <a:pt x="550" y="65"/>
                  </a:cubicBezTo>
                  <a:cubicBezTo>
                    <a:pt x="549" y="66"/>
                    <a:pt x="549" y="66"/>
                    <a:pt x="549" y="66"/>
                  </a:cubicBezTo>
                  <a:cubicBezTo>
                    <a:pt x="546" y="66"/>
                    <a:pt x="546" y="66"/>
                    <a:pt x="546" y="66"/>
                  </a:cubicBezTo>
                  <a:cubicBezTo>
                    <a:pt x="545" y="68"/>
                    <a:pt x="545" y="68"/>
                    <a:pt x="545" y="68"/>
                  </a:cubicBezTo>
                  <a:cubicBezTo>
                    <a:pt x="543" y="69"/>
                    <a:pt x="543" y="69"/>
                    <a:pt x="543" y="69"/>
                  </a:cubicBezTo>
                  <a:cubicBezTo>
                    <a:pt x="541" y="69"/>
                    <a:pt x="541" y="69"/>
                    <a:pt x="541" y="69"/>
                  </a:cubicBezTo>
                  <a:cubicBezTo>
                    <a:pt x="539" y="71"/>
                    <a:pt x="539" y="71"/>
                    <a:pt x="539" y="71"/>
                  </a:cubicBezTo>
                  <a:cubicBezTo>
                    <a:pt x="536" y="71"/>
                    <a:pt x="536" y="71"/>
                    <a:pt x="536" y="71"/>
                  </a:cubicBezTo>
                  <a:cubicBezTo>
                    <a:pt x="534" y="73"/>
                    <a:pt x="534" y="73"/>
                    <a:pt x="534" y="73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1" y="75"/>
                    <a:pt x="531" y="75"/>
                    <a:pt x="531" y="75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29" y="79"/>
                    <a:pt x="529" y="79"/>
                    <a:pt x="529" y="79"/>
                  </a:cubicBezTo>
                  <a:cubicBezTo>
                    <a:pt x="530" y="80"/>
                    <a:pt x="530" y="80"/>
                    <a:pt x="530" y="80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30" y="88"/>
                    <a:pt x="530" y="88"/>
                    <a:pt x="530" y="88"/>
                  </a:cubicBezTo>
                  <a:cubicBezTo>
                    <a:pt x="531" y="89"/>
                    <a:pt x="531" y="89"/>
                    <a:pt x="531" y="89"/>
                  </a:cubicBezTo>
                  <a:cubicBezTo>
                    <a:pt x="536" y="90"/>
                    <a:pt x="536" y="90"/>
                    <a:pt x="536" y="90"/>
                  </a:cubicBezTo>
                  <a:cubicBezTo>
                    <a:pt x="537" y="91"/>
                    <a:pt x="537" y="91"/>
                    <a:pt x="537" y="91"/>
                  </a:cubicBezTo>
                  <a:cubicBezTo>
                    <a:pt x="538" y="92"/>
                    <a:pt x="538" y="92"/>
                    <a:pt x="538" y="92"/>
                  </a:cubicBezTo>
                  <a:cubicBezTo>
                    <a:pt x="540" y="93"/>
                    <a:pt x="540" y="93"/>
                    <a:pt x="540" y="93"/>
                  </a:cubicBezTo>
                  <a:cubicBezTo>
                    <a:pt x="541" y="94"/>
                    <a:pt x="541" y="94"/>
                    <a:pt x="541" y="94"/>
                  </a:cubicBezTo>
                  <a:cubicBezTo>
                    <a:pt x="542" y="95"/>
                    <a:pt x="542" y="95"/>
                    <a:pt x="542" y="95"/>
                  </a:cubicBezTo>
                  <a:cubicBezTo>
                    <a:pt x="543" y="95"/>
                    <a:pt x="543" y="95"/>
                    <a:pt x="543" y="95"/>
                  </a:cubicBezTo>
                  <a:cubicBezTo>
                    <a:pt x="544" y="96"/>
                    <a:pt x="544" y="96"/>
                    <a:pt x="544" y="96"/>
                  </a:cubicBezTo>
                  <a:cubicBezTo>
                    <a:pt x="545" y="97"/>
                    <a:pt x="545" y="97"/>
                    <a:pt x="545" y="97"/>
                  </a:cubicBezTo>
                  <a:cubicBezTo>
                    <a:pt x="546" y="102"/>
                    <a:pt x="546" y="102"/>
                    <a:pt x="546" y="102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44" y="106"/>
                    <a:pt x="544" y="106"/>
                    <a:pt x="544" y="106"/>
                  </a:cubicBezTo>
                  <a:cubicBezTo>
                    <a:pt x="542" y="107"/>
                    <a:pt x="542" y="107"/>
                    <a:pt x="542" y="107"/>
                  </a:cubicBezTo>
                  <a:cubicBezTo>
                    <a:pt x="540" y="108"/>
                    <a:pt x="540" y="108"/>
                    <a:pt x="540" y="108"/>
                  </a:cubicBezTo>
                  <a:cubicBezTo>
                    <a:pt x="539" y="109"/>
                    <a:pt x="539" y="109"/>
                    <a:pt x="539" y="109"/>
                  </a:cubicBezTo>
                  <a:cubicBezTo>
                    <a:pt x="538" y="110"/>
                    <a:pt x="538" y="110"/>
                    <a:pt x="538" y="110"/>
                  </a:cubicBezTo>
                  <a:cubicBezTo>
                    <a:pt x="535" y="111"/>
                    <a:pt x="535" y="111"/>
                    <a:pt x="535" y="111"/>
                  </a:cubicBezTo>
                  <a:cubicBezTo>
                    <a:pt x="534" y="111"/>
                    <a:pt x="534" y="111"/>
                    <a:pt x="534" y="111"/>
                  </a:cubicBezTo>
                  <a:cubicBezTo>
                    <a:pt x="534" y="116"/>
                    <a:pt x="534" y="116"/>
                    <a:pt x="534" y="116"/>
                  </a:cubicBezTo>
                  <a:cubicBezTo>
                    <a:pt x="534" y="118"/>
                    <a:pt x="534" y="118"/>
                    <a:pt x="534" y="118"/>
                  </a:cubicBezTo>
                  <a:cubicBezTo>
                    <a:pt x="533" y="119"/>
                    <a:pt x="533" y="119"/>
                    <a:pt x="533" y="119"/>
                  </a:cubicBezTo>
                  <a:cubicBezTo>
                    <a:pt x="532" y="121"/>
                    <a:pt x="532" y="121"/>
                    <a:pt x="532" y="121"/>
                  </a:cubicBezTo>
                  <a:cubicBezTo>
                    <a:pt x="532" y="122"/>
                    <a:pt x="532" y="122"/>
                    <a:pt x="532" y="122"/>
                  </a:cubicBezTo>
                  <a:cubicBezTo>
                    <a:pt x="532" y="124"/>
                    <a:pt x="532" y="124"/>
                    <a:pt x="532" y="124"/>
                  </a:cubicBezTo>
                  <a:cubicBezTo>
                    <a:pt x="536" y="124"/>
                    <a:pt x="536" y="124"/>
                    <a:pt x="536" y="124"/>
                  </a:cubicBezTo>
                  <a:cubicBezTo>
                    <a:pt x="536" y="133"/>
                    <a:pt x="536" y="133"/>
                    <a:pt x="536" y="133"/>
                  </a:cubicBezTo>
                  <a:cubicBezTo>
                    <a:pt x="535" y="136"/>
                    <a:pt x="535" y="136"/>
                    <a:pt x="535" y="136"/>
                  </a:cubicBezTo>
                  <a:cubicBezTo>
                    <a:pt x="534" y="136"/>
                    <a:pt x="534" y="136"/>
                    <a:pt x="534" y="136"/>
                  </a:cubicBezTo>
                  <a:cubicBezTo>
                    <a:pt x="533" y="137"/>
                    <a:pt x="533" y="137"/>
                    <a:pt x="533" y="137"/>
                  </a:cubicBezTo>
                  <a:cubicBezTo>
                    <a:pt x="531" y="137"/>
                    <a:pt x="531" y="137"/>
                    <a:pt x="531" y="137"/>
                  </a:cubicBezTo>
                  <a:cubicBezTo>
                    <a:pt x="529" y="137"/>
                    <a:pt x="529" y="137"/>
                    <a:pt x="529" y="137"/>
                  </a:cubicBezTo>
                  <a:cubicBezTo>
                    <a:pt x="528" y="138"/>
                    <a:pt x="528" y="138"/>
                    <a:pt x="528" y="138"/>
                  </a:cubicBezTo>
                  <a:cubicBezTo>
                    <a:pt x="527" y="139"/>
                    <a:pt x="527" y="139"/>
                    <a:pt x="527" y="139"/>
                  </a:cubicBezTo>
                  <a:cubicBezTo>
                    <a:pt x="526" y="139"/>
                    <a:pt x="526" y="139"/>
                    <a:pt x="526" y="139"/>
                  </a:cubicBezTo>
                  <a:cubicBezTo>
                    <a:pt x="524" y="138"/>
                    <a:pt x="524" y="138"/>
                    <a:pt x="524" y="138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16" y="139"/>
                    <a:pt x="516" y="139"/>
                    <a:pt x="516" y="139"/>
                  </a:cubicBezTo>
                  <a:cubicBezTo>
                    <a:pt x="515" y="140"/>
                    <a:pt x="515" y="140"/>
                    <a:pt x="515" y="140"/>
                  </a:cubicBezTo>
                  <a:cubicBezTo>
                    <a:pt x="515" y="143"/>
                    <a:pt x="515" y="143"/>
                    <a:pt x="515" y="143"/>
                  </a:cubicBezTo>
                  <a:cubicBezTo>
                    <a:pt x="515" y="144"/>
                    <a:pt x="515" y="144"/>
                    <a:pt x="515" y="144"/>
                  </a:cubicBezTo>
                  <a:cubicBezTo>
                    <a:pt x="514" y="144"/>
                    <a:pt x="514" y="144"/>
                    <a:pt x="514" y="144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11" y="145"/>
                    <a:pt x="511" y="145"/>
                    <a:pt x="511" y="145"/>
                  </a:cubicBezTo>
                  <a:cubicBezTo>
                    <a:pt x="500" y="144"/>
                    <a:pt x="500" y="144"/>
                    <a:pt x="500" y="144"/>
                  </a:cubicBezTo>
                  <a:cubicBezTo>
                    <a:pt x="500" y="145"/>
                    <a:pt x="500" y="145"/>
                    <a:pt x="500" y="145"/>
                  </a:cubicBezTo>
                  <a:cubicBezTo>
                    <a:pt x="500" y="147"/>
                    <a:pt x="500" y="147"/>
                    <a:pt x="500" y="147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9"/>
                    <a:pt x="499" y="149"/>
                    <a:pt x="499" y="149"/>
                  </a:cubicBezTo>
                  <a:cubicBezTo>
                    <a:pt x="497" y="150"/>
                    <a:pt x="497" y="150"/>
                    <a:pt x="497" y="150"/>
                  </a:cubicBezTo>
                  <a:cubicBezTo>
                    <a:pt x="495" y="151"/>
                    <a:pt x="495" y="151"/>
                    <a:pt x="495" y="151"/>
                  </a:cubicBezTo>
                  <a:cubicBezTo>
                    <a:pt x="496" y="153"/>
                    <a:pt x="496" y="153"/>
                    <a:pt x="496" y="153"/>
                  </a:cubicBezTo>
                  <a:cubicBezTo>
                    <a:pt x="488" y="154"/>
                    <a:pt x="488" y="154"/>
                    <a:pt x="488" y="154"/>
                  </a:cubicBezTo>
                  <a:cubicBezTo>
                    <a:pt x="490" y="156"/>
                    <a:pt x="490" y="156"/>
                    <a:pt x="490" y="156"/>
                  </a:cubicBezTo>
                  <a:cubicBezTo>
                    <a:pt x="491" y="155"/>
                    <a:pt x="491" y="155"/>
                    <a:pt x="491" y="155"/>
                  </a:cubicBezTo>
                  <a:cubicBezTo>
                    <a:pt x="495" y="154"/>
                    <a:pt x="495" y="154"/>
                    <a:pt x="495" y="154"/>
                  </a:cubicBezTo>
                  <a:cubicBezTo>
                    <a:pt x="496" y="153"/>
                    <a:pt x="496" y="153"/>
                    <a:pt x="496" y="153"/>
                  </a:cubicBezTo>
                  <a:cubicBezTo>
                    <a:pt x="497" y="152"/>
                    <a:pt x="497" y="152"/>
                    <a:pt x="497" y="152"/>
                  </a:cubicBezTo>
                  <a:cubicBezTo>
                    <a:pt x="502" y="152"/>
                    <a:pt x="502" y="152"/>
                    <a:pt x="502" y="152"/>
                  </a:cubicBezTo>
                  <a:cubicBezTo>
                    <a:pt x="503" y="152"/>
                    <a:pt x="503" y="152"/>
                    <a:pt x="503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9" y="150"/>
                    <a:pt x="509" y="150"/>
                    <a:pt x="509" y="150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1" y="152"/>
                    <a:pt x="511" y="152"/>
                    <a:pt x="511" y="152"/>
                  </a:cubicBezTo>
                  <a:cubicBezTo>
                    <a:pt x="511" y="153"/>
                    <a:pt x="511" y="153"/>
                    <a:pt x="511" y="153"/>
                  </a:cubicBezTo>
                  <a:cubicBezTo>
                    <a:pt x="511" y="155"/>
                    <a:pt x="511" y="155"/>
                    <a:pt x="511" y="155"/>
                  </a:cubicBezTo>
                  <a:cubicBezTo>
                    <a:pt x="511" y="156"/>
                    <a:pt x="511" y="156"/>
                    <a:pt x="511" y="156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3" y="158"/>
                    <a:pt x="513" y="158"/>
                    <a:pt x="513" y="158"/>
                  </a:cubicBezTo>
                  <a:cubicBezTo>
                    <a:pt x="514" y="159"/>
                    <a:pt x="514" y="159"/>
                    <a:pt x="514" y="159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7" y="160"/>
                    <a:pt x="517" y="160"/>
                    <a:pt x="517" y="160"/>
                  </a:cubicBezTo>
                  <a:cubicBezTo>
                    <a:pt x="518" y="160"/>
                    <a:pt x="518" y="160"/>
                    <a:pt x="518" y="160"/>
                  </a:cubicBezTo>
                  <a:cubicBezTo>
                    <a:pt x="519" y="157"/>
                    <a:pt x="519" y="157"/>
                    <a:pt x="519" y="157"/>
                  </a:cubicBezTo>
                  <a:cubicBezTo>
                    <a:pt x="520" y="156"/>
                    <a:pt x="520" y="156"/>
                    <a:pt x="520" y="156"/>
                  </a:cubicBezTo>
                  <a:cubicBezTo>
                    <a:pt x="523" y="155"/>
                    <a:pt x="523" y="155"/>
                    <a:pt x="523" y="155"/>
                  </a:cubicBezTo>
                  <a:cubicBezTo>
                    <a:pt x="526" y="154"/>
                    <a:pt x="526" y="154"/>
                    <a:pt x="526" y="154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2" y="152"/>
                    <a:pt x="532" y="152"/>
                    <a:pt x="532" y="152"/>
                  </a:cubicBezTo>
                  <a:cubicBezTo>
                    <a:pt x="535" y="151"/>
                    <a:pt x="535" y="151"/>
                    <a:pt x="535" y="151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8" y="149"/>
                    <a:pt x="538" y="149"/>
                    <a:pt x="538" y="149"/>
                  </a:cubicBezTo>
                  <a:cubicBezTo>
                    <a:pt x="544" y="148"/>
                    <a:pt x="544" y="148"/>
                    <a:pt x="544" y="148"/>
                  </a:cubicBezTo>
                  <a:cubicBezTo>
                    <a:pt x="546" y="147"/>
                    <a:pt x="546" y="147"/>
                    <a:pt x="546" y="147"/>
                  </a:cubicBezTo>
                  <a:cubicBezTo>
                    <a:pt x="550" y="147"/>
                    <a:pt x="550" y="147"/>
                    <a:pt x="550" y="147"/>
                  </a:cubicBezTo>
                  <a:cubicBezTo>
                    <a:pt x="554" y="148"/>
                    <a:pt x="554" y="148"/>
                    <a:pt x="554" y="148"/>
                  </a:cubicBezTo>
                  <a:cubicBezTo>
                    <a:pt x="557" y="149"/>
                    <a:pt x="557" y="149"/>
                    <a:pt x="557" y="149"/>
                  </a:cubicBezTo>
                  <a:cubicBezTo>
                    <a:pt x="557" y="150"/>
                    <a:pt x="557" y="150"/>
                    <a:pt x="557" y="150"/>
                  </a:cubicBezTo>
                  <a:cubicBezTo>
                    <a:pt x="560" y="152"/>
                    <a:pt x="560" y="152"/>
                    <a:pt x="560" y="152"/>
                  </a:cubicBezTo>
                  <a:cubicBezTo>
                    <a:pt x="561" y="151"/>
                    <a:pt x="561" y="151"/>
                    <a:pt x="561" y="151"/>
                  </a:cubicBezTo>
                  <a:cubicBezTo>
                    <a:pt x="562" y="149"/>
                    <a:pt x="562" y="149"/>
                    <a:pt x="562" y="149"/>
                  </a:cubicBezTo>
                  <a:cubicBezTo>
                    <a:pt x="563" y="147"/>
                    <a:pt x="563" y="147"/>
                    <a:pt x="563" y="147"/>
                  </a:cubicBezTo>
                  <a:cubicBezTo>
                    <a:pt x="569" y="146"/>
                    <a:pt x="569" y="146"/>
                    <a:pt x="569" y="146"/>
                  </a:cubicBezTo>
                  <a:cubicBezTo>
                    <a:pt x="569" y="144"/>
                    <a:pt x="569" y="144"/>
                    <a:pt x="569" y="144"/>
                  </a:cubicBezTo>
                  <a:cubicBezTo>
                    <a:pt x="570" y="144"/>
                    <a:pt x="570" y="144"/>
                    <a:pt x="570" y="144"/>
                  </a:cubicBezTo>
                  <a:cubicBezTo>
                    <a:pt x="571" y="143"/>
                    <a:pt x="571" y="143"/>
                    <a:pt x="571" y="143"/>
                  </a:cubicBezTo>
                  <a:cubicBezTo>
                    <a:pt x="571" y="141"/>
                    <a:pt x="571" y="141"/>
                    <a:pt x="571" y="141"/>
                  </a:cubicBezTo>
                  <a:cubicBezTo>
                    <a:pt x="570" y="139"/>
                    <a:pt x="570" y="139"/>
                    <a:pt x="570" y="139"/>
                  </a:cubicBezTo>
                  <a:cubicBezTo>
                    <a:pt x="569" y="137"/>
                    <a:pt x="569" y="137"/>
                    <a:pt x="569" y="137"/>
                  </a:cubicBezTo>
                  <a:cubicBezTo>
                    <a:pt x="568" y="135"/>
                    <a:pt x="568" y="135"/>
                    <a:pt x="568" y="135"/>
                  </a:cubicBezTo>
                  <a:cubicBezTo>
                    <a:pt x="568" y="132"/>
                    <a:pt x="568" y="132"/>
                    <a:pt x="568" y="132"/>
                  </a:cubicBezTo>
                  <a:cubicBezTo>
                    <a:pt x="569" y="128"/>
                    <a:pt x="569" y="128"/>
                    <a:pt x="569" y="128"/>
                  </a:cubicBezTo>
                  <a:cubicBezTo>
                    <a:pt x="570" y="126"/>
                    <a:pt x="570" y="126"/>
                    <a:pt x="570" y="126"/>
                  </a:cubicBezTo>
                  <a:cubicBezTo>
                    <a:pt x="570" y="124"/>
                    <a:pt x="570" y="124"/>
                    <a:pt x="570" y="124"/>
                  </a:cubicBezTo>
                  <a:cubicBezTo>
                    <a:pt x="571" y="122"/>
                    <a:pt x="571" y="122"/>
                    <a:pt x="571" y="122"/>
                  </a:cubicBezTo>
                  <a:cubicBezTo>
                    <a:pt x="572" y="121"/>
                    <a:pt x="572" y="121"/>
                    <a:pt x="572" y="121"/>
                  </a:cubicBezTo>
                  <a:cubicBezTo>
                    <a:pt x="573" y="120"/>
                    <a:pt x="573" y="120"/>
                    <a:pt x="573" y="120"/>
                  </a:cubicBezTo>
                  <a:cubicBezTo>
                    <a:pt x="573" y="120"/>
                    <a:pt x="573" y="120"/>
                    <a:pt x="573" y="120"/>
                  </a:cubicBezTo>
                  <a:cubicBezTo>
                    <a:pt x="573" y="118"/>
                    <a:pt x="573" y="118"/>
                    <a:pt x="573" y="118"/>
                  </a:cubicBezTo>
                  <a:cubicBezTo>
                    <a:pt x="571" y="116"/>
                    <a:pt x="571" y="116"/>
                    <a:pt x="571" y="116"/>
                  </a:cubicBezTo>
                  <a:cubicBezTo>
                    <a:pt x="570" y="115"/>
                    <a:pt x="570" y="115"/>
                    <a:pt x="570" y="115"/>
                  </a:cubicBezTo>
                  <a:cubicBezTo>
                    <a:pt x="570" y="112"/>
                    <a:pt x="570" y="112"/>
                    <a:pt x="570" y="112"/>
                  </a:cubicBezTo>
                  <a:cubicBezTo>
                    <a:pt x="571" y="111"/>
                    <a:pt x="571" y="111"/>
                    <a:pt x="571" y="111"/>
                  </a:cubicBezTo>
                  <a:cubicBezTo>
                    <a:pt x="570" y="110"/>
                    <a:pt x="570" y="110"/>
                    <a:pt x="570" y="110"/>
                  </a:cubicBezTo>
                  <a:cubicBezTo>
                    <a:pt x="570" y="109"/>
                    <a:pt x="570" y="109"/>
                    <a:pt x="570" y="109"/>
                  </a:cubicBezTo>
                  <a:cubicBezTo>
                    <a:pt x="571" y="108"/>
                    <a:pt x="571" y="108"/>
                    <a:pt x="571" y="108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5" y="106"/>
                    <a:pt x="575" y="106"/>
                    <a:pt x="575" y="106"/>
                  </a:cubicBezTo>
                  <a:cubicBezTo>
                    <a:pt x="577" y="106"/>
                    <a:pt x="577" y="106"/>
                    <a:pt x="577" y="106"/>
                  </a:cubicBezTo>
                  <a:cubicBezTo>
                    <a:pt x="581" y="107"/>
                    <a:pt x="581" y="107"/>
                    <a:pt x="581" y="107"/>
                  </a:cubicBezTo>
                  <a:cubicBezTo>
                    <a:pt x="581" y="105"/>
                    <a:pt x="581" y="105"/>
                    <a:pt x="581" y="105"/>
                  </a:cubicBezTo>
                  <a:cubicBezTo>
                    <a:pt x="582" y="104"/>
                    <a:pt x="582" y="104"/>
                    <a:pt x="582" y="104"/>
                  </a:cubicBezTo>
                  <a:cubicBezTo>
                    <a:pt x="584" y="103"/>
                    <a:pt x="584" y="103"/>
                    <a:pt x="584" y="103"/>
                  </a:cubicBezTo>
                  <a:cubicBezTo>
                    <a:pt x="586" y="103"/>
                    <a:pt x="586" y="103"/>
                    <a:pt x="586" y="103"/>
                  </a:cubicBezTo>
                  <a:cubicBezTo>
                    <a:pt x="588" y="102"/>
                    <a:pt x="588" y="102"/>
                    <a:pt x="588" y="102"/>
                  </a:cubicBezTo>
                  <a:cubicBezTo>
                    <a:pt x="596" y="101"/>
                    <a:pt x="596" y="101"/>
                    <a:pt x="596" y="101"/>
                  </a:cubicBezTo>
                  <a:cubicBezTo>
                    <a:pt x="597" y="100"/>
                    <a:pt x="597" y="100"/>
                    <a:pt x="597" y="100"/>
                  </a:cubicBezTo>
                  <a:cubicBezTo>
                    <a:pt x="600" y="100"/>
                    <a:pt x="600" y="100"/>
                    <a:pt x="600" y="100"/>
                  </a:cubicBezTo>
                  <a:cubicBezTo>
                    <a:pt x="603" y="101"/>
                    <a:pt x="603" y="101"/>
                    <a:pt x="603" y="101"/>
                  </a:cubicBezTo>
                  <a:cubicBezTo>
                    <a:pt x="608" y="102"/>
                    <a:pt x="608" y="102"/>
                    <a:pt x="608" y="102"/>
                  </a:cubicBezTo>
                  <a:cubicBezTo>
                    <a:pt x="611" y="103"/>
                    <a:pt x="611" y="103"/>
                    <a:pt x="611" y="103"/>
                  </a:cubicBezTo>
                  <a:cubicBezTo>
                    <a:pt x="611" y="103"/>
                    <a:pt x="611" y="103"/>
                    <a:pt x="611" y="103"/>
                  </a:cubicBezTo>
                  <a:cubicBezTo>
                    <a:pt x="615" y="105"/>
                    <a:pt x="615" y="105"/>
                    <a:pt x="615" y="105"/>
                  </a:cubicBezTo>
                  <a:cubicBezTo>
                    <a:pt x="615" y="103"/>
                    <a:pt x="615" y="103"/>
                    <a:pt x="615" y="103"/>
                  </a:cubicBezTo>
                  <a:cubicBezTo>
                    <a:pt x="615" y="101"/>
                    <a:pt x="615" y="101"/>
                    <a:pt x="615" y="101"/>
                  </a:cubicBezTo>
                  <a:cubicBezTo>
                    <a:pt x="619" y="100"/>
                    <a:pt x="619" y="100"/>
                    <a:pt x="619" y="100"/>
                  </a:cubicBezTo>
                  <a:cubicBezTo>
                    <a:pt x="618" y="99"/>
                    <a:pt x="618" y="99"/>
                    <a:pt x="618" y="99"/>
                  </a:cubicBezTo>
                  <a:cubicBezTo>
                    <a:pt x="616" y="98"/>
                    <a:pt x="616" y="98"/>
                    <a:pt x="616" y="98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613" y="96"/>
                    <a:pt x="613" y="96"/>
                    <a:pt x="613" y="96"/>
                  </a:cubicBezTo>
                  <a:cubicBezTo>
                    <a:pt x="612" y="96"/>
                    <a:pt x="612" y="96"/>
                    <a:pt x="612" y="96"/>
                  </a:cubicBezTo>
                  <a:cubicBezTo>
                    <a:pt x="607" y="96"/>
                    <a:pt x="607" y="96"/>
                    <a:pt x="607" y="96"/>
                  </a:cubicBezTo>
                  <a:cubicBezTo>
                    <a:pt x="605" y="96"/>
                    <a:pt x="605" y="96"/>
                    <a:pt x="605" y="96"/>
                  </a:cubicBezTo>
                  <a:cubicBezTo>
                    <a:pt x="600" y="96"/>
                    <a:pt x="600" y="96"/>
                    <a:pt x="600" y="96"/>
                  </a:cubicBezTo>
                  <a:cubicBezTo>
                    <a:pt x="599" y="96"/>
                    <a:pt x="599" y="96"/>
                    <a:pt x="599" y="96"/>
                  </a:cubicBezTo>
                  <a:cubicBezTo>
                    <a:pt x="598" y="97"/>
                    <a:pt x="598" y="97"/>
                    <a:pt x="598" y="97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85" y="99"/>
                    <a:pt x="585" y="99"/>
                    <a:pt x="585" y="99"/>
                  </a:cubicBezTo>
                  <a:cubicBezTo>
                    <a:pt x="582" y="100"/>
                    <a:pt x="582" y="100"/>
                    <a:pt x="582" y="100"/>
                  </a:cubicBezTo>
                  <a:cubicBezTo>
                    <a:pt x="580" y="101"/>
                    <a:pt x="580" y="101"/>
                    <a:pt x="580" y="101"/>
                  </a:cubicBezTo>
                  <a:cubicBezTo>
                    <a:pt x="576" y="101"/>
                    <a:pt x="576" y="101"/>
                    <a:pt x="576" y="101"/>
                  </a:cubicBezTo>
                  <a:cubicBezTo>
                    <a:pt x="573" y="100"/>
                    <a:pt x="573" y="100"/>
                    <a:pt x="573" y="100"/>
                  </a:cubicBezTo>
                  <a:cubicBezTo>
                    <a:pt x="572" y="99"/>
                    <a:pt x="572" y="99"/>
                    <a:pt x="572" y="99"/>
                  </a:cubicBezTo>
                  <a:cubicBezTo>
                    <a:pt x="571" y="98"/>
                    <a:pt x="571" y="98"/>
                    <a:pt x="571" y="98"/>
                  </a:cubicBezTo>
                  <a:cubicBezTo>
                    <a:pt x="569" y="97"/>
                    <a:pt x="569" y="97"/>
                    <a:pt x="569" y="97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4"/>
                    <a:pt x="566" y="94"/>
                    <a:pt x="566" y="94"/>
                  </a:cubicBezTo>
                  <a:cubicBezTo>
                    <a:pt x="563" y="95"/>
                    <a:pt x="563" y="95"/>
                    <a:pt x="563" y="95"/>
                  </a:cubicBezTo>
                  <a:cubicBezTo>
                    <a:pt x="559" y="94"/>
                    <a:pt x="559" y="94"/>
                    <a:pt x="559" y="94"/>
                  </a:cubicBezTo>
                  <a:cubicBezTo>
                    <a:pt x="558" y="92"/>
                    <a:pt x="558" y="92"/>
                    <a:pt x="558" y="92"/>
                  </a:cubicBezTo>
                  <a:cubicBezTo>
                    <a:pt x="557" y="91"/>
                    <a:pt x="557" y="91"/>
                    <a:pt x="557" y="91"/>
                  </a:cubicBezTo>
                  <a:cubicBezTo>
                    <a:pt x="557" y="90"/>
                    <a:pt x="557" y="90"/>
                    <a:pt x="557" y="90"/>
                  </a:cubicBezTo>
                  <a:cubicBezTo>
                    <a:pt x="557" y="89"/>
                    <a:pt x="557" y="89"/>
                    <a:pt x="557" y="89"/>
                  </a:cubicBezTo>
                  <a:cubicBezTo>
                    <a:pt x="557" y="87"/>
                    <a:pt x="557" y="87"/>
                    <a:pt x="557" y="87"/>
                  </a:cubicBezTo>
                  <a:cubicBezTo>
                    <a:pt x="557" y="86"/>
                    <a:pt x="557" y="86"/>
                    <a:pt x="557" y="86"/>
                  </a:cubicBezTo>
                  <a:cubicBezTo>
                    <a:pt x="558" y="82"/>
                    <a:pt x="558" y="82"/>
                    <a:pt x="558" y="82"/>
                  </a:cubicBezTo>
                  <a:cubicBezTo>
                    <a:pt x="556" y="82"/>
                    <a:pt x="556" y="82"/>
                    <a:pt x="556" y="82"/>
                  </a:cubicBezTo>
                  <a:cubicBezTo>
                    <a:pt x="555" y="81"/>
                    <a:pt x="555" y="81"/>
                    <a:pt x="555" y="81"/>
                  </a:cubicBezTo>
                  <a:cubicBezTo>
                    <a:pt x="554" y="80"/>
                    <a:pt x="554" y="80"/>
                    <a:pt x="554" y="80"/>
                  </a:cubicBezTo>
                  <a:cubicBezTo>
                    <a:pt x="554" y="78"/>
                    <a:pt x="554" y="78"/>
                    <a:pt x="554" y="78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51" y="74"/>
                    <a:pt x="551" y="74"/>
                    <a:pt x="551" y="74"/>
                  </a:cubicBezTo>
                  <a:cubicBezTo>
                    <a:pt x="551" y="73"/>
                    <a:pt x="551" y="73"/>
                    <a:pt x="551" y="73"/>
                  </a:cubicBezTo>
                  <a:cubicBezTo>
                    <a:pt x="551" y="71"/>
                    <a:pt x="551" y="71"/>
                    <a:pt x="551" y="71"/>
                  </a:cubicBezTo>
                  <a:cubicBezTo>
                    <a:pt x="550" y="71"/>
                    <a:pt x="550" y="71"/>
                    <a:pt x="550" y="71"/>
                  </a:cubicBezTo>
                  <a:cubicBezTo>
                    <a:pt x="550" y="68"/>
                    <a:pt x="550" y="68"/>
                    <a:pt x="550" y="68"/>
                  </a:cubicBezTo>
                  <a:cubicBezTo>
                    <a:pt x="550" y="67"/>
                    <a:pt x="550" y="67"/>
                    <a:pt x="550" y="67"/>
                  </a:cubicBezTo>
                  <a:cubicBezTo>
                    <a:pt x="554" y="67"/>
                    <a:pt x="554" y="67"/>
                    <a:pt x="554" y="67"/>
                  </a:cubicBezTo>
                  <a:cubicBezTo>
                    <a:pt x="557" y="68"/>
                    <a:pt x="557" y="68"/>
                    <a:pt x="557" y="68"/>
                  </a:cubicBezTo>
                  <a:cubicBezTo>
                    <a:pt x="557" y="66"/>
                    <a:pt x="557" y="66"/>
                    <a:pt x="557" y="66"/>
                  </a:cubicBezTo>
                  <a:cubicBezTo>
                    <a:pt x="559" y="65"/>
                    <a:pt x="559" y="65"/>
                    <a:pt x="559" y="65"/>
                  </a:cubicBezTo>
                  <a:cubicBezTo>
                    <a:pt x="561" y="64"/>
                    <a:pt x="561" y="64"/>
                    <a:pt x="561" y="64"/>
                  </a:cubicBezTo>
                  <a:cubicBezTo>
                    <a:pt x="561" y="63"/>
                    <a:pt x="561" y="63"/>
                    <a:pt x="561" y="63"/>
                  </a:cubicBezTo>
                  <a:cubicBezTo>
                    <a:pt x="563" y="62"/>
                    <a:pt x="563" y="62"/>
                    <a:pt x="563" y="62"/>
                  </a:cubicBezTo>
                  <a:cubicBezTo>
                    <a:pt x="565" y="61"/>
                    <a:pt x="565" y="61"/>
                    <a:pt x="565" y="61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68" y="58"/>
                    <a:pt x="568" y="58"/>
                    <a:pt x="568" y="58"/>
                  </a:cubicBezTo>
                  <a:cubicBezTo>
                    <a:pt x="568" y="56"/>
                    <a:pt x="568" y="56"/>
                    <a:pt x="568" y="56"/>
                  </a:cubicBezTo>
                  <a:cubicBezTo>
                    <a:pt x="568" y="55"/>
                    <a:pt x="568" y="55"/>
                    <a:pt x="568" y="55"/>
                  </a:cubicBezTo>
                  <a:close/>
                  <a:moveTo>
                    <a:pt x="634" y="52"/>
                  </a:moveTo>
                  <a:cubicBezTo>
                    <a:pt x="634" y="52"/>
                    <a:pt x="634" y="52"/>
                    <a:pt x="634" y="52"/>
                  </a:cubicBezTo>
                  <a:cubicBezTo>
                    <a:pt x="636" y="53"/>
                    <a:pt x="636" y="53"/>
                    <a:pt x="636" y="53"/>
                  </a:cubicBezTo>
                  <a:cubicBezTo>
                    <a:pt x="634" y="52"/>
                    <a:pt x="634" y="52"/>
                    <a:pt x="634" y="52"/>
                  </a:cubicBezTo>
                  <a:close/>
                  <a:moveTo>
                    <a:pt x="143" y="392"/>
                  </a:moveTo>
                  <a:cubicBezTo>
                    <a:pt x="145" y="392"/>
                    <a:pt x="145" y="392"/>
                    <a:pt x="145" y="392"/>
                  </a:cubicBezTo>
                  <a:cubicBezTo>
                    <a:pt x="146" y="392"/>
                    <a:pt x="146" y="392"/>
                    <a:pt x="146" y="392"/>
                  </a:cubicBezTo>
                  <a:cubicBezTo>
                    <a:pt x="146" y="389"/>
                    <a:pt x="146" y="389"/>
                    <a:pt x="146" y="389"/>
                  </a:cubicBezTo>
                  <a:cubicBezTo>
                    <a:pt x="146" y="387"/>
                    <a:pt x="146" y="387"/>
                    <a:pt x="146" y="387"/>
                  </a:cubicBezTo>
                  <a:cubicBezTo>
                    <a:pt x="143" y="387"/>
                    <a:pt x="143" y="387"/>
                    <a:pt x="143" y="387"/>
                  </a:cubicBezTo>
                  <a:cubicBezTo>
                    <a:pt x="143" y="392"/>
                    <a:pt x="143" y="392"/>
                    <a:pt x="143" y="392"/>
                  </a:cubicBezTo>
                  <a:close/>
                  <a:moveTo>
                    <a:pt x="459" y="1"/>
                  </a:moveTo>
                  <a:cubicBezTo>
                    <a:pt x="459" y="2"/>
                    <a:pt x="459" y="2"/>
                    <a:pt x="459" y="2"/>
                  </a:cubicBezTo>
                  <a:cubicBezTo>
                    <a:pt x="460" y="3"/>
                    <a:pt x="460" y="3"/>
                    <a:pt x="460" y="3"/>
                  </a:cubicBezTo>
                  <a:cubicBezTo>
                    <a:pt x="471" y="3"/>
                    <a:pt x="471" y="3"/>
                    <a:pt x="471" y="3"/>
                  </a:cubicBezTo>
                  <a:cubicBezTo>
                    <a:pt x="473" y="4"/>
                    <a:pt x="473" y="4"/>
                    <a:pt x="473" y="4"/>
                  </a:cubicBezTo>
                  <a:cubicBezTo>
                    <a:pt x="475" y="5"/>
                    <a:pt x="475" y="5"/>
                    <a:pt x="475" y="5"/>
                  </a:cubicBezTo>
                  <a:cubicBezTo>
                    <a:pt x="480" y="4"/>
                    <a:pt x="480" y="4"/>
                    <a:pt x="480" y="4"/>
                  </a:cubicBezTo>
                  <a:cubicBezTo>
                    <a:pt x="481" y="5"/>
                    <a:pt x="481" y="5"/>
                    <a:pt x="481" y="5"/>
                  </a:cubicBezTo>
                  <a:cubicBezTo>
                    <a:pt x="494" y="5"/>
                    <a:pt x="494" y="5"/>
                    <a:pt x="494" y="5"/>
                  </a:cubicBezTo>
                  <a:cubicBezTo>
                    <a:pt x="496" y="5"/>
                    <a:pt x="496" y="5"/>
                    <a:pt x="496" y="5"/>
                  </a:cubicBezTo>
                  <a:cubicBezTo>
                    <a:pt x="497" y="4"/>
                    <a:pt x="497" y="4"/>
                    <a:pt x="497" y="4"/>
                  </a:cubicBezTo>
                  <a:cubicBezTo>
                    <a:pt x="499" y="3"/>
                    <a:pt x="499" y="3"/>
                    <a:pt x="499" y="3"/>
                  </a:cubicBezTo>
                  <a:cubicBezTo>
                    <a:pt x="500" y="3"/>
                    <a:pt x="500" y="3"/>
                    <a:pt x="500" y="3"/>
                  </a:cubicBezTo>
                  <a:cubicBezTo>
                    <a:pt x="502" y="4"/>
                    <a:pt x="502" y="4"/>
                    <a:pt x="502" y="4"/>
                  </a:cubicBezTo>
                  <a:cubicBezTo>
                    <a:pt x="504" y="4"/>
                    <a:pt x="504" y="4"/>
                    <a:pt x="504" y="4"/>
                  </a:cubicBezTo>
                  <a:cubicBezTo>
                    <a:pt x="505" y="5"/>
                    <a:pt x="505" y="5"/>
                    <a:pt x="505" y="5"/>
                  </a:cubicBezTo>
                  <a:cubicBezTo>
                    <a:pt x="511" y="4"/>
                    <a:pt x="511" y="4"/>
                    <a:pt x="511" y="4"/>
                  </a:cubicBezTo>
                  <a:cubicBezTo>
                    <a:pt x="512" y="5"/>
                    <a:pt x="512" y="5"/>
                    <a:pt x="512" y="5"/>
                  </a:cubicBezTo>
                  <a:cubicBezTo>
                    <a:pt x="518" y="5"/>
                    <a:pt x="518" y="5"/>
                    <a:pt x="518" y="5"/>
                  </a:cubicBezTo>
                  <a:cubicBezTo>
                    <a:pt x="519" y="5"/>
                    <a:pt x="519" y="5"/>
                    <a:pt x="519" y="5"/>
                  </a:cubicBezTo>
                  <a:cubicBezTo>
                    <a:pt x="519" y="4"/>
                    <a:pt x="519" y="4"/>
                    <a:pt x="51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4" y="3"/>
                    <a:pt x="514" y="3"/>
                    <a:pt x="514" y="3"/>
                  </a:cubicBezTo>
                  <a:cubicBezTo>
                    <a:pt x="521" y="3"/>
                    <a:pt x="521" y="3"/>
                    <a:pt x="521" y="3"/>
                  </a:cubicBezTo>
                  <a:cubicBezTo>
                    <a:pt x="521" y="2"/>
                    <a:pt x="521" y="2"/>
                    <a:pt x="521" y="2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4" y="1"/>
                    <a:pt x="514" y="1"/>
                    <a:pt x="514" y="1"/>
                  </a:cubicBezTo>
                  <a:cubicBezTo>
                    <a:pt x="499" y="1"/>
                    <a:pt x="499" y="1"/>
                    <a:pt x="499" y="1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88" y="1"/>
                    <a:pt x="488" y="1"/>
                    <a:pt x="488" y="1"/>
                  </a:cubicBezTo>
                  <a:lnTo>
                    <a:pt x="459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7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15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MX" sz="1600" dirty="0">
                <a:latin typeface="+mj-lt"/>
              </a:rPr>
              <a:t>La </a:t>
            </a:r>
            <a:r>
              <a:rPr lang="es-MX" sz="1600" u="sng" dirty="0">
                <a:latin typeface="+mj-lt"/>
              </a:rPr>
              <a:t>Encuesta Nacional de Calidad e Impacto Gubernamental (2019) </a:t>
            </a:r>
            <a:r>
              <a:rPr lang="es-MX" sz="1600" dirty="0">
                <a:latin typeface="+mj-lt"/>
              </a:rPr>
              <a:t>realizada por el INEGI, </a:t>
            </a: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marL="101600" indent="0" algn="just">
              <a:buNone/>
            </a:pPr>
            <a:r>
              <a:rPr lang="es-MX" sz="1400" dirty="0">
                <a:latin typeface="+mj-lt"/>
              </a:rPr>
              <a:t>Periodicidad: bienal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Cobertura geográfica: Nacional urbano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Tamaño de la muestra: 46 mil viviendas en localidades de 100 mil habitantes y más.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+mj-lt"/>
              </a:rPr>
              <a:t>Unidad de observación: Vivienda particular seleccionada y sus hogares.</a:t>
            </a: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91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ctrTitle" idx="4294967295"/>
          </p:nvPr>
        </p:nvSpPr>
        <p:spPr>
          <a:xfrm>
            <a:off x="855300" y="17136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+mj-lt"/>
              </a:rPr>
              <a:t>15,732mil </a:t>
            </a:r>
            <a:endParaRPr sz="96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4294967295"/>
          </p:nvPr>
        </p:nvSpPr>
        <p:spPr>
          <a:xfrm>
            <a:off x="855300" y="2970302"/>
            <a:ext cx="7433400" cy="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b="1" dirty="0">
                <a:latin typeface="+mj-lt"/>
              </a:rPr>
              <a:t>Actos de corrupción por cada </a:t>
            </a:r>
            <a:r>
              <a:rPr lang="es-MX" sz="3600" b="1" dirty="0">
                <a:latin typeface="+mj-lt"/>
              </a:rPr>
              <a:t>100</a:t>
            </a:r>
            <a:r>
              <a:rPr lang="es-MX" sz="2000" b="1" dirty="0">
                <a:latin typeface="+mj-lt"/>
              </a:rPr>
              <a:t> mil habitantes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b="1" dirty="0">
                <a:latin typeface="+mj-lt"/>
              </a:rPr>
              <a:t>Tasa de población que tuvo contacto con algún servidor público y experimentó al menos un acto de corrupción, a nivel nacional según la Encuesta</a:t>
            </a:r>
            <a:endParaRPr sz="2000" b="1" dirty="0">
              <a:latin typeface="+mj-lt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16</a:t>
            </a:fld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17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algn="just"/>
            <a:r>
              <a:rPr lang="es-MX" sz="1600" dirty="0">
                <a:latin typeface="+mj-lt"/>
              </a:rPr>
              <a:t>Trámites con mayor porcentaje  de experiencias de corrupción durante 2019</a:t>
            </a:r>
          </a:p>
          <a:p>
            <a:pPr lvl="1" algn="just"/>
            <a:r>
              <a:rPr lang="es-MX" sz="1600" dirty="0">
                <a:latin typeface="+mj-lt"/>
              </a:rPr>
              <a:t>Contacto con autoridades de seguridad pública: </a:t>
            </a:r>
            <a:r>
              <a:rPr lang="es-MX" sz="3200" dirty="0">
                <a:latin typeface="+mj-lt"/>
              </a:rPr>
              <a:t>59.2%</a:t>
            </a:r>
          </a:p>
          <a:p>
            <a:pPr lvl="1" algn="just"/>
            <a:r>
              <a:rPr lang="es-MX" sz="1600" dirty="0">
                <a:latin typeface="+mj-lt"/>
              </a:rPr>
              <a:t>Trámites relacionados con la propiedad: </a:t>
            </a:r>
            <a:r>
              <a:rPr lang="es-MX" sz="3200" dirty="0">
                <a:latin typeface="+mj-lt"/>
              </a:rPr>
              <a:t>25%</a:t>
            </a:r>
          </a:p>
          <a:p>
            <a:pPr lvl="1" algn="just"/>
            <a:r>
              <a:rPr lang="es-MX" sz="1600" dirty="0">
                <a:latin typeface="+mj-lt"/>
              </a:rPr>
              <a:t>Trámites ante el Ministerio Público: </a:t>
            </a:r>
            <a:r>
              <a:rPr lang="es-MX" sz="3200" dirty="0">
                <a:latin typeface="+mj-lt"/>
              </a:rPr>
              <a:t>24.8%</a:t>
            </a:r>
          </a:p>
          <a:p>
            <a:pPr lvl="1" algn="just"/>
            <a:r>
              <a:rPr lang="es-MX" sz="1600" dirty="0">
                <a:latin typeface="+mj-lt"/>
              </a:rPr>
              <a:t>Trámites municipales: </a:t>
            </a:r>
            <a:r>
              <a:rPr lang="es-MX" sz="3200" dirty="0">
                <a:latin typeface="+mj-lt"/>
              </a:rPr>
              <a:t>22.2%</a:t>
            </a: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5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ctrTitle" idx="4294967295"/>
          </p:nvPr>
        </p:nvSpPr>
        <p:spPr>
          <a:xfrm>
            <a:off x="855300" y="17136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dirty="0">
                <a:solidFill>
                  <a:schemeClr val="lt1"/>
                </a:solidFill>
                <a:latin typeface="+mj-lt"/>
              </a:rPr>
              <a:t>12,770</a:t>
            </a:r>
            <a:br>
              <a:rPr lang="es-MX" sz="9600" dirty="0">
                <a:solidFill>
                  <a:schemeClr val="lt1"/>
                </a:solidFill>
                <a:latin typeface="+mj-lt"/>
              </a:rPr>
            </a:br>
            <a:r>
              <a:rPr lang="es-MX" sz="4000" dirty="0">
                <a:solidFill>
                  <a:schemeClr val="lt1"/>
                </a:solidFill>
                <a:latin typeface="+mj-lt"/>
              </a:rPr>
              <a:t>millones de pesos</a:t>
            </a:r>
            <a:endParaRPr sz="96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4294967295"/>
          </p:nvPr>
        </p:nvSpPr>
        <p:spPr>
          <a:xfrm>
            <a:off x="855300" y="2970302"/>
            <a:ext cx="7433400" cy="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b="1" dirty="0">
                <a:latin typeface="+mj-lt"/>
              </a:rPr>
              <a:t>Costos de incurrir en actos de corrupción, a nivel nacional, en la realización de pagos, trámites o solicitudes de servicios públicos y otros contactos con la autoridad, según la encuesta.</a:t>
            </a:r>
            <a:endParaRPr sz="2000" b="1" dirty="0">
              <a:latin typeface="+mj-lt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18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33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ctrTitle" idx="4294967295"/>
          </p:nvPr>
        </p:nvSpPr>
        <p:spPr>
          <a:xfrm>
            <a:off x="855300" y="1713600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dirty="0">
                <a:solidFill>
                  <a:schemeClr val="lt1"/>
                </a:solidFill>
                <a:latin typeface="+mj-lt"/>
              </a:rPr>
              <a:t>3,822</a:t>
            </a:r>
            <a:br>
              <a:rPr lang="es-MX" sz="9600" dirty="0">
                <a:solidFill>
                  <a:schemeClr val="lt1"/>
                </a:solidFill>
                <a:latin typeface="+mj-lt"/>
              </a:rPr>
            </a:br>
            <a:r>
              <a:rPr lang="es-MX" sz="4000" dirty="0">
                <a:solidFill>
                  <a:schemeClr val="lt1"/>
                </a:solidFill>
                <a:latin typeface="+mj-lt"/>
              </a:rPr>
              <a:t>pesos promedio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4294967295"/>
          </p:nvPr>
        </p:nvSpPr>
        <p:spPr>
          <a:xfrm>
            <a:off x="855300" y="2970302"/>
            <a:ext cx="7433400" cy="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b="1" dirty="0">
                <a:latin typeface="+mj-lt"/>
              </a:rPr>
              <a:t>Costos de incurrir en actos de corrupción por persona afectada, según la Encuesta.</a:t>
            </a:r>
            <a:endParaRPr sz="2000" b="1" dirty="0">
              <a:latin typeface="+mj-lt"/>
            </a:endParaRPr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19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375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Í</a:t>
            </a:r>
            <a:r>
              <a:rPr lang="en" dirty="0">
                <a:latin typeface="+mj-lt"/>
              </a:rPr>
              <a:t>ndice de temas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5925" y="1385800"/>
            <a:ext cx="8024659" cy="2921700"/>
          </a:xfrm>
          <a:prstGeom prst="rect">
            <a:avLst/>
          </a:prstGeom>
        </p:spPr>
        <p:txBody>
          <a:bodyPr spcFirstLastPara="1" wrap="square" lIns="0" tIns="0" rIns="0" bIns="0" numCol="2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 typeface="+mj-lt"/>
              <a:buAutoNum type="romanUcPeriod"/>
            </a:pPr>
            <a:r>
              <a:rPr lang="es-MX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corrupción 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Generalidades de la corrupción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Causas y efectos de la corrupción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Indicadores de la corrupción en México </a:t>
            </a: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Qué es el </a:t>
            </a:r>
            <a:r>
              <a:rPr lang="es-MX" sz="1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compliance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0000"/>
              </a:lnSpc>
              <a:buFont typeface="+mj-lt"/>
              <a:buAutoNum type="alphaLcPeriod"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01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br>
              <a:rPr lang="es-MX" dirty="0">
                <a:latin typeface="+mj-lt"/>
              </a:rPr>
            </a:br>
            <a:r>
              <a:rPr lang="es-MX" sz="2800" dirty="0">
                <a:latin typeface="+mj-lt"/>
              </a:rPr>
              <a:t>Confianza ciudadana en los Estados</a:t>
            </a:r>
            <a:endParaRPr sz="28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20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algn="just"/>
            <a:r>
              <a:rPr lang="es-MX" sz="1600" b="1" dirty="0">
                <a:latin typeface="+mj-lt"/>
              </a:rPr>
              <a:t>Estados con menor porcentaje de población que confía en los gobiernos estatales:</a:t>
            </a:r>
            <a:r>
              <a:rPr lang="es-MX" sz="1600" dirty="0">
                <a:latin typeface="+mj-lt"/>
              </a:rPr>
              <a:t>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Tabasco,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Quintana Roo y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Estado de México</a:t>
            </a:r>
          </a:p>
          <a:p>
            <a:pPr algn="just"/>
            <a:r>
              <a:rPr lang="es-MX" sz="1600" b="1" dirty="0">
                <a:latin typeface="+mj-lt"/>
              </a:rPr>
              <a:t>Estados con mayor porcentaje de población que confía en los gobiernos estatales:</a:t>
            </a:r>
            <a:r>
              <a:rPr lang="es-MX" sz="1600" dirty="0">
                <a:latin typeface="+mj-lt"/>
              </a:rPr>
              <a:t> 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Nuevo León,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 Durango y 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Coahuila</a:t>
            </a:r>
          </a:p>
          <a:p>
            <a:pPr marL="101600" indent="0" algn="just">
              <a:buNone/>
            </a:pPr>
            <a:endParaRPr lang="es-MX" sz="1600" u="sng" dirty="0">
              <a:latin typeface="+mj-lt"/>
            </a:endParaRPr>
          </a:p>
          <a:p>
            <a:pPr algn="just"/>
            <a:endParaRPr lang="es-MX" sz="1600" dirty="0">
              <a:latin typeface="+mj-lt"/>
            </a:endParaRPr>
          </a:p>
          <a:p>
            <a:pPr algn="just"/>
            <a:endParaRPr lang="es-MX" sz="1600" dirty="0">
              <a:latin typeface="+mj-lt"/>
            </a:endParaRP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13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La corrupción en México</a:t>
            </a:r>
            <a:br>
              <a:rPr lang="es-MX" dirty="0">
                <a:latin typeface="+mj-lt"/>
              </a:rPr>
            </a:br>
            <a:r>
              <a:rPr lang="es-MX" sz="2800" dirty="0">
                <a:latin typeface="+mj-lt"/>
              </a:rPr>
              <a:t>Confianza ciudadana en los Estados</a:t>
            </a:r>
            <a:endParaRPr sz="28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21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algn="just"/>
            <a:r>
              <a:rPr lang="es-MX" sz="1600" b="1" dirty="0">
                <a:latin typeface="+mj-lt"/>
              </a:rPr>
              <a:t>Municipios con menor porcentaje de población que confía en los gobiernos municipales: 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Villahermosa, y</a:t>
            </a:r>
          </a:p>
          <a:p>
            <a:pPr marL="444500" indent="-342900"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 Toluca</a:t>
            </a:r>
          </a:p>
          <a:p>
            <a:pPr algn="just"/>
            <a:r>
              <a:rPr lang="es-MX" sz="1600" b="1" dirty="0">
                <a:latin typeface="+mj-lt"/>
              </a:rPr>
              <a:t>Municipios con mayor porcentaje de población que confía en los gobiernos municipales: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Saltillo,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Tampico y </a:t>
            </a:r>
          </a:p>
          <a:p>
            <a:pPr algn="just">
              <a:buFont typeface="+mj-lt"/>
              <a:buAutoNum type="arabicPeriod"/>
            </a:pPr>
            <a:r>
              <a:rPr lang="es-MX" sz="1600" dirty="0">
                <a:latin typeface="+mj-lt"/>
              </a:rPr>
              <a:t>Durango</a:t>
            </a:r>
          </a:p>
          <a:p>
            <a:pPr marL="101600" indent="0" algn="just">
              <a:buNone/>
            </a:pPr>
            <a:endParaRPr lang="es-MX" sz="1600" u="sng" dirty="0">
              <a:latin typeface="+mj-lt"/>
            </a:endParaRPr>
          </a:p>
          <a:p>
            <a:pPr algn="just"/>
            <a:endParaRPr lang="es-MX" sz="1600" dirty="0">
              <a:latin typeface="+mj-lt"/>
            </a:endParaRPr>
          </a:p>
          <a:p>
            <a:pPr algn="just"/>
            <a:endParaRPr lang="es-MX" sz="1600" dirty="0">
              <a:latin typeface="+mj-lt"/>
            </a:endParaRP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7566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Antecedentes del </a:t>
            </a:r>
            <a:r>
              <a:rPr lang="es-MX" dirty="0" err="1">
                <a:latin typeface="+mj-lt"/>
              </a:rPr>
              <a:t>Compliance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099" y="1492425"/>
            <a:ext cx="6962099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1.- C</a:t>
            </a: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aso Watergate </a:t>
            </a: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1973 a 1976 en los Estados Unidos de América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2.-Se descubrieron gran cantidad de contribuciones cuestionables de un gran numero de empresas.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3.- El Presidente </a:t>
            </a: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Richard Nixon renuncio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4.- Se emitió </a:t>
            </a: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MX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 ley de prácticas corruptas de 1977 </a:t>
            </a: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marca la función de </a:t>
            </a:r>
            <a:r>
              <a:rPr lang="es-MX" sz="18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Compliance</a:t>
            </a:r>
            <a:r>
              <a:rPr lang="es-MX" sz="18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5.-</a:t>
            </a:r>
            <a:r>
              <a:rPr lang="es-MX" sz="18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Resalta aspectos en materia de control interno, reforzando las áreas de contraloría y de auditoría interna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MX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22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1815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Antecedentes del </a:t>
            </a:r>
            <a:r>
              <a:rPr lang="es-MX" dirty="0" err="1">
                <a:latin typeface="+mj-lt"/>
              </a:rPr>
              <a:t>Compliance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100" y="1385800"/>
            <a:ext cx="6962099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sz="1800" dirty="0">
                <a:solidFill>
                  <a:srgbClr val="404041"/>
                </a:solidFill>
                <a:effectLst/>
                <a:latin typeface="+mj-lt"/>
                <a:ea typeface="Calibri" panose="020F0502020204030204" pitchFamily="34" charset="0"/>
              </a:rPr>
              <a:t>México es parte de las tres Convenciones Internacionales Anticorrupción. Nuestro país también forma parte del Grupo de Trabajo Anticorrupción del G20, que es un foro integrado por economías avanzadas y emergentes, cuyo propósito es desarrollar estrategias y principios de combate a la corrupción para ser impulsadas en el mundo.</a:t>
            </a:r>
            <a:br>
              <a:rPr lang="es-MX" sz="1800" dirty="0">
                <a:solidFill>
                  <a:srgbClr val="404041"/>
                </a:solidFill>
                <a:effectLst/>
                <a:latin typeface="+mj-lt"/>
                <a:ea typeface="Calibri" panose="020F0502020204030204" pitchFamily="34" charset="0"/>
              </a:rPr>
            </a:br>
            <a:endParaRPr lang="es-MX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23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01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8301B-DADB-4C28-A4AE-8AA6EE853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9CA777-4FC4-4B6E-9437-792EC7EDF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613DAF-A784-4BE4-A352-A4C4C4D6A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24</a:t>
            </a:fld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1102BF-A32C-4131-A00E-20D8F62E7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0"/>
            <a:ext cx="8693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9B2649-2B02-4B82-BF55-DC37DE06FD2E}"/>
              </a:ext>
            </a:extLst>
          </p:cNvPr>
          <p:cNvSpPr txBox="1"/>
          <p:nvPr/>
        </p:nvSpPr>
        <p:spPr>
          <a:xfrm>
            <a:off x="779100" y="0"/>
            <a:ext cx="77014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Se</a:t>
            </a:r>
            <a:r>
              <a:rPr lang="es-ES" sz="1400" b="0" i="0" u="none" strike="noStrike" baseline="0" dirty="0">
                <a:latin typeface="+mj-lt"/>
              </a:rPr>
              <a:t> ha desarrollado un marco legal internacional para combatir la corrupción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2323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dirty="0">
                <a:latin typeface="+mj-lt"/>
              </a:rPr>
            </a:br>
            <a:r>
              <a:rPr lang="es-MX" dirty="0" err="1">
                <a:latin typeface="+mj-lt"/>
              </a:rPr>
              <a:t>Compliance</a:t>
            </a:r>
            <a:endParaRPr sz="28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25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MX" dirty="0">
                <a:latin typeface="+mj-lt"/>
              </a:rPr>
              <a:t>Es un programa que previene los riesgos de incumplimiento de la normativa que puede derivar en sanciones administrativas graves y no graves; previene riesgos y autorregula el actuar de las instituciones.</a:t>
            </a:r>
          </a:p>
          <a:p>
            <a:pPr marL="101600" indent="0" algn="just">
              <a:buNone/>
            </a:pPr>
            <a:endParaRPr lang="es-MX" dirty="0">
              <a:latin typeface="+mj-lt"/>
            </a:endParaRPr>
          </a:p>
          <a:p>
            <a:pPr marL="101600" indent="0" algn="r">
              <a:buNone/>
            </a:pPr>
            <a:endParaRPr lang="es-MX" sz="1600" dirty="0">
              <a:latin typeface="+mj-lt"/>
            </a:endParaRPr>
          </a:p>
          <a:p>
            <a:pPr marL="101600" indent="0" algn="r">
              <a:buNone/>
            </a:pPr>
            <a:r>
              <a:rPr lang="es-MX" sz="1600" dirty="0">
                <a:latin typeface="+mj-lt"/>
              </a:rPr>
              <a:t>Ludivina Leija Rodríguez</a:t>
            </a:r>
          </a:p>
          <a:p>
            <a:pPr algn="just"/>
            <a:endParaRPr lang="es-MX" dirty="0">
              <a:latin typeface="+mj-lt"/>
            </a:endParaRP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8200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dirty="0">
                <a:latin typeface="+mj-lt"/>
              </a:rPr>
            </a:br>
            <a:r>
              <a:rPr lang="es-MX" dirty="0" err="1">
                <a:latin typeface="+mj-lt"/>
              </a:rPr>
              <a:t>Compliance</a:t>
            </a:r>
            <a:endParaRPr sz="28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26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MX" dirty="0">
                <a:latin typeface="+mj-lt"/>
              </a:rPr>
              <a:t>El programa de cumplimiento deberá de tener al menos los siguientes elementos: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Cultura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Diagnóstico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Gestión de riesgos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Políticas escritas y procesos claros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Entrenamiento efectivo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Monitoreo y auditoría</a:t>
            </a:r>
          </a:p>
          <a:p>
            <a:pPr marL="558800" indent="-457200" algn="just">
              <a:buFont typeface="+mj-lt"/>
              <a:buAutoNum type="arabicPeriod"/>
            </a:pPr>
            <a:r>
              <a:rPr lang="es-MX" dirty="0">
                <a:latin typeface="+mj-lt"/>
              </a:rPr>
              <a:t>Mecanismos de denuncia</a:t>
            </a:r>
          </a:p>
          <a:p>
            <a:pPr algn="just"/>
            <a:endParaRPr lang="es-MX" dirty="0">
              <a:latin typeface="+mj-lt"/>
            </a:endParaRP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5481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l="13247" r="13239"/>
          <a:stretch/>
        </p:blipFill>
        <p:spPr>
          <a:xfrm>
            <a:off x="3468826" y="0"/>
            <a:ext cx="567518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3358" y="3729"/>
                  <a:pt x="5435" y="8863"/>
                  <a:pt x="5435" y="14535"/>
                </a:cubicBezTo>
                <a:cubicBezTo>
                  <a:pt x="5437" y="16944"/>
                  <a:pt x="5056" y="19336"/>
                  <a:pt x="4309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708156" y="1771140"/>
            <a:ext cx="3352500" cy="17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dirty="0">
                <a:latin typeface="+mj-lt"/>
              </a:rPr>
              <a:t>“Cuando no tomas una postura en contra de la corrupción, tácitamente la apoyas”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dirty="0" err="1">
                <a:latin typeface="+mj-lt"/>
              </a:rPr>
              <a:t>Kamal</a:t>
            </a:r>
            <a:r>
              <a:rPr lang="es-MX" sz="2000" dirty="0">
                <a:latin typeface="+mj-lt"/>
              </a:rPr>
              <a:t> </a:t>
            </a:r>
            <a:r>
              <a:rPr lang="es-MX" sz="2000" dirty="0" err="1">
                <a:latin typeface="+mj-lt"/>
              </a:rPr>
              <a:t>Haasan</a:t>
            </a:r>
            <a:endParaRPr sz="2000" dirty="0">
              <a:latin typeface="+mj-lt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27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6725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l="13247" r="13239"/>
          <a:stretch/>
        </p:blipFill>
        <p:spPr>
          <a:xfrm>
            <a:off x="3468826" y="0"/>
            <a:ext cx="567518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3358" y="3729"/>
                  <a:pt x="5435" y="8863"/>
                  <a:pt x="5435" y="14535"/>
                </a:cubicBezTo>
                <a:cubicBezTo>
                  <a:pt x="5437" y="16944"/>
                  <a:pt x="5056" y="19336"/>
                  <a:pt x="4309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779100" y="1662750"/>
            <a:ext cx="3352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II. Corrupción en gobiernos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720348" y="2307588"/>
            <a:ext cx="3352500" cy="17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dirty="0">
                <a:latin typeface="+mj-lt"/>
              </a:rPr>
              <a:t>“Servirse de un cargo público para enriquecimiento personal resulta no ya inmoral, sino criminal y abominable”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dirty="0">
                <a:latin typeface="+mj-lt"/>
              </a:rPr>
              <a:t>Cicerón</a:t>
            </a:r>
            <a:endParaRPr sz="2000" dirty="0">
              <a:latin typeface="+mj-lt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28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92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Mecanismos contra la corrupción en los gobiernos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dirty="0"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B676D3-8F48-4B6C-B72F-EDA7E22EF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926570"/>
              </p:ext>
            </p:extLst>
          </p:nvPr>
        </p:nvGraphicFramePr>
        <p:xfrm>
          <a:off x="779100" y="1492425"/>
          <a:ext cx="7418602" cy="325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606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Í</a:t>
            </a:r>
            <a:r>
              <a:rPr lang="en" dirty="0">
                <a:latin typeface="+mj-lt"/>
              </a:rPr>
              <a:t>ndice de temas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100" y="1492425"/>
            <a:ext cx="4345794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s-MX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II. Corrupción en gobiernos </a:t>
            </a: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Mecanismos en contra de la corrupción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Sistema Nacional Anticorrupción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Ley General de Responsabilidades Administrativas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Sistema Nacional de Fiscalización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MX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papel de los Órganos Internos de Control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Política Nacional Anticorrupción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s-MX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Más allá del cumplimiento: la ética y la  integridad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lphaLcPeriod"/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</a:t>
            </a:fld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secretos del dinero en un país tercermundista” Cómo generar MÁS con  menos esfuerzo. – AMDA Jalisco">
            <a:extLst>
              <a:ext uri="{FF2B5EF4-FFF2-40B4-BE49-F238E27FC236}">
                <a16:creationId xmlns:a16="http://schemas.microsoft.com/office/drawing/2014/main" id="{94FAD534-5E8A-4FC6-AF9B-25B8B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dirty="0">
              <a:latin typeface="+mj-lt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294967295"/>
          </p:nvPr>
        </p:nvSpPr>
        <p:spPr>
          <a:xfrm>
            <a:off x="754912" y="489098"/>
            <a:ext cx="5363148" cy="1035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Ley General del Sistema Nacional Anticorrupción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6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Sistema Nacional Anticorrupción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31</a:t>
            </a:fld>
            <a:endParaRPr>
              <a:latin typeface="+mj-lt"/>
            </a:endParaRP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A85D71F4-D483-4F25-9A46-B19986B72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algn="just"/>
            <a:r>
              <a:rPr lang="es-MX" dirty="0">
                <a:latin typeface="+mj-lt"/>
              </a:rPr>
              <a:t>El 12 de febrero de 2015 se presento la Iniciativa que reforma y adiciona diversas disposiciones de la Constitución Política de los Estados Unidos Mexicanos, con el objeto de crear el Sistema Nacional Anticorrupción y de Fiscalización</a:t>
            </a:r>
          </a:p>
          <a:p>
            <a:pPr algn="just"/>
            <a:r>
              <a:rPr lang="es-MX" dirty="0">
                <a:latin typeface="+mj-lt"/>
              </a:rPr>
              <a:t>Se reforma el artículo 113 Constitucional para dar vida Al SNA</a:t>
            </a:r>
          </a:p>
          <a:p>
            <a:pPr algn="just"/>
            <a:r>
              <a:rPr lang="es-MX" sz="2000" dirty="0">
                <a:latin typeface="+mj-lt"/>
                <a:cs typeface="Calibri" pitchFamily="34" charset="0"/>
              </a:rPr>
              <a:t>La Ley General del Sistema Nacional Anticorrupción, se promulga el día 18 de julio de 2016 </a:t>
            </a:r>
            <a:endParaRPr lang="es-MX" dirty="0">
              <a:latin typeface="+mj-lt"/>
            </a:endParaRPr>
          </a:p>
          <a:p>
            <a:pPr marL="101600" indent="0" algn="just">
              <a:buNone/>
            </a:pPr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461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Sistema Nacional Anticorrupción</a:t>
            </a:r>
            <a:br>
              <a:rPr lang="es-MX" dirty="0">
                <a:latin typeface="+mj-lt"/>
              </a:rPr>
            </a:br>
            <a:r>
              <a:rPr lang="es-MX" sz="2400" dirty="0">
                <a:latin typeface="+mj-lt"/>
              </a:rPr>
              <a:t>Definición del SNA y leyes secundarias</a:t>
            </a:r>
            <a:endParaRPr sz="24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32</a:t>
            </a:fld>
            <a:endParaRPr>
              <a:latin typeface="+mj-lt"/>
            </a:endParaRPr>
          </a:p>
        </p:txBody>
      </p:sp>
      <p:graphicFrame>
        <p:nvGraphicFramePr>
          <p:cNvPr id="11" name="1 Diagrama">
            <a:extLst>
              <a:ext uri="{FF2B5EF4-FFF2-40B4-BE49-F238E27FC236}">
                <a16:creationId xmlns:a16="http://schemas.microsoft.com/office/drawing/2014/main" id="{FC67C114-9EEB-4879-8465-F13D23C0F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160475"/>
              </p:ext>
            </p:extLst>
          </p:nvPr>
        </p:nvGraphicFramePr>
        <p:xfrm>
          <a:off x="4115257" y="1462963"/>
          <a:ext cx="4193833" cy="3682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443D2E69-A4CE-4236-814B-0C0B127C9EC5}"/>
              </a:ext>
            </a:extLst>
          </p:cNvPr>
          <p:cNvSpPr txBox="1"/>
          <p:nvPr/>
        </p:nvSpPr>
        <p:spPr>
          <a:xfrm>
            <a:off x="559343" y="1605531"/>
            <a:ext cx="341434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400" dirty="0">
                <a:latin typeface="+mj-lt"/>
                <a:ea typeface="Roboto Slab Light" panose="020B0604020202020204" charset="0"/>
              </a:rPr>
              <a:t>El Sistema Nacional Anticorrupción es la </a:t>
            </a:r>
            <a:r>
              <a:rPr lang="es-MX" sz="1600" b="1" dirty="0">
                <a:latin typeface="+mj-lt"/>
                <a:ea typeface="Roboto Slab Light" panose="020B0604020202020204" charset="0"/>
              </a:rPr>
              <a:t>instancia de coordinación </a:t>
            </a:r>
            <a:r>
              <a:rPr lang="es-MX" sz="1400" dirty="0">
                <a:latin typeface="+mj-lt"/>
                <a:ea typeface="Roboto Slab Light" panose="020B0604020202020204" charset="0"/>
              </a:rPr>
              <a:t>entre las </a:t>
            </a:r>
            <a:r>
              <a:rPr lang="es-MX" sz="1600" b="1" dirty="0">
                <a:latin typeface="+mj-lt"/>
                <a:ea typeface="Roboto Slab Light" panose="020B0604020202020204" charset="0"/>
              </a:rPr>
              <a:t>autoridades</a:t>
            </a:r>
            <a:r>
              <a:rPr lang="es-MX" sz="1400" dirty="0">
                <a:latin typeface="+mj-lt"/>
                <a:ea typeface="Roboto Slab Light" panose="020B0604020202020204" charset="0"/>
              </a:rPr>
              <a:t> de todos los órdenes de gobierno competentes en la prevención, detección y sanción de responsabilidades administrativas y hechos de corrupción, así  como en la </a:t>
            </a:r>
            <a:r>
              <a:rPr lang="es-MX" sz="1600" b="1" dirty="0">
                <a:latin typeface="+mj-lt"/>
                <a:ea typeface="Roboto Slab Light" panose="020B0604020202020204" charset="0"/>
              </a:rPr>
              <a:t>fiscalización y control de recursos públicos. 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1006747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Integración del Sistema Nacional Anticorrupción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33</a:t>
            </a:fld>
            <a:endParaRPr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88CFE7-878B-43D1-A120-73F8F953D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19"/>
          <a:stretch/>
        </p:blipFill>
        <p:spPr>
          <a:xfrm>
            <a:off x="2608016" y="1321311"/>
            <a:ext cx="3927967" cy="38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31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CA7ACF-2A5F-4740-A32F-D2B50A1C8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934898-CD8F-4F44-BF1B-C9CF94C46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34</a:t>
            </a:fld>
            <a:endParaRPr lang="es-MX"/>
          </a:p>
        </p:txBody>
      </p:sp>
      <p:pic>
        <p:nvPicPr>
          <p:cNvPr id="3074" name="Picture 2" descr="Imagen">
            <a:extLst>
              <a:ext uri="{FF2B5EF4-FFF2-40B4-BE49-F238E27FC236}">
                <a16:creationId xmlns:a16="http://schemas.microsoft.com/office/drawing/2014/main" id="{57C81D89-1D0A-4B21-B325-4212C80C9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00" y="787451"/>
            <a:ext cx="6477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47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Reforma Constitucional del Sistema Nacional Anticorrupción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35</a:t>
            </a:fld>
            <a:endParaRPr>
              <a:latin typeface="+mj-lt"/>
            </a:endParaRPr>
          </a:p>
        </p:txBody>
      </p:sp>
      <p:graphicFrame>
        <p:nvGraphicFramePr>
          <p:cNvPr id="12" name="4 Diagrama">
            <a:extLst>
              <a:ext uri="{FF2B5EF4-FFF2-40B4-BE49-F238E27FC236}">
                <a16:creationId xmlns:a16="http://schemas.microsoft.com/office/drawing/2014/main" id="{C7CD9F56-C614-4C70-82D4-8F4FF15D6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249230"/>
              </p:ext>
            </p:extLst>
          </p:nvPr>
        </p:nvGraphicFramePr>
        <p:xfrm>
          <a:off x="1076453" y="822438"/>
          <a:ext cx="6572388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864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Reforma Constitucional del Sistema Nacional Anticorrupción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36</a:t>
            </a:fld>
            <a:endParaRPr>
              <a:latin typeface="+mj-lt"/>
            </a:endParaRPr>
          </a:p>
        </p:txBody>
      </p:sp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E21723FF-8E2E-45CF-92EC-A7A98D1C9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674231"/>
              </p:ext>
            </p:extLst>
          </p:nvPr>
        </p:nvGraphicFramePr>
        <p:xfrm>
          <a:off x="1168812" y="1284327"/>
          <a:ext cx="6572388" cy="301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309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D349B90-2AC8-405A-955F-A1E9EE446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365" cy="51435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4396339-79F9-4C83-8DF8-557566520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4466" y="2161800"/>
            <a:ext cx="6875068" cy="819900"/>
          </a:xfrm>
        </p:spPr>
        <p:txBody>
          <a:bodyPr/>
          <a:lstStyle/>
          <a:p>
            <a:pPr marL="50800" indent="0">
              <a:buNone/>
            </a:pPr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Fira Sans SemiBold"/>
              </a:rPr>
              <a:t>Ley General de Responsabilidades Administrativas.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0270D08-A8E3-46EA-B079-0E72B291A1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69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83184" y="1879252"/>
            <a:ext cx="6377631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s-MX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s-MX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 una Ley </a:t>
            </a:r>
            <a:r>
              <a:rPr lang="es-MX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 orden público y de observancia general </a:t>
            </a:r>
            <a:r>
              <a:rPr lang="es-MX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 toda la República, lo cual quiere decir que, </a:t>
            </a:r>
            <a:r>
              <a:rPr lang="es-MX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tanto las autoridades de la federación como de las entidades federativas, deben cumplir la ley y sus objetivos</a:t>
            </a:r>
          </a:p>
          <a:p>
            <a:pPr algn="ctr"/>
            <a:endParaRPr lang="es-MX" dirty="0">
              <a:solidFill>
                <a:srgbClr val="06080A"/>
              </a:solidFill>
              <a:latin typeface="+mj-lt"/>
            </a:endParaRPr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E7705456-D9FA-4361-80DF-2A8AC2209FF2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Ley General de Responsabilidades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2437238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4215" y="1552072"/>
            <a:ext cx="70718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latin typeface="+mj-lt"/>
                <a:cs typeface="Arial" panose="020B0604020202020204" pitchFamily="34" charset="0"/>
              </a:rPr>
              <a:t>Regula la actuación de los servidores públicos</a:t>
            </a:r>
            <a:r>
              <a:rPr lang="es-MX" sz="1600" dirty="0">
                <a:latin typeface="+mj-lt"/>
                <a:cs typeface="Arial" panose="020B0604020202020204" pitchFamily="34" charset="0"/>
              </a:rPr>
              <a:t>, para que, en caso de incumplimiento de sus obligaciones, se distribuyan las competencias entre los órdenes de gobierno para </a:t>
            </a:r>
            <a:r>
              <a:rPr lang="es-MX" sz="1600" b="1" dirty="0">
                <a:latin typeface="+mj-lt"/>
                <a:cs typeface="Arial" panose="020B0604020202020204" pitchFamily="34" charset="0"/>
              </a:rPr>
              <a:t>establecer las responsabilidades administrativas a que haya lugar</a:t>
            </a:r>
            <a:r>
              <a:rPr lang="es-MX" sz="1600" dirty="0">
                <a:latin typeface="+mj-lt"/>
                <a:cs typeface="Arial" panose="020B0604020202020204" pitchFamily="34" charset="0"/>
              </a:rPr>
              <a:t>, las </a:t>
            </a:r>
            <a:r>
              <a:rPr lang="es-MX" sz="1600" b="1" dirty="0">
                <a:latin typeface="+mj-lt"/>
                <a:cs typeface="Arial" panose="020B0604020202020204" pitchFamily="34" charset="0"/>
              </a:rPr>
              <a:t>sanciones aplicables </a:t>
            </a:r>
            <a:r>
              <a:rPr lang="es-MX" sz="1600" dirty="0">
                <a:latin typeface="+mj-lt"/>
                <a:cs typeface="Arial" panose="020B0604020202020204" pitchFamily="34" charset="0"/>
              </a:rPr>
              <a:t>por los actos y omisiones en que incurran, y las que correspondan a los particulares vinculados con faltas graves, así como los </a:t>
            </a:r>
            <a:r>
              <a:rPr lang="es-MX" sz="1600" b="1" dirty="0">
                <a:latin typeface="+mj-lt"/>
                <a:cs typeface="Arial" panose="020B0604020202020204" pitchFamily="34" charset="0"/>
              </a:rPr>
              <a:t>procedimientos para su aplicación. </a:t>
            </a:r>
            <a:endParaRPr lang="es-MX" sz="1600" b="1" dirty="0">
              <a:latin typeface="+mj-lt"/>
            </a:endParaRP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A4D5B6DF-D9B1-4508-83B0-739C10DF567B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Ley General de Responsabilidades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3762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l="13247" r="13239"/>
          <a:stretch/>
        </p:blipFill>
        <p:spPr>
          <a:xfrm>
            <a:off x="3468826" y="0"/>
            <a:ext cx="5675184" cy="51435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3358" y="3729"/>
                  <a:pt x="5435" y="8863"/>
                  <a:pt x="5435" y="14535"/>
                </a:cubicBezTo>
                <a:cubicBezTo>
                  <a:pt x="5437" y="16944"/>
                  <a:pt x="5056" y="19336"/>
                  <a:pt x="4309" y="21600"/>
                </a:cubicBez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6" name="Google Shape;166;p21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779100" y="1662750"/>
            <a:ext cx="3352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I. La corrupción 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720348" y="2307588"/>
            <a:ext cx="3352500" cy="17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sz="2000" dirty="0">
                <a:latin typeface="+mj-lt"/>
              </a:rPr>
              <a:t>“La sociedad no es más que el desarrollo de la familia; si el hombre sale corrompido de la familia, corrompido entrará en la sociedad.” Enrique </a:t>
            </a:r>
            <a:r>
              <a:rPr lang="es-MX" sz="2000" dirty="0" err="1">
                <a:latin typeface="+mj-lt"/>
              </a:rPr>
              <a:t>Lacordaire</a:t>
            </a:r>
            <a:endParaRPr sz="2000" dirty="0">
              <a:latin typeface="+mj-lt"/>
            </a:endParaRPr>
          </a:p>
        </p:txBody>
      </p:sp>
      <p:sp>
        <p:nvSpPr>
          <p:cNvPr id="170" name="Google Shape;170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4</a:t>
            </a:fld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13" y="1321311"/>
            <a:ext cx="5819108" cy="2949438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401114" y="4170627"/>
            <a:ext cx="68576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+mj-lt"/>
            </a:endParaRP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266A4B01-023A-452B-9B22-A90C051CBBDE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Autoridades competentes para aplicar la ley</a:t>
            </a:r>
          </a:p>
        </p:txBody>
      </p:sp>
    </p:spTree>
    <p:extLst>
      <p:ext uri="{BB962C8B-B14F-4D97-AF65-F5344CB8AC3E}">
        <p14:creationId xmlns:p14="http://schemas.microsoft.com/office/powerpoint/2010/main" val="4170546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9100" y="1355689"/>
            <a:ext cx="710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</a:t>
            </a:r>
            <a:r>
              <a:rPr lang="es-MX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corrupción se presenta principalmente a partir de los sujetos que tienen una posición de poder o de representación</a:t>
            </a:r>
            <a:r>
              <a:rPr lang="es-MX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s-MX" sz="1200" dirty="0"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9379" y="2956815"/>
            <a:ext cx="2083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El artículo 4° de la Ley General de Responsabilidades Administrativas señala que son sujetos a la misma:</a:t>
            </a:r>
            <a:endParaRPr lang="es-MX" sz="1200" dirty="0">
              <a:latin typeface="+mj-lt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1827999" y="1588168"/>
          <a:ext cx="5342822" cy="355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DCE64727-F318-4D02-9A8D-514B6F3848E2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Sujetos obligados</a:t>
            </a:r>
          </a:p>
        </p:txBody>
      </p:sp>
    </p:spTree>
    <p:extLst>
      <p:ext uri="{BB962C8B-B14F-4D97-AF65-F5344CB8AC3E}">
        <p14:creationId xmlns:p14="http://schemas.microsoft.com/office/powerpoint/2010/main" val="670377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B0AAA5-1F3C-4878-B1BF-720E752855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42</a:t>
            </a:fld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CD02BC-1754-40F4-AC1D-07E73E129721}"/>
              </a:ext>
            </a:extLst>
          </p:cNvPr>
          <p:cNvSpPr/>
          <p:nvPr/>
        </p:nvSpPr>
        <p:spPr>
          <a:xfrm>
            <a:off x="1871700" y="951571"/>
            <a:ext cx="5346594" cy="100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Ley General de Responsabilidades Administrativas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Ley establece:</a:t>
            </a: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2 Diagrama">
            <a:extLst>
              <a:ext uri="{FF2B5EF4-FFF2-40B4-BE49-F238E27FC236}">
                <a16:creationId xmlns:a16="http://schemas.microsoft.com/office/drawing/2014/main" id="{77A36314-34C1-437A-BC71-1E95E1898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052407"/>
              </p:ext>
            </p:extLst>
          </p:nvPr>
        </p:nvGraphicFramePr>
        <p:xfrm>
          <a:off x="1871700" y="2062976"/>
          <a:ext cx="5400600" cy="256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667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1"/>
            <a:ext cx="5346594" cy="10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Ley General de Responsabilidades Administrativas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Principios y directrices que rigen la actuación de los servidores públicos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02" y="3327834"/>
            <a:ext cx="5043488" cy="12858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76818" y="2463739"/>
            <a:ext cx="5400600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Ley establece que los servidores públicos deberán observar en el desempeño de su empleo, cargo o comisión, los principios de:</a:t>
            </a: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31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162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Ley General de Responsabilidades Administrativas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Principios y directrices que rigen la actuación de los servidores públicos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1817694" y="2463738"/>
          <a:ext cx="2700300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/>
        </p:nvGraphicFramePr>
        <p:xfrm>
          <a:off x="4680012" y="2463738"/>
          <a:ext cx="2700300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56336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21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Ley General de Responsabilidades Administrativas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Faltas administrativas de los Servidores Públicos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las faltas administrativas aquellas conductas catalogadas como tal, ya sea de forma grave o no grave, por la Ley General de Responsabilidades Administrativas, derivadas: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2204801" y="3597864"/>
          <a:ext cx="4680393" cy="82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182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958" y="1437821"/>
            <a:ext cx="71982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+mj-lt"/>
                <a:cs typeface="Arial" panose="020B0604020202020204" pitchFamily="34" charset="0"/>
              </a:rPr>
              <a:t>Uno de los objetivos específicos de la Ley, contenidos en el artículo 2°, se relaciona al </a:t>
            </a:r>
            <a:r>
              <a:rPr lang="es-MX" b="1" dirty="0">
                <a:latin typeface="+mj-lt"/>
                <a:cs typeface="Arial" panose="020B0604020202020204" pitchFamily="34" charset="0"/>
              </a:rPr>
              <a:t>establecimiento de faltas administrativas graves y no graves de los servidores públicos</a:t>
            </a:r>
            <a:r>
              <a:rPr lang="es-MX" dirty="0">
                <a:latin typeface="+mj-lt"/>
                <a:cs typeface="Arial" panose="020B0604020202020204" pitchFamily="34" charset="0"/>
              </a:rPr>
              <a:t>, así como faltas administrativas graves que sean cometidas </a:t>
            </a:r>
            <a:r>
              <a:rPr lang="es-MX" b="1" dirty="0">
                <a:latin typeface="+mj-lt"/>
                <a:cs typeface="Arial" panose="020B0604020202020204" pitchFamily="34" charset="0"/>
              </a:rPr>
              <a:t>por particulares</a:t>
            </a:r>
            <a:r>
              <a:rPr lang="es-MX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37"/>
          <p:cNvSpPr/>
          <p:nvPr/>
        </p:nvSpPr>
        <p:spPr>
          <a:xfrm>
            <a:off x="3412840" y="2588295"/>
            <a:ext cx="2060964" cy="3265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b="1" dirty="0">
                <a:solidFill>
                  <a:sysClr val="window" lastClr="FFFFFF"/>
                </a:solidFill>
                <a:latin typeface="+mj-lt"/>
              </a:rPr>
              <a:t>No graves</a:t>
            </a:r>
          </a:p>
        </p:txBody>
      </p:sp>
      <p:sp>
        <p:nvSpPr>
          <p:cNvPr id="10" name="Rectangle 37"/>
          <p:cNvSpPr/>
          <p:nvPr/>
        </p:nvSpPr>
        <p:spPr>
          <a:xfrm>
            <a:off x="3412840" y="3470965"/>
            <a:ext cx="2060964" cy="3265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1050" b="1" dirty="0">
                <a:solidFill>
                  <a:sysClr val="window" lastClr="FFFFFF"/>
                </a:solidFill>
                <a:latin typeface="+mj-lt"/>
              </a:rPr>
              <a:t>Graves</a:t>
            </a:r>
          </a:p>
        </p:txBody>
      </p:sp>
      <p:sp>
        <p:nvSpPr>
          <p:cNvPr id="8" name="Google Shape;89;p13">
            <a:extLst>
              <a:ext uri="{FF2B5EF4-FFF2-40B4-BE49-F238E27FC236}">
                <a16:creationId xmlns:a16="http://schemas.microsoft.com/office/drawing/2014/main" id="{BCF67B67-A8B3-42BA-9048-44F59700AFD9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060983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79585" y="1232922"/>
            <a:ext cx="5400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50" dirty="0"/>
              <a:t>Faltas Administrativas</a:t>
            </a:r>
          </a:p>
          <a:p>
            <a:pPr algn="r"/>
            <a:r>
              <a:rPr lang="es-MX" sz="4050" dirty="0"/>
              <a:t>No graves </a:t>
            </a:r>
          </a:p>
        </p:txBody>
      </p:sp>
    </p:spTree>
    <p:extLst>
      <p:ext uri="{BB962C8B-B14F-4D97-AF65-F5344CB8AC3E}">
        <p14:creationId xmlns:p14="http://schemas.microsoft.com/office/powerpoint/2010/main" val="3448696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432" y="1287317"/>
            <a:ext cx="5346594" cy="100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denunciar los actos u omisiones que en ejercicio de sus funciones llegare a advertir que puedan constituir faltas administrativas 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Resultado de imagen para denu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213" y="2294580"/>
            <a:ext cx="1723374" cy="17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89FF6A4A-1570-4069-B715-38A33FF137BA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1619977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8703" y="1509133"/>
            <a:ext cx="5346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presentar en tiempo y forma las declaraciones de situación patrimonial y de intereses, en términos establecidos por la ley. </a:t>
            </a:r>
            <a:endParaRPr lang="es-MX" sz="12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Resultado de imagen para declar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7" y="2571751"/>
            <a:ext cx="3638966" cy="19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D35B4E21-B827-4DAC-A3F4-8DA81BDD5329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42112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1777400" y="2161800"/>
            <a:ext cx="5589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dirty="0">
                <a:latin typeface="+mj-lt"/>
              </a:rPr>
              <a:t>“El que no tranza, no avanza”</a:t>
            </a:r>
          </a:p>
          <a:p>
            <a:pPr marL="0" lv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dirty="0">
                <a:latin typeface="+mj-lt"/>
              </a:rPr>
              <a:t>“¿Cómo nos arreglamos?”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dirty="0">
                <a:latin typeface="+mj-lt"/>
              </a:rPr>
              <a:t>“Con dinero baila el perro”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s-MX" dirty="0">
                <a:latin typeface="+mj-lt"/>
              </a:rPr>
              <a:t>“Ponerse guapa/guapo”</a:t>
            </a:r>
            <a:endParaRPr dirty="0">
              <a:latin typeface="+mj-lt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5</a:t>
            </a:fld>
            <a:endParaRPr>
              <a:latin typeface="+mj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04531" y="1101109"/>
            <a:ext cx="54006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50" dirty="0"/>
              <a:t>Faltas Administrativas</a:t>
            </a:r>
          </a:p>
          <a:p>
            <a:pPr algn="r"/>
            <a:r>
              <a:rPr lang="es-MX" sz="4050" dirty="0"/>
              <a:t>Graves para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58166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25706" y="1265884"/>
            <a:ext cx="534659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Cohecho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71700" y="2245932"/>
            <a:ext cx="27003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Exigir, aceptar, obtener o pretender obtener, por sí o por terceros, </a:t>
            </a:r>
            <a:r>
              <a:rPr lang="es-MX" sz="1200" b="1" dirty="0"/>
              <a:t>con motivo de sus funciones</a:t>
            </a:r>
            <a:r>
              <a:rPr lang="es-MX" sz="1200" dirty="0"/>
              <a:t>, cualquier beneficio no comprendido en su remuneración como servidor público. (Dinero, valores, bienes, donaciones, servicios, empleos, beneficios) Para sí, cónyuge, parientes, terceros con los que tenga relación profesional, laboral o de negocios.</a:t>
            </a:r>
          </a:p>
          <a:p>
            <a:pPr algn="just"/>
            <a:endParaRPr lang="es-MX" sz="1050" dirty="0"/>
          </a:p>
        </p:txBody>
      </p:sp>
      <p:pic>
        <p:nvPicPr>
          <p:cNvPr id="7" name="Picture 2" descr="Ley3de3_CARICATURAS_10tipos_01_sobor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90" y="2500509"/>
            <a:ext cx="1890210" cy="14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A040D66B-E495-459D-B24A-11A166F3C1EC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1777532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Peculado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98703" y="2277467"/>
            <a:ext cx="5346594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Autorizar, solicitar o realizar actos para el </a:t>
            </a:r>
            <a:r>
              <a:rPr lang="es-MX" sz="1200" b="1" dirty="0"/>
              <a:t>uso o apropiación </a:t>
            </a:r>
            <a:r>
              <a:rPr lang="es-MX" sz="1200" dirty="0"/>
              <a:t>de recursos públicos, sean materiales, humanos o financieros, sin fundamento jurídico o en contra de las leyes aplicables. Para sí, cónyuge, parientes, terceros con los que tenga relación profesional, laboral o de negocios.</a:t>
            </a:r>
          </a:p>
          <a:p>
            <a:pPr algn="just"/>
            <a:endParaRPr lang="es-MX" sz="1050" dirty="0"/>
          </a:p>
        </p:txBody>
      </p:sp>
      <p:pic>
        <p:nvPicPr>
          <p:cNvPr id="1026" name="Picture 2" descr="Resultado de imagen para pecul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40" y="3385463"/>
            <a:ext cx="1094806" cy="12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D7E694D0-46E6-48AB-9905-2AAB1D552DC6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730223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Desvío de recursos públicos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71700" y="2193708"/>
            <a:ext cx="3186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Autorizar, solicitar o realizar actos para la </a:t>
            </a:r>
            <a:r>
              <a:rPr lang="es-MX" sz="1200" b="1" dirty="0"/>
              <a:t>asignación o desvío </a:t>
            </a:r>
            <a:r>
              <a:rPr lang="es-MX" sz="1200" dirty="0"/>
              <a:t>de recursos públicos, sean materiales, humanos o financieros, sin fundamento jurídico o en contra de las leyes aplicables. </a:t>
            </a:r>
          </a:p>
        </p:txBody>
      </p:sp>
      <p:pic>
        <p:nvPicPr>
          <p:cNvPr id="3074" name="Picture 2" descr="Ley3de3_CARICATURAS_10tipos_02_pecul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67" y="2051871"/>
            <a:ext cx="1887033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14ADEEEC-612D-4FC8-9D7C-20DECE72E053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6702267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Desacato</a:t>
            </a:r>
            <a:r>
              <a:rPr lang="es-MX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94008" y="2085697"/>
            <a:ext cx="5378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Tratándose de requerimientos o resoluciones de autoridades fiscalizadoras, de control interno, judiciales, electorales, en materia de derechos humanos u otra competente, proporcione información falsa, retrase deliberadamente o no de respuesta alguna.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69" y="3151189"/>
            <a:ext cx="2191657" cy="1242138"/>
          </a:xfrm>
          <a:prstGeom prst="rect">
            <a:avLst/>
          </a:prstGeom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181E8E9B-2BBB-4504-A2CF-7AE06676A504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288347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Obstrucción de la justicia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71700" y="2193708"/>
            <a:ext cx="5358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/>
              <a:t>Opera para quienes tienen a su cargo la investigación, substanciación y resolución del procedimiento de responsabilidad administrativa: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MX" sz="1200" dirty="0"/>
              <a:t>Realizar cualquier acto que simule conductas no graves durante la investigación de actos calificados como graves </a:t>
            </a:r>
          </a:p>
          <a:p>
            <a:pPr algn="just"/>
            <a:endParaRPr lang="es-MX" sz="1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MX" sz="1200" dirty="0"/>
              <a:t>No iniciar el procedimiento ante autoridad competente ante el conocimiento de hechos graves</a:t>
            </a:r>
          </a:p>
          <a:p>
            <a:pPr algn="just"/>
            <a:endParaRPr lang="es-MX" sz="120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s-MX" sz="1200" dirty="0"/>
              <a:t>Revelar identidad del denunciante en caso de ser anónimo </a:t>
            </a:r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D98CFC58-EDD2-4717-9090-CA0AFAA1A8F3}"/>
              </a:ext>
            </a:extLst>
          </p:cNvPr>
          <p:cNvSpPr txBox="1">
            <a:spLocks/>
          </p:cNvSpPr>
          <p:nvPr/>
        </p:nvSpPr>
        <p:spPr>
          <a:xfrm>
            <a:off x="790251" y="951570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37210243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1"/>
            <a:ext cx="5346594" cy="12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Sanciones por faltas graves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sanciones administrativas que imponga el Tribunal, consistirán en: 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141730" y="2571750"/>
          <a:ext cx="4590510" cy="176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5D308ED6-F0E9-4F61-960A-2B58108D5853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</a:t>
            </a:r>
          </a:p>
        </p:txBody>
      </p:sp>
    </p:spTree>
    <p:extLst>
      <p:ext uri="{BB962C8B-B14F-4D97-AF65-F5344CB8AC3E}">
        <p14:creationId xmlns:p14="http://schemas.microsoft.com/office/powerpoint/2010/main" val="2646938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46671" y="1172634"/>
            <a:ext cx="54006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50" dirty="0"/>
              <a:t>Faltas Administrativas</a:t>
            </a:r>
          </a:p>
          <a:p>
            <a:pPr algn="r"/>
            <a:r>
              <a:rPr lang="es-MX" sz="4050" dirty="0"/>
              <a:t>Graves para particulares</a:t>
            </a:r>
          </a:p>
        </p:txBody>
      </p:sp>
    </p:spTree>
    <p:extLst>
      <p:ext uri="{BB962C8B-B14F-4D97-AF65-F5344CB8AC3E}">
        <p14:creationId xmlns:p14="http://schemas.microsoft.com/office/powerpoint/2010/main" val="33557485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85770"/>
              </p:ext>
            </p:extLst>
          </p:nvPr>
        </p:nvGraphicFramePr>
        <p:xfrm>
          <a:off x="1884553" y="1558000"/>
          <a:ext cx="5400600" cy="617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7235210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4121782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2020162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Soborno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Participación ilícita en procedimientos administrativos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Trafico de influencias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69587466"/>
                  </a:ext>
                </a:extLst>
              </a:tr>
            </a:tbl>
          </a:graphicData>
        </a:graphic>
      </p:graphicFrame>
      <p:sp>
        <p:nvSpPr>
          <p:cNvPr id="5" name="Google Shape;89;p13">
            <a:extLst>
              <a:ext uri="{FF2B5EF4-FFF2-40B4-BE49-F238E27FC236}">
                <a16:creationId xmlns:a16="http://schemas.microsoft.com/office/drawing/2014/main" id="{BD14AD10-F969-4386-A65B-BDC287705C62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</a:t>
            </a:r>
          </a:p>
          <a:p>
            <a:pPr algn="ctr"/>
            <a:r>
              <a:rPr lang="es-MX" dirty="0">
                <a:latin typeface="+mj-lt"/>
              </a:rPr>
              <a:t> particulares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600ED91-D971-4AEF-8AAB-4A3779971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228655"/>
              </p:ext>
            </p:extLst>
          </p:nvPr>
        </p:nvGraphicFramePr>
        <p:xfrm>
          <a:off x="1884553" y="2624159"/>
          <a:ext cx="5400600" cy="6882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17235210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4121782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20201621"/>
                    </a:ext>
                  </a:extLst>
                </a:gridCol>
              </a:tblGrid>
              <a:tr h="688244"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Utilización indebida de Información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Obstrucción de facultades de investigación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/>
                        <a:t>Colusión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69587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1190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71700" y="951570"/>
            <a:ext cx="5346594" cy="124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sanciones administrativas que deban imponerse por falta de particulares, podrán consistir para personas físicas en</a:t>
            </a:r>
            <a:r>
              <a:rPr lang="es-MX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14313" indent="-214313" algn="just">
              <a:lnSpc>
                <a:spcPct val="15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734176" y="2733768"/>
          <a:ext cx="4590510" cy="147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62368" y="4231998"/>
            <a:ext cx="129614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No menor a tres meses ni mayor a ocho años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71700" y="3193941"/>
            <a:ext cx="12961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Hasta dos tantos de los beneficios obtenidos; o equivalente a la cantidad de 100 a 150 UMAS. </a:t>
            </a: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D250D941-2F6A-4F38-923B-7E3EF34797B6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Sanciones por faltas </a:t>
            </a:r>
          </a:p>
          <a:p>
            <a:pPr algn="ctr"/>
            <a:r>
              <a:rPr lang="es-MX" dirty="0">
                <a:latin typeface="+mj-lt"/>
              </a:rPr>
              <a:t>administrativas de</a:t>
            </a:r>
          </a:p>
          <a:p>
            <a:pPr algn="ctr"/>
            <a:r>
              <a:rPr lang="es-MX" dirty="0">
                <a:latin typeface="+mj-lt"/>
              </a:rPr>
              <a:t> particulares</a:t>
            </a:r>
          </a:p>
        </p:txBody>
      </p:sp>
    </p:spTree>
    <p:extLst>
      <p:ext uri="{BB962C8B-B14F-4D97-AF65-F5344CB8AC3E}">
        <p14:creationId xmlns:p14="http://schemas.microsoft.com/office/powerpoint/2010/main" val="230761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¿Qué es la corrupción?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099" y="1492425"/>
            <a:ext cx="6962099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acuerdo a la Política Nacional Anticorrupción (2020), es el “</a:t>
            </a:r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abuso del poder encomendado para el beneficio propio</a:t>
            </a:r>
            <a:r>
              <a:rPr lang="es-MX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y partiendo de este concepto, pueden apreciarse tres elementos objetivos: un </a:t>
            </a:r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es-MX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encomendado, el </a:t>
            </a:r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ejercicio abusivo </a:t>
            </a:r>
            <a:r>
              <a:rPr lang="es-MX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 el </a:t>
            </a:r>
            <a:r>
              <a:rPr lang="es-MX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beneficio</a:t>
            </a:r>
            <a:r>
              <a:rPr lang="es-MX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propio o de terceros.”</a:t>
            </a:r>
          </a:p>
          <a:p>
            <a:pPr marL="285750" indent="-285750">
              <a:lnSpc>
                <a:spcPct val="100000"/>
              </a:lnSpc>
            </a:pP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6</a:t>
            </a:fld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21373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1250" y="1664283"/>
            <a:ext cx="5346594" cy="63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60"/>
              </a:spcBef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Tratándose de personas morales: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</a:pP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871700" y="2463738"/>
          <a:ext cx="5562618" cy="190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09682" y="4083919"/>
            <a:ext cx="16741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Hasta dos tantos de los beneficios obtenidos; o equivalente a la cantidad de 1000 a 1,500,000 UMAS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67844" y="4088178"/>
            <a:ext cx="918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3 meses a 10 años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93958" y="4137924"/>
            <a:ext cx="9181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dirty="0"/>
              <a:t>3 meses a 10 años</a:t>
            </a:r>
          </a:p>
        </p:txBody>
      </p:sp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BEACC771-4926-48A4-8B9D-D815E376CBBE}"/>
              </a:ext>
            </a:extLst>
          </p:cNvPr>
          <p:cNvSpPr txBox="1">
            <a:spLocks/>
          </p:cNvSpPr>
          <p:nvPr/>
        </p:nvSpPr>
        <p:spPr>
          <a:xfrm>
            <a:off x="1470092" y="1050247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Sanciones por faltas </a:t>
            </a:r>
          </a:p>
          <a:p>
            <a:pPr algn="ctr"/>
            <a:r>
              <a:rPr lang="es-MX" dirty="0">
                <a:latin typeface="+mj-lt"/>
              </a:rPr>
              <a:t>administrativas de</a:t>
            </a:r>
          </a:p>
          <a:p>
            <a:pPr algn="ctr"/>
            <a:r>
              <a:rPr lang="es-MX" dirty="0">
                <a:latin typeface="+mj-lt"/>
              </a:rPr>
              <a:t> particulares</a:t>
            </a:r>
          </a:p>
        </p:txBody>
      </p:sp>
    </p:spTree>
    <p:extLst>
      <p:ext uri="{BB962C8B-B14F-4D97-AF65-F5344CB8AC3E}">
        <p14:creationId xmlns:p14="http://schemas.microsoft.com/office/powerpoint/2010/main" val="1104645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5411" y="401145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105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33DA30A-9175-4D81-84BD-4DE4249CD53B}"/>
              </a:ext>
            </a:extLst>
          </p:cNvPr>
          <p:cNvGraphicFramePr/>
          <p:nvPr/>
        </p:nvGraphicFramePr>
        <p:xfrm>
          <a:off x="483487" y="1416402"/>
          <a:ext cx="7553325" cy="343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8C439E3D-6796-4EDF-9218-AEB8365E563B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Faltas administrativas de los servidores públicos y particulares</a:t>
            </a:r>
          </a:p>
        </p:txBody>
      </p:sp>
    </p:spTree>
    <p:extLst>
      <p:ext uri="{BB962C8B-B14F-4D97-AF65-F5344CB8AC3E}">
        <p14:creationId xmlns:p14="http://schemas.microsoft.com/office/powerpoint/2010/main" val="18651925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2909" y="1576734"/>
            <a:ext cx="7175542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1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prescripción de las responsabilidades administrativas</a:t>
            </a:r>
            <a:endParaRPr lang="es-MX" sz="16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a 7"/>
          <p:cNvGraphicFramePr/>
          <p:nvPr/>
        </p:nvGraphicFramePr>
        <p:xfrm>
          <a:off x="2202750" y="2469234"/>
          <a:ext cx="41148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42268703-159C-4C90-89F6-D9FBAC0C1C01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Prescripción de las responsabilidades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3137300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secretos del dinero en un país tercermundista” Cómo generar MÁS con  menos esfuerzo. – AMDA Jalisco">
            <a:extLst>
              <a:ext uri="{FF2B5EF4-FFF2-40B4-BE49-F238E27FC236}">
                <a16:creationId xmlns:a16="http://schemas.microsoft.com/office/drawing/2014/main" id="{94FAD534-5E8A-4FC6-AF9B-25B8B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dirty="0">
              <a:latin typeface="+mj-lt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294967295"/>
          </p:nvPr>
        </p:nvSpPr>
        <p:spPr>
          <a:xfrm>
            <a:off x="754912" y="489098"/>
            <a:ext cx="5363148" cy="1035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Sistema Nacional de Fiscalización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6651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576198" y="1390482"/>
            <a:ext cx="7590772" cy="345638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es-MX" sz="1800" b="1" dirty="0">
                <a:latin typeface="+mj-lt"/>
                <a:cs typeface="Calibri" pitchFamily="34" charset="0"/>
              </a:rPr>
              <a:t>La creación </a:t>
            </a:r>
            <a:r>
              <a:rPr lang="es-MX" sz="1650" dirty="0">
                <a:latin typeface="+mj-lt"/>
                <a:cs typeface="Calibri" pitchFamily="34" charset="0"/>
              </a:rPr>
              <a:t>El día 17 de febrero de 2010, durante la presentación del Informe de Resultados de Fiscalización de la Cuenta Pública 2008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es-MX" sz="1650" dirty="0">
              <a:latin typeface="+mj-lt"/>
              <a:cs typeface="Calibri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1650" dirty="0">
                <a:latin typeface="+mj-lt"/>
                <a:cs typeface="Calibri" pitchFamily="34" charset="0"/>
              </a:rPr>
              <a:t>La</a:t>
            </a:r>
            <a:r>
              <a:rPr lang="es-MX" sz="1650" b="1" dirty="0">
                <a:latin typeface="+mj-lt"/>
                <a:cs typeface="Calibri" pitchFamily="34" charset="0"/>
              </a:rPr>
              <a:t> consolidación </a:t>
            </a:r>
            <a:r>
              <a:rPr lang="es-MX" sz="1650" dirty="0">
                <a:latin typeface="+mj-lt"/>
                <a:cs typeface="Calibri" pitchFamily="34" charset="0"/>
              </a:rPr>
              <a:t>del Sistema Nacional de Fiscalización tuvo a bien realizarse con motivo de las reformas constitucionales que dieron origen al </a:t>
            </a:r>
            <a:r>
              <a:rPr lang="es-MX" sz="1650" b="1" u="sng" dirty="0">
                <a:latin typeface="+mj-lt"/>
                <a:cs typeface="Calibri" pitchFamily="34" charset="0"/>
              </a:rPr>
              <a:t>Sistema Nacional Anticorrupción </a:t>
            </a:r>
            <a:r>
              <a:rPr lang="es-MX" sz="1650" dirty="0">
                <a:latin typeface="+mj-lt"/>
                <a:cs typeface="Calibri" pitchFamily="34" charset="0"/>
              </a:rPr>
              <a:t>en el año 2015, especialmente al considerársele como un subsistema que funge como eje central y pilar fundamental del mismo.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1650" dirty="0">
                <a:latin typeface="+mj-lt"/>
                <a:cs typeface="Calibri" pitchFamily="34" charset="0"/>
              </a:rPr>
              <a:t>La Ley General del Sistema Nacional Anticorrupción, </a:t>
            </a:r>
            <a:r>
              <a:rPr lang="es-MX" sz="1650" b="1" dirty="0">
                <a:latin typeface="+mj-lt"/>
                <a:cs typeface="Calibri" pitchFamily="34" charset="0"/>
              </a:rPr>
              <a:t>promulgada</a:t>
            </a:r>
            <a:r>
              <a:rPr lang="es-MX" sz="1650" dirty="0">
                <a:latin typeface="+mj-lt"/>
                <a:cs typeface="Calibri" pitchFamily="34" charset="0"/>
              </a:rPr>
              <a:t> el día 18 de julio de 2016, contempla en su Título Tercero las disposiciones relativas a la definición, integración  y funcionamiento del Sistema Nacional de Fiscalización</a:t>
            </a: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D2B1BE1D-7074-4C97-86D6-E90B23995906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29119224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 txBox="1">
            <a:spLocks/>
          </p:cNvSpPr>
          <p:nvPr/>
        </p:nvSpPr>
        <p:spPr>
          <a:xfrm>
            <a:off x="613775" y="1123161"/>
            <a:ext cx="7553195" cy="2158228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es-MX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endParaRPr lang="es-ES" sz="1650" dirty="0"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ES" sz="1650" dirty="0">
                <a:latin typeface="+mj-lt"/>
                <a:cs typeface="Calibri" pitchFamily="34" charset="0"/>
              </a:rPr>
              <a:t>La creación del SNF como eje rector del SNA tiende a evitar:</a:t>
            </a:r>
          </a:p>
          <a:p>
            <a:pPr marL="0" indent="0" algn="just">
              <a:buNone/>
            </a:pPr>
            <a:endParaRPr lang="es-ES" sz="1650" dirty="0">
              <a:latin typeface="+mj-lt"/>
              <a:cs typeface="Calibri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1650" dirty="0">
                <a:latin typeface="+mj-lt"/>
                <a:cs typeface="Calibri" pitchFamily="34" charset="0"/>
              </a:rPr>
              <a:t>La desvinculación de los órganos de fiscalización;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1650" dirty="0">
                <a:latin typeface="+mj-lt"/>
                <a:cs typeface="Calibri" pitchFamily="34" charset="0"/>
              </a:rPr>
              <a:t>Las diferencias en cuanto a mandatos, marcos legales, planeación de revisiones, metodologías a aplicar, calendarios de entrega de resultados; y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ES" sz="1650" dirty="0">
                <a:latin typeface="+mj-lt"/>
                <a:cs typeface="Calibri" pitchFamily="34" charset="0"/>
              </a:rPr>
              <a:t>Las limitaciones de alcance o reducción del impacto de las acciones de los órganos de fiscalización.</a:t>
            </a:r>
          </a:p>
          <a:p>
            <a:pPr marL="0" indent="0" algn="just">
              <a:buNone/>
            </a:pPr>
            <a:endParaRPr lang="es-ES" sz="1650" dirty="0"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endParaRPr lang="es-MX" sz="1650" b="1" dirty="0"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endParaRPr lang="es-MX" sz="16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endParaRPr lang="es-MX" sz="1650" dirty="0">
              <a:latin typeface="+mj-lt"/>
              <a:cs typeface="Calibri" pitchFamily="34" charset="0"/>
            </a:endParaRPr>
          </a:p>
        </p:txBody>
      </p:sp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B7DB691C-FBAA-4BA2-9E15-32C4338F70FB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33791192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804004" y="1364541"/>
            <a:ext cx="6455872" cy="91810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1650" b="1" dirty="0">
                <a:latin typeface="+mj-lt"/>
                <a:cs typeface="Calibri" pitchFamily="34" charset="0"/>
              </a:rPr>
              <a:t>Propiedades del Sistema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650" b="1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748220" y="1854885"/>
          <a:ext cx="3024336" cy="261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962466" y="2696769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Transparencia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84124" y="236489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Oportunidad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86202" y="390711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Imparcialidad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826562" y="345285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Rigor técnico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90358" y="452513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Confiabilidad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422406" y="1832673"/>
            <a:ext cx="172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/>
              <a:t>Integralidad</a:t>
            </a:r>
          </a:p>
        </p:txBody>
      </p:sp>
      <p:sp>
        <p:nvSpPr>
          <p:cNvPr id="12" name="Google Shape;89;p13">
            <a:extLst>
              <a:ext uri="{FF2B5EF4-FFF2-40B4-BE49-F238E27FC236}">
                <a16:creationId xmlns:a16="http://schemas.microsoft.com/office/drawing/2014/main" id="{B17E94E4-CD22-4F74-810E-37A2A8C6929C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324561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1062856" y="1321822"/>
            <a:ext cx="3983277" cy="395789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MX" sz="1650" b="1" dirty="0">
                <a:latin typeface="+mj-lt"/>
                <a:cs typeface="Calibri" pitchFamily="34" charset="0"/>
              </a:rPr>
              <a:t>Participantes del SNF</a:t>
            </a:r>
          </a:p>
          <a:p>
            <a:pPr marL="0" indent="0" algn="just">
              <a:buNone/>
            </a:pPr>
            <a:endParaRPr lang="es-MX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  <a:p>
            <a:pPr marL="0" indent="0" algn="just">
              <a:buNone/>
            </a:pPr>
            <a:endParaRPr lang="es-MX" sz="1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15886024"/>
              </p:ext>
            </p:extLst>
          </p:nvPr>
        </p:nvGraphicFramePr>
        <p:xfrm>
          <a:off x="2625517" y="1321311"/>
          <a:ext cx="4124419" cy="375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C9C77F07-219C-4B9D-8BAA-D1C45DDF998F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3726550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779100" y="1321311"/>
            <a:ext cx="7543800" cy="3402378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MX" sz="1650" b="1" dirty="0">
                <a:latin typeface="+mj-lt"/>
                <a:cs typeface="Calibri" pitchFamily="34" charset="0"/>
              </a:rPr>
              <a:t>Objetivos del SNF</a:t>
            </a:r>
          </a:p>
          <a:p>
            <a:pPr marL="0" indent="0" algn="just">
              <a:buNone/>
            </a:pPr>
            <a:endParaRPr lang="es-MX" sz="1650" b="1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89697232"/>
              </p:ext>
            </p:extLst>
          </p:nvPr>
        </p:nvGraphicFramePr>
        <p:xfrm>
          <a:off x="1282374" y="1717610"/>
          <a:ext cx="5955551" cy="328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1E4DAA3E-4850-4297-9ED1-45385E7AE0A4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926854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805542" y="1302609"/>
            <a:ext cx="6466757" cy="3402378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85566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090613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312863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1AB00"/>
              </a:buClr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5pPr>
            <a:lvl6pPr marL="2400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6pPr>
            <a:lvl7pPr marL="2857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7pPr>
            <a:lvl8pPr marL="3314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8pPr>
            <a:lvl9pPr marL="3771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●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1650" b="1" dirty="0">
                <a:latin typeface="+mj-lt"/>
                <a:cs typeface="Calibri" pitchFamily="34" charset="0"/>
              </a:rPr>
              <a:t>Objetivos del SNF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650" b="1" dirty="0">
              <a:latin typeface="+mj-lt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650" b="1" dirty="0">
              <a:latin typeface="+mj-lt"/>
              <a:cs typeface="Calibri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17894100"/>
              </p:ext>
            </p:extLst>
          </p:nvPr>
        </p:nvGraphicFramePr>
        <p:xfrm>
          <a:off x="1871701" y="1815666"/>
          <a:ext cx="593293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89;p13">
            <a:extLst>
              <a:ext uri="{FF2B5EF4-FFF2-40B4-BE49-F238E27FC236}">
                <a16:creationId xmlns:a16="http://schemas.microsoft.com/office/drawing/2014/main" id="{F6082F73-4A4C-4F6C-A778-83ACF76E223B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3200" dirty="0">
                <a:solidFill>
                  <a:schemeClr val="accent1"/>
                </a:solidFill>
                <a:latin typeface="+mj-lt"/>
              </a:rPr>
              <a:t>Sistema Nacional de Fiscalización</a:t>
            </a:r>
          </a:p>
        </p:txBody>
      </p:sp>
    </p:spTree>
    <p:extLst>
      <p:ext uri="{BB962C8B-B14F-4D97-AF65-F5344CB8AC3E}">
        <p14:creationId xmlns:p14="http://schemas.microsoft.com/office/powerpoint/2010/main" val="73129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Causas de la corrupción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099" y="1492425"/>
            <a:ext cx="6962099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Causas Sociales</a:t>
            </a:r>
          </a:p>
          <a:p>
            <a:pPr marL="0" indent="0">
              <a:lnSpc>
                <a:spcPct val="100000"/>
              </a:lnSpc>
              <a:buNone/>
            </a:pPr>
            <a:endParaRPr lang="es-MX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7</a:t>
            </a:fld>
            <a:endParaRPr>
              <a:latin typeface="+mj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D9B4D06-7F26-49AE-B381-420D5BB72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89486"/>
              </p:ext>
            </p:extLst>
          </p:nvPr>
        </p:nvGraphicFramePr>
        <p:xfrm>
          <a:off x="978195" y="2241154"/>
          <a:ext cx="6464596" cy="1483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63008">
                  <a:extLst>
                    <a:ext uri="{9D8B030D-6E8A-4147-A177-3AD203B41FA5}">
                      <a16:colId xmlns:a16="http://schemas.microsoft.com/office/drawing/2014/main" val="2445647649"/>
                    </a:ext>
                  </a:extLst>
                </a:gridCol>
                <a:gridCol w="6001588">
                  <a:extLst>
                    <a:ext uri="{9D8B030D-6E8A-4147-A177-3AD203B41FA5}">
                      <a16:colId xmlns:a16="http://schemas.microsoft.com/office/drawing/2014/main" val="2898114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Falta de condena social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Falta de liderazgo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37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Libertad de expresión restringida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65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Escasa participación ciudadana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6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7442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secretos del dinero en un país tercermundista” Cómo generar MÁS con  menos esfuerzo. – AMDA Jalisco">
            <a:extLst>
              <a:ext uri="{FF2B5EF4-FFF2-40B4-BE49-F238E27FC236}">
                <a16:creationId xmlns:a16="http://schemas.microsoft.com/office/drawing/2014/main" id="{94FAD534-5E8A-4FC6-AF9B-25B8B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70</a:t>
            </a:fld>
            <a:endParaRPr dirty="0">
              <a:latin typeface="+mj-lt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294967295"/>
          </p:nvPr>
        </p:nvSpPr>
        <p:spPr>
          <a:xfrm>
            <a:off x="754912" y="489098"/>
            <a:ext cx="5363148" cy="1035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Órganos Internos de Control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92802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8736" y="1754458"/>
            <a:ext cx="69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acuerdo al artículo 3°, fracción XXI de la Ley General de Responsabilidades Administrativas, </a:t>
            </a:r>
            <a:r>
              <a:rPr lang="es-MX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entiende por Órganos Internos de Control</a:t>
            </a:r>
            <a:r>
              <a:rPr lang="es-MX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a las Unidades Administrativas de los entes públicos a cargo de:</a:t>
            </a:r>
            <a:endParaRPr lang="es-MX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2437598" y="2530103"/>
            <a:ext cx="1265558" cy="486411"/>
          </a:xfrm>
          <a:custGeom>
            <a:avLst/>
            <a:gdLst>
              <a:gd name="connsiteX0" fmla="*/ 0 w 1687410"/>
              <a:gd name="connsiteY0" fmla="*/ 0 h 366085"/>
              <a:gd name="connsiteX1" fmla="*/ 1504368 w 1687410"/>
              <a:gd name="connsiteY1" fmla="*/ 0 h 366085"/>
              <a:gd name="connsiteX2" fmla="*/ 1687410 w 1687410"/>
              <a:gd name="connsiteY2" fmla="*/ 183043 h 366085"/>
              <a:gd name="connsiteX3" fmla="*/ 1504368 w 1687410"/>
              <a:gd name="connsiteY3" fmla="*/ 366085 h 366085"/>
              <a:gd name="connsiteX4" fmla="*/ 0 w 1687410"/>
              <a:gd name="connsiteY4" fmla="*/ 366085 h 366085"/>
              <a:gd name="connsiteX5" fmla="*/ 0 w 1687410"/>
              <a:gd name="connsiteY5" fmla="*/ 0 h 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410" h="366085">
                <a:moveTo>
                  <a:pt x="1687410" y="366084"/>
                </a:moveTo>
                <a:lnTo>
                  <a:pt x="183042" y="366084"/>
                </a:lnTo>
                <a:lnTo>
                  <a:pt x="0" y="183042"/>
                </a:lnTo>
                <a:lnTo>
                  <a:pt x="183042" y="1"/>
                </a:lnTo>
                <a:lnTo>
                  <a:pt x="1687410" y="1"/>
                </a:lnTo>
                <a:lnTo>
                  <a:pt x="1687410" y="36608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16" tIns="34291" rIns="64008" bIns="34291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chemeClr val="bg1"/>
                </a:solidFill>
                <a:latin typeface="+mj-lt"/>
              </a:rPr>
              <a:t>Promover</a:t>
            </a:r>
          </a:p>
        </p:txBody>
      </p:sp>
      <p:sp>
        <p:nvSpPr>
          <p:cNvPr id="14" name="Forma libre 13"/>
          <p:cNvSpPr/>
          <p:nvPr/>
        </p:nvSpPr>
        <p:spPr>
          <a:xfrm>
            <a:off x="2396705" y="3127198"/>
            <a:ext cx="1265558" cy="486411"/>
          </a:xfrm>
          <a:custGeom>
            <a:avLst/>
            <a:gdLst>
              <a:gd name="connsiteX0" fmla="*/ 0 w 1687410"/>
              <a:gd name="connsiteY0" fmla="*/ 0 h 366085"/>
              <a:gd name="connsiteX1" fmla="*/ 1504368 w 1687410"/>
              <a:gd name="connsiteY1" fmla="*/ 0 h 366085"/>
              <a:gd name="connsiteX2" fmla="*/ 1687410 w 1687410"/>
              <a:gd name="connsiteY2" fmla="*/ 183043 h 366085"/>
              <a:gd name="connsiteX3" fmla="*/ 1504368 w 1687410"/>
              <a:gd name="connsiteY3" fmla="*/ 366085 h 366085"/>
              <a:gd name="connsiteX4" fmla="*/ 0 w 1687410"/>
              <a:gd name="connsiteY4" fmla="*/ 366085 h 366085"/>
              <a:gd name="connsiteX5" fmla="*/ 0 w 1687410"/>
              <a:gd name="connsiteY5" fmla="*/ 0 h 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410" h="366085">
                <a:moveTo>
                  <a:pt x="1687410" y="366084"/>
                </a:moveTo>
                <a:lnTo>
                  <a:pt x="183042" y="366084"/>
                </a:lnTo>
                <a:lnTo>
                  <a:pt x="0" y="183042"/>
                </a:lnTo>
                <a:lnTo>
                  <a:pt x="183042" y="1"/>
                </a:lnTo>
                <a:lnTo>
                  <a:pt x="1687410" y="1"/>
                </a:lnTo>
                <a:lnTo>
                  <a:pt x="1687410" y="36608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16" tIns="34291" rIns="64008" bIns="3429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es-ES" sz="1200" kern="1200" dirty="0">
                <a:solidFill>
                  <a:schemeClr val="bg1"/>
                </a:solidFill>
                <a:latin typeface="+mj-lt"/>
              </a:rPr>
              <a:t>Evaluar</a:t>
            </a:r>
          </a:p>
        </p:txBody>
      </p:sp>
      <p:sp>
        <p:nvSpPr>
          <p:cNvPr id="16" name="Forma libre 15"/>
          <p:cNvSpPr/>
          <p:nvPr/>
        </p:nvSpPr>
        <p:spPr>
          <a:xfrm>
            <a:off x="2437598" y="3821855"/>
            <a:ext cx="1265558" cy="486411"/>
          </a:xfrm>
          <a:custGeom>
            <a:avLst/>
            <a:gdLst>
              <a:gd name="connsiteX0" fmla="*/ 0 w 1687410"/>
              <a:gd name="connsiteY0" fmla="*/ 0 h 366085"/>
              <a:gd name="connsiteX1" fmla="*/ 1504368 w 1687410"/>
              <a:gd name="connsiteY1" fmla="*/ 0 h 366085"/>
              <a:gd name="connsiteX2" fmla="*/ 1687410 w 1687410"/>
              <a:gd name="connsiteY2" fmla="*/ 183043 h 366085"/>
              <a:gd name="connsiteX3" fmla="*/ 1504368 w 1687410"/>
              <a:gd name="connsiteY3" fmla="*/ 366085 h 366085"/>
              <a:gd name="connsiteX4" fmla="*/ 0 w 1687410"/>
              <a:gd name="connsiteY4" fmla="*/ 366085 h 366085"/>
              <a:gd name="connsiteX5" fmla="*/ 0 w 1687410"/>
              <a:gd name="connsiteY5" fmla="*/ 0 h 3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410" h="366085">
                <a:moveTo>
                  <a:pt x="1687410" y="366084"/>
                </a:moveTo>
                <a:lnTo>
                  <a:pt x="183042" y="366084"/>
                </a:lnTo>
                <a:lnTo>
                  <a:pt x="0" y="183042"/>
                </a:lnTo>
                <a:lnTo>
                  <a:pt x="183042" y="1"/>
                </a:lnTo>
                <a:lnTo>
                  <a:pt x="1687410" y="1"/>
                </a:lnTo>
                <a:lnTo>
                  <a:pt x="1687410" y="366084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716" tIns="34291" rIns="64008" bIns="3429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es-ES" sz="1200" kern="1200">
                <a:solidFill>
                  <a:schemeClr val="bg1"/>
                </a:solidFill>
                <a:latin typeface="+mj-lt"/>
              </a:rPr>
              <a:t>Fortalecer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260150" y="2417093"/>
            <a:ext cx="1440180" cy="1943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MX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 buen funcionamiento del control interno y aplicar las leyes en materia de responsabilidades</a:t>
            </a:r>
          </a:p>
        </p:txBody>
      </p:sp>
      <p:sp>
        <p:nvSpPr>
          <p:cNvPr id="12" name="Abrir llave 11"/>
          <p:cNvSpPr/>
          <p:nvPr/>
        </p:nvSpPr>
        <p:spPr>
          <a:xfrm>
            <a:off x="3907358" y="2530777"/>
            <a:ext cx="148590" cy="1943899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MX" sz="1200">
              <a:latin typeface="+mj-lt"/>
            </a:endParaRPr>
          </a:p>
        </p:txBody>
      </p:sp>
      <p:sp>
        <p:nvSpPr>
          <p:cNvPr id="19" name="Google Shape;89;p13">
            <a:extLst>
              <a:ext uri="{FF2B5EF4-FFF2-40B4-BE49-F238E27FC236}">
                <a16:creationId xmlns:a16="http://schemas.microsoft.com/office/drawing/2014/main" id="{74507FEC-4CE0-4674-BCEA-52A99FF041C3}"/>
              </a:ext>
            </a:extLst>
          </p:cNvPr>
          <p:cNvSpPr txBox="1">
            <a:spLocks/>
          </p:cNvSpPr>
          <p:nvPr/>
        </p:nvSpPr>
        <p:spPr>
          <a:xfrm>
            <a:off x="779100" y="1358158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Órganos Internos de Control</a:t>
            </a:r>
          </a:p>
        </p:txBody>
      </p:sp>
    </p:spTree>
    <p:extLst>
      <p:ext uri="{BB962C8B-B14F-4D97-AF65-F5344CB8AC3E}">
        <p14:creationId xmlns:p14="http://schemas.microsoft.com/office/powerpoint/2010/main" val="483606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4913" y="1513111"/>
            <a:ext cx="6965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Autoridades de los OIC</a:t>
            </a:r>
            <a:endParaRPr lang="es-MX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61" y="1872719"/>
            <a:ext cx="4177876" cy="3012101"/>
          </a:xfrm>
          <a:prstGeom prst="rect">
            <a:avLst/>
          </a:prstGeom>
          <a:noFill/>
        </p:spPr>
      </p:pic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13B40A1A-0CA1-4ECC-9C95-52C0A1B71C62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Órganos Internos de Control</a:t>
            </a:r>
          </a:p>
        </p:txBody>
      </p:sp>
    </p:spTree>
    <p:extLst>
      <p:ext uri="{BB962C8B-B14F-4D97-AF65-F5344CB8AC3E}">
        <p14:creationId xmlns:p14="http://schemas.microsoft.com/office/powerpoint/2010/main" val="38052847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9139" y="1518197"/>
            <a:ext cx="692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Nuevas facultades a los Órganos Internos de Control para tal efecto.</a:t>
            </a:r>
            <a:endParaRPr lang="es-MX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2992" y="2053637"/>
            <a:ext cx="56343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Título Segundo de la Ley General de Responsabilidades Administrativas</a:t>
            </a:r>
            <a:endParaRPr lang="es-MX" sz="1200" dirty="0">
              <a:latin typeface="+mj-lt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742384065"/>
              </p:ext>
            </p:extLst>
          </p:nvPr>
        </p:nvGraphicFramePr>
        <p:xfrm>
          <a:off x="981472" y="2532033"/>
          <a:ext cx="3298698" cy="237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94117693"/>
              </p:ext>
            </p:extLst>
          </p:nvPr>
        </p:nvGraphicFramePr>
        <p:xfrm>
          <a:off x="4280170" y="2459844"/>
          <a:ext cx="3298698" cy="254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Google Shape;89;p13">
            <a:extLst>
              <a:ext uri="{FF2B5EF4-FFF2-40B4-BE49-F238E27FC236}">
                <a16:creationId xmlns:a16="http://schemas.microsoft.com/office/drawing/2014/main" id="{AA22A733-C1AC-42DD-B4B1-BAC4C89CCF68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Órganos Internos de Control</a:t>
            </a:r>
          </a:p>
        </p:txBody>
      </p:sp>
    </p:spTree>
    <p:extLst>
      <p:ext uri="{BB962C8B-B14F-4D97-AF65-F5344CB8AC3E}">
        <p14:creationId xmlns:p14="http://schemas.microsoft.com/office/powerpoint/2010/main" val="29277633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71644070"/>
              </p:ext>
            </p:extLst>
          </p:nvPr>
        </p:nvGraphicFramePr>
        <p:xfrm>
          <a:off x="864314" y="1470612"/>
          <a:ext cx="3236976" cy="220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51384293"/>
              </p:ext>
            </p:extLst>
          </p:nvPr>
        </p:nvGraphicFramePr>
        <p:xfrm>
          <a:off x="4279598" y="1486254"/>
          <a:ext cx="3250692" cy="206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ángulo 1"/>
          <p:cNvSpPr/>
          <p:nvPr/>
        </p:nvSpPr>
        <p:spPr>
          <a:xfrm>
            <a:off x="461380" y="3742299"/>
            <a:ext cx="7279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+mj-lt"/>
                <a:cs typeface="Arial" panose="020B0604020202020204" pitchFamily="34" charset="0"/>
              </a:rPr>
              <a:t>. </a:t>
            </a:r>
            <a:endParaRPr lang="es-MX" dirty="0">
              <a:latin typeface="+mj-lt"/>
            </a:endParaRPr>
          </a:p>
        </p:txBody>
      </p:sp>
      <p:sp>
        <p:nvSpPr>
          <p:cNvPr id="6" name="Google Shape;89;p13">
            <a:extLst>
              <a:ext uri="{FF2B5EF4-FFF2-40B4-BE49-F238E27FC236}">
                <a16:creationId xmlns:a16="http://schemas.microsoft.com/office/drawing/2014/main" id="{DE69A056-3380-4B12-B040-D47E1D1BC7B3}"/>
              </a:ext>
            </a:extLst>
          </p:cNvPr>
          <p:cNvSpPr txBox="1">
            <a:spLocks/>
          </p:cNvSpPr>
          <p:nvPr/>
        </p:nvSpPr>
        <p:spPr>
          <a:xfrm>
            <a:off x="779100" y="925011"/>
            <a:ext cx="6962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Fira Sans SemiBold"/>
              <a:buNone/>
              <a:defRPr sz="3200" b="0" i="0" u="none" strike="noStrike" cap="none">
                <a:solidFill>
                  <a:schemeClr val="accent1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algn="ctr"/>
            <a:r>
              <a:rPr lang="es-MX" dirty="0">
                <a:latin typeface="+mj-lt"/>
              </a:rPr>
              <a:t>Órganos Internos de Control</a:t>
            </a:r>
          </a:p>
        </p:txBody>
      </p:sp>
    </p:spTree>
    <p:extLst>
      <p:ext uri="{BB962C8B-B14F-4D97-AF65-F5344CB8AC3E}">
        <p14:creationId xmlns:p14="http://schemas.microsoft.com/office/powerpoint/2010/main" val="149153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secretos del dinero en un país tercermundista” Cómo generar MÁS con  menos esfuerzo. – AMDA Jalisco">
            <a:extLst>
              <a:ext uri="{FF2B5EF4-FFF2-40B4-BE49-F238E27FC236}">
                <a16:creationId xmlns:a16="http://schemas.microsoft.com/office/drawing/2014/main" id="{94FAD534-5E8A-4FC6-AF9B-25B8B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75</a:t>
            </a:fld>
            <a:endParaRPr dirty="0">
              <a:latin typeface="+mj-lt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294967295"/>
          </p:nvPr>
        </p:nvSpPr>
        <p:spPr>
          <a:xfrm>
            <a:off x="754912" y="489098"/>
            <a:ext cx="5363148" cy="10354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 Nacional Anticorrupción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49193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37391-157B-4901-B224-6D646D48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+mj-lt"/>
              </a:rPr>
              <a:t>Política Nacional Anticorrupción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08E191-671F-4EBC-B10F-E78E7B233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96210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ES" b="0" i="0" dirty="0">
                <a:solidFill>
                  <a:srgbClr val="54565A"/>
                </a:solidFill>
                <a:effectLst/>
                <a:latin typeface="Montserrat"/>
              </a:rPr>
              <a:t>La Política Nacional Anticorrupción es resultado del análisis de datos oficiales, evidencias generadas por distintas instancias gubernamentales y de la sociedad civil, así como muchas otras fuentes provenientes de instituciones nacionales e internacionales, además de una Consulta Pública que permitió dar voz a diversos sectores de la sociedad. </a:t>
            </a:r>
          </a:p>
          <a:p>
            <a:pPr marL="101600" indent="0" algn="ctr">
              <a:buNone/>
            </a:pPr>
            <a:r>
              <a:rPr lang="es-ES" b="0" i="0" dirty="0">
                <a:solidFill>
                  <a:srgbClr val="212529"/>
                </a:solidFill>
                <a:effectLst/>
                <a:latin typeface="Montserrat"/>
              </a:rPr>
              <a:t>CIUDADANÍA</a:t>
            </a:r>
            <a:r>
              <a:rPr lang="es-ES" b="1" i="0" dirty="0">
                <a:solidFill>
                  <a:srgbClr val="E2211C"/>
                </a:solidFill>
                <a:effectLst/>
                <a:latin typeface="Montserrat"/>
              </a:rPr>
              <a:t>+</a:t>
            </a:r>
            <a:r>
              <a:rPr lang="es-ES" b="0" i="0" dirty="0">
                <a:solidFill>
                  <a:srgbClr val="212529"/>
                </a:solidFill>
                <a:effectLst/>
                <a:latin typeface="Montserrat"/>
              </a:rPr>
              <a:t>SOCIEDAD CIVIL ORGANIZADA </a:t>
            </a:r>
            <a:r>
              <a:rPr lang="es-ES" b="1" i="0" dirty="0">
                <a:solidFill>
                  <a:srgbClr val="E2211C"/>
                </a:solidFill>
                <a:effectLst/>
                <a:latin typeface="Montserrat"/>
              </a:rPr>
              <a:t>+</a:t>
            </a:r>
            <a:r>
              <a:rPr lang="es-ES" b="0" i="0" dirty="0">
                <a:solidFill>
                  <a:srgbClr val="212529"/>
                </a:solidFill>
                <a:effectLst/>
                <a:latin typeface="Montserrat"/>
              </a:rPr>
              <a:t>EMPRESARIOS</a:t>
            </a:r>
            <a:r>
              <a:rPr lang="es-ES" b="1" i="0" dirty="0">
                <a:solidFill>
                  <a:srgbClr val="E2211C"/>
                </a:solidFill>
                <a:effectLst/>
                <a:latin typeface="Montserrat"/>
              </a:rPr>
              <a:t>+</a:t>
            </a:r>
            <a:r>
              <a:rPr lang="es-ES" b="0" i="0" dirty="0">
                <a:solidFill>
                  <a:srgbClr val="212529"/>
                </a:solidFill>
                <a:effectLst/>
                <a:latin typeface="Montserrat"/>
              </a:rPr>
              <a:t>GOBIERNO</a:t>
            </a:r>
            <a:r>
              <a:rPr lang="es-ES" b="1" i="0" dirty="0">
                <a:solidFill>
                  <a:srgbClr val="E2211C"/>
                </a:solidFill>
                <a:effectLst/>
                <a:latin typeface="Montserrat"/>
              </a:rPr>
              <a:t>=</a:t>
            </a:r>
          </a:p>
          <a:p>
            <a:pPr marL="101600" indent="0" algn="ctr">
              <a:buNone/>
            </a:pPr>
            <a:r>
              <a:rPr lang="es-ES" b="1" i="0" dirty="0">
                <a:solidFill>
                  <a:srgbClr val="212529"/>
                </a:solidFill>
                <a:effectLst/>
                <a:latin typeface="Montserrat"/>
              </a:rPr>
              <a:t>POLÍTICA NACIONAL ANTICORRUPCIÓN</a:t>
            </a:r>
            <a:endParaRPr lang="es-ES" b="0" i="0" dirty="0">
              <a:solidFill>
                <a:srgbClr val="212529"/>
              </a:solidFill>
              <a:effectLst/>
              <a:latin typeface="Montserrat"/>
            </a:endParaRPr>
          </a:p>
          <a:p>
            <a:pPr marL="101600" indent="0">
              <a:buNone/>
            </a:pPr>
            <a:endParaRPr lang="es-ES" b="0" i="0" dirty="0">
              <a:solidFill>
                <a:srgbClr val="54565A"/>
              </a:solidFill>
              <a:effectLst/>
              <a:latin typeface="Montserrat"/>
            </a:endParaRPr>
          </a:p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51FB6D-5AFD-4A7F-AD04-FC98DB7A9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76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636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925011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Ejes de la Política Nacional Anticorrupción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77</a:t>
            </a:fld>
            <a:endParaRPr>
              <a:latin typeface="+mj-lt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7686BB0B-B6BB-477C-B15D-3E10C1CCF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7253300"/>
              </p:ext>
            </p:extLst>
          </p:nvPr>
        </p:nvGraphicFramePr>
        <p:xfrm>
          <a:off x="2227672" y="1677434"/>
          <a:ext cx="5999922" cy="296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F3AF65D0-CABE-4077-8290-442EB98D85E6}"/>
              </a:ext>
            </a:extLst>
          </p:cNvPr>
          <p:cNvSpPr/>
          <p:nvPr/>
        </p:nvSpPr>
        <p:spPr>
          <a:xfrm>
            <a:off x="239530" y="1879940"/>
            <a:ext cx="2688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+mj-lt"/>
                <a:cs typeface="Times New Roman" panose="02020603050405020304" pitchFamily="18" charset="0"/>
              </a:rPr>
              <a:t>Problema:</a:t>
            </a:r>
          </a:p>
          <a:p>
            <a:pPr algn="ctr"/>
            <a:r>
              <a:rPr lang="es-ES" sz="1600" dirty="0">
                <a:latin typeface="+mj-lt"/>
                <a:cs typeface="Times New Roman" panose="02020603050405020304" pitchFamily="18" charset="0"/>
              </a:rPr>
              <a:t>Incapacidad para controlar la corrupción, es decir, prevenirla, detectarla y sancionarla eficazmente.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D78128-727E-4E5A-A2C2-E6AB76BDB046}"/>
              </a:ext>
            </a:extLst>
          </p:cNvPr>
          <p:cNvSpPr/>
          <p:nvPr/>
        </p:nvSpPr>
        <p:spPr>
          <a:xfrm>
            <a:off x="3171843" y="4686339"/>
            <a:ext cx="4412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+mj-lt"/>
                <a:cs typeface="Times New Roman" panose="02020603050405020304" pitchFamily="18" charset="0"/>
              </a:rPr>
              <a:t>40 prioridades </a:t>
            </a:r>
            <a:r>
              <a:rPr lang="es-ES" sz="1600" dirty="0">
                <a:latin typeface="+mj-lt"/>
                <a:cs typeface="Times New Roman" panose="02020603050405020304" pitchFamily="18" charset="0"/>
              </a:rPr>
              <a:t>(10 por cada eje)</a:t>
            </a:r>
          </a:p>
        </p:txBody>
      </p:sp>
    </p:spTree>
    <p:extLst>
      <p:ext uri="{BB962C8B-B14F-4D97-AF65-F5344CB8AC3E}">
        <p14:creationId xmlns:p14="http://schemas.microsoft.com/office/powerpoint/2010/main" val="8483199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s secretos del dinero en un país tercermundista” Cómo generar MÁS con  menos esfuerzo. – AMDA Jalisco">
            <a:extLst>
              <a:ext uri="{FF2B5EF4-FFF2-40B4-BE49-F238E27FC236}">
                <a16:creationId xmlns:a16="http://schemas.microsoft.com/office/drawing/2014/main" id="{94FAD534-5E8A-4FC6-AF9B-25B8B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>
                <a:latin typeface="+mj-lt"/>
              </a:rPr>
              <a:pPr/>
              <a:t>78</a:t>
            </a:fld>
            <a:endParaRPr dirty="0">
              <a:latin typeface="+mj-lt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294967295"/>
          </p:nvPr>
        </p:nvSpPr>
        <p:spPr>
          <a:xfrm>
            <a:off x="4358734" y="1667082"/>
            <a:ext cx="5363148" cy="1035439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Más allá del cumplimiento: </a:t>
            </a:r>
            <a:br>
              <a:rPr lang="es-MX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 ética y la </a:t>
            </a:r>
            <a:br>
              <a:rPr lang="es-MX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6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integridad</a:t>
            </a:r>
            <a:br>
              <a:rPr lang="es-MX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8194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7F5EE76-513C-4411-A5C8-9DE5CE4B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Normativa  vs Moralidad</a:t>
            </a:r>
            <a:br>
              <a:rPr lang="es-MX" dirty="0"/>
            </a:br>
            <a:endParaRPr lang="es-MX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BAE193-BDC1-40FF-929B-2218E98A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Normatividad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E066E0-50CB-41BB-8C39-D573B80144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ES" dirty="0"/>
              <a:t>Moralidad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3AC253-555E-4635-83B7-1C9ECEF3FF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78013"/>
            <a:ext cx="3868738" cy="2763837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latin typeface="+mj-lt"/>
              </a:rPr>
              <a:t>Imposibilidad de detección de comportamientos delictivos y las diferentes interpretaciones de la ley para regular todas las situaciones 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El cumplimiento de la norma para evitar sanciones cuando estas expuesto</a:t>
            </a:r>
            <a:endParaRPr lang="es-MX" dirty="0">
              <a:latin typeface="+mj-lt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4C9473-D629-44E7-9B01-49E7ED6A27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70759" y="1788803"/>
            <a:ext cx="3887787" cy="2763837"/>
          </a:xfrm>
        </p:spPr>
        <p:txBody>
          <a:bodyPr>
            <a:noAutofit/>
          </a:bodyPr>
          <a:lstStyle/>
          <a:p>
            <a:r>
              <a:rPr lang="es-ES" sz="2000" dirty="0">
                <a:latin typeface="+mj-lt"/>
              </a:rPr>
              <a:t>La importancia de la capacidad de evaluación y decisión de los actores involucrados</a:t>
            </a: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La producción de situaciones ficticias en las que el individuo cree ser expuesto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28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Causas de la corrupción</a:t>
            </a:r>
            <a:endParaRPr dirty="0">
              <a:latin typeface="+mj-lt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779099" y="1492425"/>
            <a:ext cx="6962099" cy="29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MX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Causas Estructurales</a:t>
            </a:r>
            <a:endParaRPr lang="es-MX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</a:pPr>
            <a:endParaRPr lang="es-MX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8</a:t>
            </a:fld>
            <a:endParaRPr>
              <a:latin typeface="+mj-lt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5F512-22BE-4447-B3BB-A61024E0A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83385"/>
              </p:ext>
            </p:extLst>
          </p:nvPr>
        </p:nvGraphicFramePr>
        <p:xfrm>
          <a:off x="1027854" y="2250491"/>
          <a:ext cx="6464588" cy="1483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63008">
                  <a:extLst>
                    <a:ext uri="{9D8B030D-6E8A-4147-A177-3AD203B41FA5}">
                      <a16:colId xmlns:a16="http://schemas.microsoft.com/office/drawing/2014/main" val="2445647649"/>
                    </a:ext>
                  </a:extLst>
                </a:gridCol>
                <a:gridCol w="6001580">
                  <a:extLst>
                    <a:ext uri="{9D8B030D-6E8A-4147-A177-3AD203B41FA5}">
                      <a16:colId xmlns:a16="http://schemas.microsoft.com/office/drawing/2014/main" val="2898114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Marco legal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783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Baja</a:t>
                      </a:r>
                      <a:r>
                        <a:rPr lang="es-MX" sz="1400" b="1" baseline="0" dirty="0">
                          <a:latin typeface="+mj-lt"/>
                        </a:rPr>
                        <a:t> calidad de regulación</a:t>
                      </a:r>
                      <a:endParaRPr lang="es-MX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37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Inexistencia de supervisión y reglas claras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65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+mj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400" b="1" dirty="0">
                          <a:latin typeface="+mj-lt"/>
                        </a:rPr>
                        <a:t>Ausencia</a:t>
                      </a:r>
                      <a:r>
                        <a:rPr lang="es-MX" sz="1400" b="1" baseline="0" dirty="0">
                          <a:latin typeface="+mj-lt"/>
                        </a:rPr>
                        <a:t> de criterios meritocráticos</a:t>
                      </a:r>
                      <a:endParaRPr lang="es-MX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6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210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7F5EE76-513C-4411-A5C8-9DE5CE4B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Normativa  VS Moralidad</a:t>
            </a:r>
            <a:br>
              <a:rPr lang="es-MX" dirty="0"/>
            </a:br>
            <a:endParaRPr lang="es-MX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BAE193-BDC1-40FF-929B-2218E98A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>
                <a:latin typeface="+mj-lt"/>
              </a:rPr>
              <a:t>Normatividad</a:t>
            </a:r>
            <a:endParaRPr lang="es-MX" b="1" dirty="0">
              <a:latin typeface="+mj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E066E0-50CB-41BB-8C39-D573B80144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ES" b="1" dirty="0">
                <a:latin typeface="+mj-lt"/>
              </a:rPr>
              <a:t>Moralidad</a:t>
            </a:r>
            <a:endParaRPr lang="es-MX" b="1" dirty="0">
              <a:latin typeface="+mj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3AC253-555E-4635-83B7-1C9ECEF3FF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78013"/>
            <a:ext cx="3868738" cy="2763837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+mj-lt"/>
              </a:rPr>
              <a:t>La vigilancia de la norma para evitar riesgo</a:t>
            </a:r>
          </a:p>
          <a:p>
            <a:endParaRPr lang="es-ES" sz="2000" dirty="0">
              <a:latin typeface="+mj-lt"/>
            </a:endParaRPr>
          </a:p>
          <a:p>
            <a:endParaRPr lang="es-ES" sz="2000" dirty="0">
              <a:latin typeface="+mj-lt"/>
            </a:endParaRPr>
          </a:p>
          <a:p>
            <a:endParaRPr lang="es-ES" sz="2000" dirty="0">
              <a:latin typeface="+mj-lt"/>
            </a:endParaRPr>
          </a:p>
          <a:p>
            <a:r>
              <a:rPr lang="es-ES" sz="2000" dirty="0">
                <a:latin typeface="+mj-lt"/>
              </a:rPr>
              <a:t>Las sanciones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4C9473-D629-44E7-9B01-49E7ED6A27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18628" y="1910413"/>
            <a:ext cx="3887787" cy="2763837"/>
          </a:xfrm>
        </p:spPr>
        <p:txBody>
          <a:bodyPr>
            <a:normAutofit fontScale="77500" lnSpcReduction="20000"/>
          </a:bodyPr>
          <a:lstStyle/>
          <a:p>
            <a:r>
              <a:rPr lang="es-ES" dirty="0">
                <a:latin typeface="+mj-lt"/>
              </a:rPr>
              <a:t>La vigilancia produce desconfianza, generando un clima de sospecha y disminuyendo la productividad.</a:t>
            </a:r>
          </a:p>
          <a:p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El miedo a las sanciones puede llevar a no reportar una mala práctica e incluso encubrirla o cometer un delito mayor</a:t>
            </a:r>
          </a:p>
        </p:txBody>
      </p:sp>
    </p:spTree>
    <p:extLst>
      <p:ext uri="{BB962C8B-B14F-4D97-AF65-F5344CB8AC3E}">
        <p14:creationId xmlns:p14="http://schemas.microsoft.com/office/powerpoint/2010/main" val="16134364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7F5EE76-513C-4411-A5C8-9DE5CE4B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Normativa  vs Moralidad</a:t>
            </a:r>
            <a:br>
              <a:rPr lang="es-MX" dirty="0"/>
            </a:br>
            <a:endParaRPr lang="es-MX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BAE193-BDC1-40FF-929B-2218E98A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Normatividad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E066E0-50CB-41BB-8C39-D573B80144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s-ES" dirty="0"/>
              <a:t>Moralidad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3AC253-555E-4635-83B7-1C9ECEF3FF9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78013"/>
            <a:ext cx="3868738" cy="2763837"/>
          </a:xfrm>
        </p:spPr>
        <p:txBody>
          <a:bodyPr>
            <a:normAutofit fontScale="92500" lnSpcReduction="10000"/>
          </a:bodyPr>
          <a:lstStyle/>
          <a:p>
            <a:r>
              <a:rPr lang="es-ES" sz="1600" dirty="0">
                <a:latin typeface="+mj-lt"/>
              </a:rPr>
              <a:t>La imposición de los valores institucionales</a:t>
            </a: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r>
              <a:rPr lang="es-ES" sz="1600" dirty="0">
                <a:latin typeface="+mj-lt"/>
              </a:rPr>
              <a:t>Sistema </a:t>
            </a:r>
            <a:r>
              <a:rPr lang="es-ES" sz="1600" dirty="0" err="1">
                <a:latin typeface="+mj-lt"/>
              </a:rPr>
              <a:t>compliance</a:t>
            </a:r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  <a:p>
            <a:r>
              <a:rPr lang="es-ES" sz="1600" dirty="0">
                <a:latin typeface="+mj-lt"/>
              </a:rPr>
              <a:t>Comportamientos legalmente permitidos</a:t>
            </a:r>
          </a:p>
          <a:p>
            <a:endParaRPr lang="es-ES" sz="6200" dirty="0">
              <a:latin typeface="+mj-lt"/>
            </a:endParaRPr>
          </a:p>
          <a:p>
            <a:endParaRPr lang="es-ES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D4C9473-D629-44E7-9B01-49E7ED6A27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170759" y="1860319"/>
            <a:ext cx="3887787" cy="2763837"/>
          </a:xfrm>
        </p:spPr>
        <p:txBody>
          <a:bodyPr>
            <a:noAutofit/>
          </a:bodyPr>
          <a:lstStyle/>
          <a:p>
            <a:r>
              <a:rPr lang="es-ES" sz="1600" dirty="0">
                <a:latin typeface="+mj-lt"/>
              </a:rPr>
              <a:t>Falta de participación de los empleados en los valores de la institución y la percepción de imposición de los mismos</a:t>
            </a:r>
          </a:p>
          <a:p>
            <a:r>
              <a:rPr lang="es-ES" sz="1600" dirty="0">
                <a:latin typeface="+mj-lt"/>
              </a:rPr>
              <a:t>Falta de legitimidad, desacuerdo, doble moral jugando al gato y al ratón.</a:t>
            </a:r>
          </a:p>
          <a:p>
            <a:endParaRPr lang="es-ES" sz="1600" dirty="0">
              <a:latin typeface="+mj-lt"/>
            </a:endParaRPr>
          </a:p>
          <a:p>
            <a:r>
              <a:rPr lang="es-ES" sz="1600" dirty="0">
                <a:latin typeface="+mj-lt"/>
              </a:rPr>
              <a:t>Comportamientos no morales  o socialmente no aceptados</a:t>
            </a:r>
          </a:p>
          <a:p>
            <a:endParaRPr lang="es-ES" sz="1600" dirty="0">
              <a:latin typeface="+mj-lt"/>
            </a:endParaRPr>
          </a:p>
          <a:p>
            <a:pPr marL="76200" indent="0">
              <a:buNone/>
            </a:pP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593616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5F136B7-6FED-44E4-8F8B-748A213B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Solución: La ética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FC25B-C7B0-4274-A7AF-2E99DB220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99" y="1492425"/>
            <a:ext cx="7127115" cy="2921700"/>
          </a:xfrm>
        </p:spPr>
        <p:txBody>
          <a:bodyPr>
            <a:normAutofit fontScale="25000" lnSpcReduction="20000"/>
          </a:bodyPr>
          <a:lstStyle/>
          <a:p>
            <a:r>
              <a:rPr lang="es-ES" sz="8000" dirty="0">
                <a:latin typeface="+mn-lt"/>
              </a:rPr>
              <a:t>La motivación de seguir los principios es intrínseca </a:t>
            </a:r>
          </a:p>
          <a:p>
            <a:r>
              <a:rPr lang="es-ES" sz="8000" dirty="0">
                <a:latin typeface="+mn-lt"/>
              </a:rPr>
              <a:t>Se crea la cultura de la confianza</a:t>
            </a:r>
          </a:p>
          <a:p>
            <a:r>
              <a:rPr lang="es-ES" sz="8000" dirty="0">
                <a:latin typeface="+mn-lt"/>
              </a:rPr>
              <a:t>Se incrementa el compromiso y la identificación de los empleados con la entidad publica</a:t>
            </a:r>
          </a:p>
          <a:p>
            <a:r>
              <a:rPr lang="es-ES" sz="8000" dirty="0">
                <a:latin typeface="+mn-lt"/>
              </a:rPr>
              <a:t>Se estimula el sentido critico</a:t>
            </a:r>
          </a:p>
          <a:p>
            <a:r>
              <a:rPr lang="es-ES" sz="8000" dirty="0">
                <a:latin typeface="+mn-lt"/>
              </a:rPr>
              <a:t>Se desarrolla el comportamiento de la norma como parte de la identidad y responsabilidad individual y colectiva</a:t>
            </a:r>
          </a:p>
          <a:p>
            <a:r>
              <a:rPr lang="es-ES" sz="8000" dirty="0">
                <a:latin typeface="+mn-lt"/>
              </a:rPr>
              <a:t>Se hace hincapié en la creación del valor</a:t>
            </a:r>
          </a:p>
          <a:p>
            <a:r>
              <a:rPr lang="es-ES" sz="8000" dirty="0">
                <a:latin typeface="+mn-lt"/>
              </a:rPr>
              <a:t>El comportamiento ético es contagioso</a:t>
            </a:r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47520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dirty="0">
                <a:latin typeface="+mj-lt"/>
              </a:rPr>
            </a:br>
            <a:r>
              <a:rPr lang="es-MX" dirty="0">
                <a:latin typeface="+mj-lt"/>
              </a:rPr>
              <a:t>Entonces retomando el tema ….</a:t>
            </a:r>
            <a:endParaRPr sz="2800"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83</a:t>
            </a:fld>
            <a:endParaRPr>
              <a:latin typeface="+mj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87010-23A0-4DAD-A959-CCDDAB7A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100" y="1492425"/>
            <a:ext cx="6865710" cy="2921700"/>
          </a:xfrm>
        </p:spPr>
        <p:txBody>
          <a:bodyPr/>
          <a:lstStyle/>
          <a:p>
            <a:pPr marL="101600" indent="0" algn="just">
              <a:buNone/>
            </a:pPr>
            <a:r>
              <a:rPr lang="es-MX" dirty="0">
                <a:latin typeface="+mj-lt"/>
              </a:rPr>
              <a:t>El </a:t>
            </a:r>
            <a:r>
              <a:rPr lang="es-MX" dirty="0" err="1">
                <a:latin typeface="+mj-lt"/>
              </a:rPr>
              <a:t>compliance</a:t>
            </a:r>
            <a:r>
              <a:rPr lang="es-MX" dirty="0">
                <a:latin typeface="+mj-lt"/>
              </a:rPr>
              <a:t> es el acompañamiento especializado de los operadores de la administración publica en temas anticorrupción  para el cumplimiento de la norma donde la calidad de garante se traslada al oficial de cumplimiento y este tendrá que responder legalmente por el éxito o fracaso de su trabajo.</a:t>
            </a:r>
          </a:p>
          <a:p>
            <a:pPr marL="101600" indent="0" algn="just">
              <a:buNone/>
            </a:pPr>
            <a:endParaRPr lang="es-MX" sz="1600" dirty="0">
              <a:latin typeface="+mj-lt"/>
            </a:endParaRPr>
          </a:p>
          <a:p>
            <a:pPr algn="just"/>
            <a:endParaRPr lang="es-MX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9614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E0830A-441D-49F2-B8F2-E3F39E954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84</a:t>
            </a:fld>
            <a:endParaRPr lang="es-MX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97C51C1-176E-4274-AADB-77F6530A50F7}"/>
              </a:ext>
            </a:extLst>
          </p:cNvPr>
          <p:cNvSpPr txBox="1">
            <a:spLocks/>
          </p:cNvSpPr>
          <p:nvPr/>
        </p:nvSpPr>
        <p:spPr>
          <a:xfrm>
            <a:off x="505105" y="226155"/>
            <a:ext cx="7859795" cy="1438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b="1" dirty="0">
                <a:solidFill>
                  <a:srgbClr val="C00000"/>
                </a:solidFill>
              </a:rPr>
              <a:t>¿A dónde debemos avanzar para la consolidación de un gobierno honesto, integro y  transparente?</a:t>
            </a:r>
            <a:endParaRPr lang="es-MX" sz="2700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3D09B3-3A51-4532-AF2B-BD765B20EE20}"/>
              </a:ext>
            </a:extLst>
          </p:cNvPr>
          <p:cNvSpPr txBox="1"/>
          <p:nvPr/>
        </p:nvSpPr>
        <p:spPr>
          <a:xfrm>
            <a:off x="505105" y="1567216"/>
            <a:ext cx="745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C00000"/>
                </a:solidFill>
                <a:latin typeface="+mj-lt"/>
              </a:rPr>
              <a:t>Generar acciones para: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2063CF-A733-405F-A914-A2B35D890090}"/>
              </a:ext>
            </a:extLst>
          </p:cNvPr>
          <p:cNvSpPr txBox="1"/>
          <p:nvPr/>
        </p:nvSpPr>
        <p:spPr>
          <a:xfrm>
            <a:off x="2007872" y="1824648"/>
            <a:ext cx="615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+mj-lt"/>
              </a:rPr>
              <a:t>La existencia de reglas claras y transparentes, capaz de evitar ir en contra de los fines públicos o de una organización.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CC8A52-2338-4BA0-B911-62B4FCBFC8EF}"/>
              </a:ext>
            </a:extLst>
          </p:cNvPr>
          <p:cNvSpPr txBox="1"/>
          <p:nvPr/>
        </p:nvSpPr>
        <p:spPr>
          <a:xfrm>
            <a:off x="979482" y="2807211"/>
            <a:ext cx="615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+mj-lt"/>
              </a:rPr>
              <a:t>Transmitir la cultura de la ética, integridad y legalidad, ajena a prácticas corruptas.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4B00F1-8E50-4BB1-A313-14EE9DDC3208}"/>
              </a:ext>
            </a:extLst>
          </p:cNvPr>
          <p:cNvSpPr txBox="1"/>
          <p:nvPr/>
        </p:nvSpPr>
        <p:spPr>
          <a:xfrm>
            <a:off x="2007873" y="3530186"/>
            <a:ext cx="6156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+mj-lt"/>
              </a:rPr>
              <a:t>Erradicar la discrecionalidad y el poder mediante controles que garanticen el buen desempeño de sus áreas y empleados.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9BB7F3-EDD1-4389-BD71-F974A0A89A9B}"/>
              </a:ext>
            </a:extLst>
          </p:cNvPr>
          <p:cNvSpPr txBox="1"/>
          <p:nvPr/>
        </p:nvSpPr>
        <p:spPr>
          <a:xfrm>
            <a:off x="578338" y="4703205"/>
            <a:ext cx="6156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+mj-lt"/>
              </a:rPr>
              <a:t>Fomentar la confianza basada en la integridad.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96E0022-37D7-475C-AB4B-7A1030C4BE9E}"/>
              </a:ext>
            </a:extLst>
          </p:cNvPr>
          <p:cNvSpPr txBox="1"/>
          <p:nvPr/>
        </p:nvSpPr>
        <p:spPr>
          <a:xfrm>
            <a:off x="1352270" y="1863977"/>
            <a:ext cx="42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FE6F5B-6F1A-46A9-996A-B67D8950CD6E}"/>
              </a:ext>
            </a:extLst>
          </p:cNvPr>
          <p:cNvSpPr txBox="1"/>
          <p:nvPr/>
        </p:nvSpPr>
        <p:spPr>
          <a:xfrm>
            <a:off x="153020" y="4565693"/>
            <a:ext cx="42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4</a:t>
            </a:r>
            <a:endParaRPr lang="es-MX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055ADD9-8AA5-411A-8E29-75A6D02256D6}"/>
              </a:ext>
            </a:extLst>
          </p:cNvPr>
          <p:cNvSpPr txBox="1"/>
          <p:nvPr/>
        </p:nvSpPr>
        <p:spPr>
          <a:xfrm>
            <a:off x="1325120" y="3823204"/>
            <a:ext cx="42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3</a:t>
            </a:r>
            <a:endParaRPr lang="es-MX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F4C4BC-DD45-4DF5-BD3E-C1D8D574C363}"/>
              </a:ext>
            </a:extLst>
          </p:cNvPr>
          <p:cNvSpPr txBox="1"/>
          <p:nvPr/>
        </p:nvSpPr>
        <p:spPr>
          <a:xfrm>
            <a:off x="518079" y="2750109"/>
            <a:ext cx="42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68834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2D586E-6CDE-4D63-88F8-27A102199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85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C7E534-78EF-44F9-B81A-7B542D0D3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26" y="1364442"/>
            <a:ext cx="2917129" cy="37382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8BA5351-3795-4E07-96D6-3036E52C909A}"/>
              </a:ext>
            </a:extLst>
          </p:cNvPr>
          <p:cNvSpPr txBox="1"/>
          <p:nvPr/>
        </p:nvSpPr>
        <p:spPr>
          <a:xfrm>
            <a:off x="3361972" y="1091130"/>
            <a:ext cx="435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Justicia</a:t>
            </a:r>
            <a:r>
              <a:rPr lang="es-ES" sz="1500" dirty="0">
                <a:solidFill>
                  <a:srgbClr val="052E18"/>
                </a:solidFill>
                <a:latin typeface="+mj-lt"/>
              </a:rPr>
              <a:t>. C</a:t>
            </a:r>
            <a:r>
              <a:rPr lang="es-ES" sz="1500" b="0" i="0" dirty="0">
                <a:solidFill>
                  <a:srgbClr val="052E18"/>
                </a:solidFill>
                <a:effectLst/>
                <a:latin typeface="+mj-lt"/>
              </a:rPr>
              <a:t>onsiste en la constante y firme voluntad de dar a los demás lo que les es debido</a:t>
            </a:r>
            <a:r>
              <a:rPr lang="es-ES" sz="2000" b="0" i="0" dirty="0">
                <a:solidFill>
                  <a:srgbClr val="052E18"/>
                </a:solidFill>
                <a:effectLst/>
                <a:latin typeface="+mj-lt"/>
              </a:rPr>
              <a:t>.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52AF51-3A8D-4A95-9318-43A57E8A4CEF}"/>
              </a:ext>
            </a:extLst>
          </p:cNvPr>
          <p:cNvSpPr txBox="1"/>
          <p:nvPr/>
        </p:nvSpPr>
        <p:spPr>
          <a:xfrm>
            <a:off x="3342810" y="2089493"/>
            <a:ext cx="4624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Acierto</a:t>
            </a:r>
          </a:p>
          <a:p>
            <a:pPr algn="just"/>
            <a:r>
              <a:rPr lang="es-MX" sz="1400" dirty="0">
                <a:latin typeface="+mj-lt"/>
              </a:rPr>
              <a:t>Configurar los medios apropiados para lograr los objetivos institucionales y, al lograrlos, superarlos.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995B8D-F901-4DDC-91FD-AC8B0173B0A1}"/>
              </a:ext>
            </a:extLst>
          </p:cNvPr>
          <p:cNvSpPr txBox="1"/>
          <p:nvPr/>
        </p:nvSpPr>
        <p:spPr>
          <a:xfrm>
            <a:off x="2898758" y="3084827"/>
            <a:ext cx="50685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Coraje</a:t>
            </a:r>
          </a:p>
          <a:p>
            <a:pPr algn="just"/>
            <a:r>
              <a:rPr lang="es-MX" sz="1400" dirty="0">
                <a:latin typeface="+mj-lt"/>
              </a:rPr>
              <a:t>Espíritu firme y ejecución de los planes para lograr resultados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C31771-55CD-4167-876B-C5660AE521D9}"/>
              </a:ext>
            </a:extLst>
          </p:cNvPr>
          <p:cNvSpPr txBox="1"/>
          <p:nvPr/>
        </p:nvSpPr>
        <p:spPr>
          <a:xfrm>
            <a:off x="2305220" y="3809878"/>
            <a:ext cx="5315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Temperancia</a:t>
            </a:r>
          </a:p>
          <a:p>
            <a:pPr algn="just"/>
            <a:r>
              <a:rPr lang="es-MX" sz="1400" dirty="0">
                <a:latin typeface="+mj-lt"/>
              </a:rPr>
              <a:t>Nadie puede servir a los demás sin control de sí mismo. Inculcar la función del control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7320277-E2DD-4426-A51A-BDFDCA0F6FB1}"/>
              </a:ext>
            </a:extLst>
          </p:cNvPr>
          <p:cNvSpPr txBox="1">
            <a:spLocks/>
          </p:cNvSpPr>
          <p:nvPr/>
        </p:nvSpPr>
        <p:spPr>
          <a:xfrm>
            <a:off x="136996" y="303435"/>
            <a:ext cx="8409990" cy="787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700" b="1" dirty="0">
                <a:solidFill>
                  <a:schemeClr val="accent3"/>
                </a:solidFill>
                <a:latin typeface="Bahnschrift" panose="020B0502040204020203" pitchFamily="34" charset="0"/>
              </a:rPr>
              <a:t>Virtudes Humanas</a:t>
            </a:r>
            <a:endParaRPr lang="es-MX" sz="2700" dirty="0">
              <a:solidFill>
                <a:schemeClr val="accent3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036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7366595" y="0"/>
            <a:ext cx="1777412" cy="5143500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765453" y="0"/>
            <a:ext cx="1378552" cy="1394079"/>
          </a:xfrm>
          <a:custGeom>
            <a:avLst/>
            <a:gdLst/>
            <a:ahLst/>
            <a:cxnLst/>
            <a:rect l="l" t="t" r="r" b="b"/>
            <a:pathLst>
              <a:path w="1838070" h="1858772" extrusionOk="0">
                <a:moveTo>
                  <a:pt x="1838071" y="1858772"/>
                </a:moveTo>
                <a:lnTo>
                  <a:pt x="1838071" y="0"/>
                </a:lnTo>
                <a:lnTo>
                  <a:pt x="0" y="0"/>
                </a:lnTo>
                <a:cubicBezTo>
                  <a:pt x="731393" y="489734"/>
                  <a:pt x="1356551" y="1121924"/>
                  <a:pt x="1838071" y="185877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214313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ctrTitle" idx="4294967295"/>
          </p:nvPr>
        </p:nvSpPr>
        <p:spPr>
          <a:xfrm>
            <a:off x="1715994" y="1859149"/>
            <a:ext cx="571201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3"/>
                </a:solidFill>
                <a:latin typeface="+mj-lt"/>
              </a:rPr>
              <a:t>¡Gracias por su atención!</a:t>
            </a:r>
            <a:endParaRPr sz="7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4294967295"/>
          </p:nvPr>
        </p:nvSpPr>
        <p:spPr>
          <a:xfrm>
            <a:off x="2208911" y="3284351"/>
            <a:ext cx="42822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+mj-lt"/>
              </a:rPr>
              <a:t>Dra. Ludivina Leija Rodríguez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+mj-lt"/>
                <a:hlinkClick r:id="rId3"/>
              </a:rPr>
              <a:t>ludivinaleija28_@hotmail.com</a:t>
            </a:r>
            <a:endParaRPr lang="es-MX" sz="2000" b="1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+mj-lt"/>
              </a:rPr>
              <a:t>8441011471</a:t>
            </a:r>
            <a:endParaRPr sz="2000" b="1" dirty="0">
              <a:latin typeface="+mj-lt"/>
            </a:endParaRPr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86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83407" y="506539"/>
            <a:ext cx="6962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+mj-lt"/>
              </a:rPr>
              <a:t>Efectos de la corrupción</a:t>
            </a:r>
            <a:endParaRPr dirty="0">
              <a:latin typeface="+mj-lt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dirty="0">
              <a:latin typeface="+mj-lt"/>
            </a:endParaRPr>
          </a:p>
        </p:txBody>
      </p:sp>
      <p:sp>
        <p:nvSpPr>
          <p:cNvPr id="29" name="Google Shape;459;p23">
            <a:extLst>
              <a:ext uri="{FF2B5EF4-FFF2-40B4-BE49-F238E27FC236}">
                <a16:creationId xmlns:a16="http://schemas.microsoft.com/office/drawing/2014/main" id="{57A1CCFB-EB92-4525-BE10-6C50C2D031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6970" y="2571750"/>
            <a:ext cx="6876342" cy="1285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98438" indent="-198438" algn="just">
              <a:spcBef>
                <a:spcPts val="0"/>
              </a:spcBef>
            </a:pPr>
            <a:r>
              <a:rPr lang="en" sz="1800" dirty="0">
                <a:latin typeface="+mj-lt"/>
              </a:rPr>
              <a:t>Politicos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C3EF13B-3BC4-4979-9582-D4F2A9D48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685871"/>
              </p:ext>
            </p:extLst>
          </p:nvPr>
        </p:nvGraphicFramePr>
        <p:xfrm>
          <a:off x="1443758" y="882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924520"/>
      </p:ext>
    </p:extLst>
  </p:cSld>
  <p:clrMapOvr>
    <a:masterClrMapping/>
  </p:clrMapOvr>
</p:sld>
</file>

<file path=ppt/theme/theme1.xml><?xml version="1.0" encoding="utf-8"?>
<a:theme xmlns:a="http://schemas.openxmlformats.org/drawingml/2006/main" name="Alonso template">
  <a:themeElements>
    <a:clrScheme name="Custom 347">
      <a:dk1>
        <a:srgbClr val="410433"/>
      </a:dk1>
      <a:lt1>
        <a:srgbClr val="FFFFFF"/>
      </a:lt1>
      <a:dk2>
        <a:srgbClr val="9C9194"/>
      </a:dk2>
      <a:lt2>
        <a:srgbClr val="EBE7E4"/>
      </a:lt2>
      <a:accent1>
        <a:srgbClr val="77063F"/>
      </a:accent1>
      <a:accent2>
        <a:srgbClr val="AC0C5C"/>
      </a:accent2>
      <a:accent3>
        <a:srgbClr val="C7284F"/>
      </a:accent3>
      <a:accent4>
        <a:srgbClr val="FF7154"/>
      </a:accent4>
      <a:accent5>
        <a:srgbClr val="FF963C"/>
      </a:accent5>
      <a:accent6>
        <a:srgbClr val="FAC12B"/>
      </a:accent6>
      <a:hlink>
        <a:srgbClr val="77063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3712</Words>
  <Application>Microsoft Office PowerPoint</Application>
  <PresentationFormat>Presentación en pantalla (16:9)</PresentationFormat>
  <Paragraphs>544</Paragraphs>
  <Slides>86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86</vt:i4>
      </vt:variant>
    </vt:vector>
  </HeadingPairs>
  <TitlesOfParts>
    <vt:vector size="98" baseType="lpstr">
      <vt:lpstr>Fira Sans</vt:lpstr>
      <vt:lpstr>Fira Sans Light</vt:lpstr>
      <vt:lpstr>Arial</vt:lpstr>
      <vt:lpstr>Fira Sans Medium</vt:lpstr>
      <vt:lpstr>Courier New</vt:lpstr>
      <vt:lpstr>Bahnschrift</vt:lpstr>
      <vt:lpstr>Wingdings</vt:lpstr>
      <vt:lpstr>Montserrat</vt:lpstr>
      <vt:lpstr>Fira Sans SemiBold</vt:lpstr>
      <vt:lpstr>Lato Light</vt:lpstr>
      <vt:lpstr>Calibri</vt:lpstr>
      <vt:lpstr>Alonso template</vt:lpstr>
      <vt:lpstr>Compliance Anticorrupción para los gobiernos.  Por Dra. Ludivina Leija Rodríguez </vt:lpstr>
      <vt:lpstr>Índice de temas</vt:lpstr>
      <vt:lpstr>Índice de temas</vt:lpstr>
      <vt:lpstr>I. La corrupción </vt:lpstr>
      <vt:lpstr>Presentación de PowerPoint</vt:lpstr>
      <vt:lpstr>¿Qué es la corrupción?</vt:lpstr>
      <vt:lpstr>Causas de la corrupción</vt:lpstr>
      <vt:lpstr>Causas de la corrupción</vt:lpstr>
      <vt:lpstr>Efectos de la corrupción</vt:lpstr>
      <vt:lpstr>Presentación de PowerPoint</vt:lpstr>
      <vt:lpstr>Presentación de PowerPoint</vt:lpstr>
      <vt:lpstr>La corrupción en México</vt:lpstr>
      <vt:lpstr>La corrupción en México</vt:lpstr>
      <vt:lpstr>La corrupción en México</vt:lpstr>
      <vt:lpstr>La corrupción en México</vt:lpstr>
      <vt:lpstr>15,732mil </vt:lpstr>
      <vt:lpstr>La corrupción en México</vt:lpstr>
      <vt:lpstr>12,770 millones de pesos</vt:lpstr>
      <vt:lpstr>3,822 pesos promedio</vt:lpstr>
      <vt:lpstr>La corrupción en México Confianza ciudadana en los Estados</vt:lpstr>
      <vt:lpstr>La corrupción en México Confianza ciudadana en los Estados</vt:lpstr>
      <vt:lpstr>Antecedentes del Compliance</vt:lpstr>
      <vt:lpstr>Antecedentes del Compliance</vt:lpstr>
      <vt:lpstr>Presentación de PowerPoint</vt:lpstr>
      <vt:lpstr> Compliance</vt:lpstr>
      <vt:lpstr> Compliance</vt:lpstr>
      <vt:lpstr>Presentación de PowerPoint</vt:lpstr>
      <vt:lpstr>II. Corrupción en gobiernos</vt:lpstr>
      <vt:lpstr>Mecanismos contra la corrupción en los gobiernos</vt:lpstr>
      <vt:lpstr>Ley General del Sistema Nacional Anticorrupción</vt:lpstr>
      <vt:lpstr>Sistema Nacional Anticorrupción</vt:lpstr>
      <vt:lpstr>Sistema Nacional Anticorrupción Definición del SNA y leyes secundarias</vt:lpstr>
      <vt:lpstr>Integración del Sistema Nacional Anticorrupción</vt:lpstr>
      <vt:lpstr>Presentación de PowerPoint</vt:lpstr>
      <vt:lpstr>Reforma Constitucional del Sistema Nacional Anticorrupción</vt:lpstr>
      <vt:lpstr>Reforma Constitucional del Sistema Nacional Anticorrupción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Nacional de Fiscalización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Órganos Internos de Control</vt:lpstr>
      <vt:lpstr>Presentación de PowerPoint</vt:lpstr>
      <vt:lpstr>Presentación de PowerPoint</vt:lpstr>
      <vt:lpstr>Presentación de PowerPoint</vt:lpstr>
      <vt:lpstr>Presentación de PowerPoint</vt:lpstr>
      <vt:lpstr>Política Nacional Anticorrupción</vt:lpstr>
      <vt:lpstr>Política Nacional Anticorrupción</vt:lpstr>
      <vt:lpstr>Ejes de la Política Nacional Anticorrupción</vt:lpstr>
      <vt:lpstr>Más allá del cumplimiento:  la  ética y la  integridad </vt:lpstr>
      <vt:lpstr>Normativa  vs Moralidad </vt:lpstr>
      <vt:lpstr>Normativa  VS Moralidad </vt:lpstr>
      <vt:lpstr>Normativa  vs Moralidad </vt:lpstr>
      <vt:lpstr>Solución: La ética</vt:lpstr>
      <vt:lpstr> Entonces retomando el tema ….</vt:lpstr>
      <vt:lpstr>Presentación de PowerPoint</vt:lpstr>
      <vt:lpstr>Presentación de PowerPoint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para prevenir corrupción en empresas y gobiernos</dc:title>
  <dc:creator>Centro de Estudios Superiores en Gestión Pública</dc:creator>
  <cp:lastModifiedBy>JoseSalvador GallegosMata</cp:lastModifiedBy>
  <cp:revision>85</cp:revision>
  <cp:lastPrinted>2021-05-24T18:52:02Z</cp:lastPrinted>
  <dcterms:modified xsi:type="dcterms:W3CDTF">2021-06-03T12:14:59Z</dcterms:modified>
</cp:coreProperties>
</file>